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1" r:id="rId10"/>
    <p:sldId id="268" r:id="rId11"/>
    <p:sldId id="260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CC19-D4C2-4AC7-BE55-1427DD1FD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658FB-8C2B-4AF3-AEFC-C5E453D8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3A95-573D-4D5F-A6EB-05666134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8577-8484-4528-80F8-E931940D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48D9-7EC6-4E69-BD1B-CC90425A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97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9A86-89F2-4B3B-9183-0EF963BE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903D0-8F84-4DB6-99E4-081D3B0E2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8996D-3109-4FCB-83AD-C8CD727D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5711-A0B2-4EB9-BE8A-B63EA5D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33F5-7B5A-4CEE-BE38-70DF58E8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6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77C89-7833-4868-98FA-1F81BD17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731F9-163E-4C3A-AA01-632DF70C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9520-FA82-45DA-AFD5-94002FFC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1EEE-DE8C-4F4C-A8A5-DA0DF479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3090-3BD8-421B-989D-358CF879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8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EF14-BCB0-4C97-9EDD-18763AEB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FBE4-EE28-4928-9C9D-B867665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4314-F8C7-42B9-85C7-3C3B265C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5EA1D-BAE7-4958-A388-14428334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13601-E5B5-484D-811C-7F9AC51E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50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8595-862F-40F2-91D3-D014C63B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4B3BF-36F8-4B7D-B491-2D48564B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D728-8C89-4EB3-A9B6-C7DBCE1B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0182-3D95-4CBD-A1B1-E525B020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C077-396C-44B0-A79F-6A2EAB6C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53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A4E-EC67-4C9C-B552-956E5A86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703C-0D19-495B-975D-147F13C6E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1CB47-82D5-4430-AC7F-E615814E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A27F7-A1FF-49F4-8C55-DEED4D89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E67BF-D26B-4178-AD2F-4102FA77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F8FE4-97D0-46A4-B2FF-6C9F1BC2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6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6640-9794-40EB-AFCE-BDA2283A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5825-A92A-413D-A2A7-FB089E07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F5A63-4B99-4B90-AE82-B06CFAE6E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2617B-A4C1-4183-989B-52D8FCD96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E405E-3C5C-4D67-814A-DD66CE5FD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369A5-3786-4798-9584-769B0B1C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1DD17-A7A5-43F3-BD67-40279401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FEA7E-1A16-46C8-BAF1-A1C3D2A4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62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62E6-CAE8-4270-8784-C681DBD0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74749-E291-4ADA-8761-5C2EADC2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4FF52-39FD-407B-9EDC-E0E9CE09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B2A65-7FDA-4258-A5AD-BC05465E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15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22DFD-4971-4098-A6C4-E71D2F7D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1B86B-15C6-4EC2-9F7B-ED1A3B5E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66F9-FBD6-43D0-811D-60C0B79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65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D23E-00BC-419A-ACCF-077E186C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3F66-283F-428E-9EC0-28E81A4E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094A9-73F0-4DA1-A090-4EEB52B1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D053-2818-429E-91EC-38218BDB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12FE1-1A2F-4A03-AC81-56BEA233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C2306-9718-4240-9F6B-F509F540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93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9A8-A89F-444E-A318-6C6AA515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91DC4-639C-49E9-915E-BB1110C79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B7EB2-24D6-48A6-AC3E-55F58283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0E9B5-661A-446B-9C98-FCD7314D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25A22-AD04-4326-BEB6-BA153034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47374-2BC0-4BF0-A8F2-3B0E672F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1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320C9-EC1A-46D3-A2DB-3C312FB9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67F0-E592-4227-940E-BE518981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A276-C32F-4D6F-84DC-D4986A36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399ED-4880-4E13-927F-0AD60B5DEDB7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D92E-2488-4A29-BAB9-5105241B1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9E13-B15F-4198-9A21-71639DDC2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BA99A-2225-48A5-AEC1-8B960ECF6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12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841D-BA57-4111-B04F-04E0A2AC6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548A9-EE37-45A3-A07E-A57C790AE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31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0EED-D4CB-45A2-9F71-3DFD6ABF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Sensitivity analyses to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9A03-4FA9-44FB-B7F7-D3463CC0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A4CE-A77C-4444-8AE2-EE703FA2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Sensitivity analyses for CO2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605A-1F39-4371-BD02-612BB11B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9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84D9-6028-41C5-9FC6-646EE4AA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Sensitivity analyses for responses to grazing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C505-ED2F-4A67-9D54-3FA85ADC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67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C017-91B5-461C-9ECE-7E660848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Opportunities for further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1CDF-26A4-41EB-AA6B-45D5D555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TT target based phenology  with stress factor</a:t>
            </a:r>
          </a:p>
          <a:p>
            <a:r>
              <a:rPr lang="en-AU" dirty="0"/>
              <a:t>Rice quality driven by Nitrogen uptake and allocation</a:t>
            </a:r>
          </a:p>
          <a:p>
            <a:r>
              <a:rPr lang="en-AU" dirty="0"/>
              <a:t>Biomass partitioning  with responses to stress factor</a:t>
            </a:r>
          </a:p>
          <a:p>
            <a:r>
              <a:rPr lang="en-AU" dirty="0"/>
              <a:t>Dynamic crop establishment accounting for soil physical properties- compaction</a:t>
            </a:r>
          </a:p>
          <a:p>
            <a:r>
              <a:rPr lang="en-AU" dirty="0"/>
              <a:t>CO2 responses and interaction with T</a:t>
            </a:r>
          </a:p>
          <a:p>
            <a:r>
              <a:rPr lang="en-AU" dirty="0"/>
              <a:t>Paddy environment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82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521B-DE83-45A4-BE13-19D2FAC7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244"/>
            <a:ext cx="10515600" cy="1325563"/>
          </a:xfrm>
        </p:spPr>
        <p:txBody>
          <a:bodyPr/>
          <a:lstStyle/>
          <a:p>
            <a:r>
              <a:rPr lang="en-AU" dirty="0"/>
              <a:t>The approach in the model </a:t>
            </a:r>
            <a:r>
              <a:rPr lang="en-AU" dirty="0" err="1"/>
              <a:t>developement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5A8F-C963-4162-BE29-FD48A7F1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4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CABB-C165-4BF8-8376-F1F22154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AF8B-AF35-4E3D-9A3D-768C61A0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96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4C22-FB3C-41DE-98FD-3AD0ED83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phenology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A0D3-99D5-4196-A0E5-370A5E37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29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AB5D-402A-4032-B6FF-FDA5019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Biomass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C416-A06E-4A9E-9FB4-603EDB97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Leaf development</a:t>
            </a:r>
          </a:p>
          <a:p>
            <a:r>
              <a:rPr lang="en-AU" dirty="0"/>
              <a:t>Leaf growth</a:t>
            </a:r>
          </a:p>
          <a:p>
            <a:r>
              <a:rPr lang="en-AU" dirty="0"/>
              <a:t>Leaf photosynthesis</a:t>
            </a:r>
          </a:p>
          <a:p>
            <a:r>
              <a:rPr lang="en-AU" dirty="0"/>
              <a:t>Biomass </a:t>
            </a:r>
            <a:r>
              <a:rPr lang="en-AU" dirty="0" err="1"/>
              <a:t>partitionning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206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2F7C-CBFB-4119-AED0-84DE2C2F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Responses to climatic stresses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B110-EBFF-476F-B78F-01C096E2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84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762A-357F-406F-A75D-2D1BAE9A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Responses to water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72AC-5691-4266-B3E5-DA4CBABC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5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CB08-F634-47F5-9D21-2751E92D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 evaluation against observed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86F7-EAC4-405B-BD74-FEE9B305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73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0A33-3778-4EC8-B787-96BC8593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 evaluation against  APSIM ORYZA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1D70-B457-4B23-A5F5-B5D8BCD0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0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100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The approach in the model developement</vt:lpstr>
      <vt:lpstr>The model</vt:lpstr>
      <vt:lpstr>The phenology</vt:lpstr>
      <vt:lpstr>Biomass production</vt:lpstr>
      <vt:lpstr>Responses to climatic stresses</vt:lpstr>
      <vt:lpstr>Responses to water stress</vt:lpstr>
      <vt:lpstr>The model evaluation against observed data</vt:lpstr>
      <vt:lpstr>The model evaluation against  APSIM ORYZA model</vt:lpstr>
      <vt:lpstr>Sensitivity analyses to Temperature</vt:lpstr>
      <vt:lpstr>Sensitivity analyses for CO2 responses</vt:lpstr>
      <vt:lpstr>Sensitivity analyses for responses to grazing</vt:lpstr>
      <vt:lpstr>Opportunities for further model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Ando Radanielson</dc:creator>
  <cp:lastModifiedBy>Ando Radanielson</cp:lastModifiedBy>
  <cp:revision>3</cp:revision>
  <dcterms:created xsi:type="dcterms:W3CDTF">2022-02-24T07:03:04Z</dcterms:created>
  <dcterms:modified xsi:type="dcterms:W3CDTF">2022-02-24T08:36:28Z</dcterms:modified>
</cp:coreProperties>
</file>