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1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54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49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5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744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0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78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565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284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11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522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E3A0-F5F4-4C49-8209-A6153D033AB8}" type="datetimeFigureOut">
              <a:rPr lang="en-NZ" smtClean="0"/>
              <a:t>16/02/2023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6D3A-C8DF-4C4D-9503-8A9640E4F3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51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68685F4-18A9-674E-2C37-38A9F09D37E7}"/>
              </a:ext>
            </a:extLst>
          </p:cNvPr>
          <p:cNvSpPr/>
          <p:nvPr/>
        </p:nvSpPr>
        <p:spPr>
          <a:xfrm>
            <a:off x="7513801" y="7792773"/>
            <a:ext cx="2144549" cy="10190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 dirty="0"/>
              <a:t>Nutrient[x]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/>
              <a:t>Areas[x]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 err="1"/>
              <a:t>UreaEachPatch</a:t>
            </a:r>
            <a:r>
              <a:rPr lang="en-NZ" sz="1200" dirty="0"/>
              <a:t>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E5C219-9042-830C-CD49-F41CA743A3C1}"/>
              </a:ext>
            </a:extLst>
          </p:cNvPr>
          <p:cNvSpPr/>
          <p:nvPr/>
        </p:nvSpPr>
        <p:spPr>
          <a:xfrm>
            <a:off x="7418551" y="7691173"/>
            <a:ext cx="2144549" cy="10190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 dirty="0"/>
              <a:t>Nutrient[x]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/>
              <a:t>Areas[x]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 err="1"/>
              <a:t>UreaEachPatch</a:t>
            </a:r>
            <a:r>
              <a:rPr lang="en-NZ" sz="1200" dirty="0"/>
              <a:t>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6F0F2-125C-5DA8-68F3-0AA1B8891821}"/>
              </a:ext>
            </a:extLst>
          </p:cNvPr>
          <p:cNvGrpSpPr/>
          <p:nvPr/>
        </p:nvGrpSpPr>
        <p:grpSpPr>
          <a:xfrm>
            <a:off x="934480" y="1017931"/>
            <a:ext cx="4939467" cy="5861106"/>
            <a:chOff x="934480" y="1017931"/>
            <a:chExt cx="4939467" cy="586110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585712-0308-D41A-FD05-F52964763C2A}"/>
                </a:ext>
              </a:extLst>
            </p:cNvPr>
            <p:cNvSpPr/>
            <p:nvPr/>
          </p:nvSpPr>
          <p:spPr>
            <a:xfrm>
              <a:off x="1922736" y="5739990"/>
              <a:ext cx="1712900" cy="11390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/>
                <a:t>Nutrient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en-NZ" sz="1200" dirty="0"/>
                <a:t>Urea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9BD030D-F421-C683-0E8B-530669128196}"/>
                </a:ext>
              </a:extLst>
            </p:cNvPr>
            <p:cNvSpPr/>
            <p:nvPr/>
          </p:nvSpPr>
          <p:spPr>
            <a:xfrm>
              <a:off x="1827486" y="5644740"/>
              <a:ext cx="1712900" cy="11390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/>
                <a:t>Nutrient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en-NZ" sz="1200" dirty="0"/>
                <a:t>Urea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A83F6D-99B7-B505-D5EB-74BBF862096C}"/>
                </a:ext>
              </a:extLst>
            </p:cNvPr>
            <p:cNvSpPr/>
            <p:nvPr/>
          </p:nvSpPr>
          <p:spPr>
            <a:xfrm>
              <a:off x="1998045" y="4453360"/>
              <a:ext cx="1134454" cy="46628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Zone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NZ" sz="1200" dirty="0"/>
                <a:t>Area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E09A29-CAD2-45F0-1178-2683B1244114}"/>
                </a:ext>
              </a:extLst>
            </p:cNvPr>
            <p:cNvSpPr/>
            <p:nvPr/>
          </p:nvSpPr>
          <p:spPr>
            <a:xfrm>
              <a:off x="1915495" y="4370810"/>
              <a:ext cx="1134454" cy="46628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Zone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NZ" sz="1200" dirty="0"/>
                <a:t>Area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4F95544-3A98-A3F5-6388-1F53D91B578A}"/>
                </a:ext>
              </a:extLst>
            </p:cNvPr>
            <p:cNvSpPr/>
            <p:nvPr/>
          </p:nvSpPr>
          <p:spPr>
            <a:xfrm>
              <a:off x="1678144" y="1017931"/>
              <a:ext cx="2558163" cy="46628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Any God-level Model - with Zones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66974-B445-34F2-3F80-79CB41F69411}"/>
                </a:ext>
              </a:extLst>
            </p:cNvPr>
            <p:cNvSpPr/>
            <p:nvPr/>
          </p:nvSpPr>
          <p:spPr>
            <a:xfrm>
              <a:off x="1267532" y="2607930"/>
              <a:ext cx="1792388" cy="78713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err="1"/>
                <a:t>ZoneHelper</a:t>
              </a:r>
              <a:r>
                <a:rPr lang="en-NZ" sz="1200" dirty="0"/>
                <a:t> (God-level)</a:t>
              </a:r>
            </a:p>
            <a:p>
              <a:pPr algn="ctr"/>
              <a:endParaRPr lang="en-NZ" sz="1200" dirty="0"/>
            </a:p>
            <a:p>
              <a:pPr algn="ctr"/>
              <a:endParaRPr lang="en-NZ" sz="1200" dirty="0"/>
            </a:p>
            <a:p>
              <a:pPr algn="ctr"/>
              <a:endParaRPr lang="en-NZ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0AFBB5-EFB6-C02B-0920-6C93FD58FB88}"/>
                </a:ext>
              </a:extLst>
            </p:cNvPr>
            <p:cNvCxnSpPr>
              <a:cxnSpLocks/>
            </p:cNvCxnSpPr>
            <p:nvPr/>
          </p:nvCxnSpPr>
          <p:spPr>
            <a:xfrm>
              <a:off x="2121223" y="1507080"/>
              <a:ext cx="0" cy="105699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7EDC2A-D556-7126-7809-2927FAE360A3}"/>
                </a:ext>
              </a:extLst>
            </p:cNvPr>
            <p:cNvSpPr txBox="1"/>
            <p:nvPr/>
          </p:nvSpPr>
          <p:spPr>
            <a:xfrm>
              <a:off x="1678144" y="1674778"/>
              <a:ext cx="485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Urea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126192-3EEE-5140-6E79-20D4B18DC8BF}"/>
                </a:ext>
              </a:extLst>
            </p:cNvPr>
            <p:cNvCxnSpPr/>
            <p:nvPr/>
          </p:nvCxnSpPr>
          <p:spPr>
            <a:xfrm>
              <a:off x="1998105" y="3532841"/>
              <a:ext cx="0" cy="6777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AC793-7EDA-8694-36F4-5E83A065FE6D}"/>
                </a:ext>
              </a:extLst>
            </p:cNvPr>
            <p:cNvSpPr txBox="1"/>
            <p:nvPr/>
          </p:nvSpPr>
          <p:spPr>
            <a:xfrm>
              <a:off x="934480" y="3568623"/>
              <a:ext cx="1063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For each Zone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200" dirty="0"/>
                <a:t>Urea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200" dirty="0"/>
                <a:t>Area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27E84A-5CCC-371B-05B1-7160E159E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984" y="1507080"/>
              <a:ext cx="0" cy="1022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CD70F-7F3D-5C03-BF3F-F2E9871C3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0866" y="3532841"/>
              <a:ext cx="0" cy="6777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82787D-99D2-8C29-324B-A64181263E2A}"/>
                </a:ext>
              </a:extLst>
            </p:cNvPr>
            <p:cNvSpPr txBox="1"/>
            <p:nvPr/>
          </p:nvSpPr>
          <p:spPr>
            <a:xfrm>
              <a:off x="2434898" y="1698939"/>
              <a:ext cx="31886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Urea (kg N /ha – area-weighted across all zones)</a:t>
              </a:r>
            </a:p>
            <a:p>
              <a:r>
                <a:rPr lang="en-NZ" sz="1200" dirty="0" err="1"/>
                <a:t>UreaEachZone</a:t>
              </a:r>
              <a:r>
                <a:rPr lang="en-NZ" sz="1200" dirty="0"/>
                <a:t>[x] (kg N /ha within zone)</a:t>
              </a:r>
            </a:p>
            <a:p>
              <a:r>
                <a:rPr lang="en-NZ" sz="1200" dirty="0"/>
                <a:t>Area[x] (ha within zone)</a:t>
              </a:r>
            </a:p>
            <a:p>
              <a:endParaRPr lang="en-NZ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781E1-E0D5-B44C-1C7D-6DBEB972EFAE}"/>
                </a:ext>
              </a:extLst>
            </p:cNvPr>
            <p:cNvSpPr txBox="1"/>
            <p:nvPr/>
          </p:nvSpPr>
          <p:spPr>
            <a:xfrm>
              <a:off x="3040094" y="2564071"/>
              <a:ext cx="28338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Calculates area-weighted kg N /ha)</a:t>
              </a:r>
            </a:p>
            <a:p>
              <a:r>
                <a:rPr lang="en-NZ" sz="1200" dirty="0"/>
                <a:t>Collates: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200" dirty="0" err="1"/>
                <a:t>UreaEachZone</a:t>
              </a:r>
              <a:r>
                <a:rPr lang="en-NZ" sz="1200" dirty="0"/>
                <a:t>[x] (kg N /ha within zone)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1200" dirty="0"/>
                <a:t>Area[x] (ha within zone)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492E269-F5AF-2F9B-952E-412C4BE2EF45}"/>
                </a:ext>
              </a:extLst>
            </p:cNvPr>
            <p:cNvSpPr/>
            <p:nvPr/>
          </p:nvSpPr>
          <p:spPr>
            <a:xfrm>
              <a:off x="1725886" y="5549490"/>
              <a:ext cx="1712900" cy="11390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/>
                <a:t>Nutrient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en-NZ" sz="1200" dirty="0"/>
                <a:t>Urea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  <a:p>
              <a:pPr marL="160734" indent="-160734">
                <a:buFont typeface="Arial" panose="020B0604020202020204" pitchFamily="34" charset="0"/>
                <a:buChar char="•"/>
              </a:pPr>
              <a:endParaRPr lang="en-NZ" sz="12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C764C06-7378-C68E-D79F-2E0C7FBF8FBA}"/>
                </a:ext>
              </a:extLst>
            </p:cNvPr>
            <p:cNvSpPr/>
            <p:nvPr/>
          </p:nvSpPr>
          <p:spPr>
            <a:xfrm>
              <a:off x="1820245" y="4275560"/>
              <a:ext cx="1134454" cy="46628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Zone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NZ" sz="1200" dirty="0"/>
                <a:t>Area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DA8184-5F91-498C-9CA3-9520BF736110}"/>
                </a:ext>
              </a:extLst>
            </p:cNvPr>
            <p:cNvCxnSpPr/>
            <p:nvPr/>
          </p:nvCxnSpPr>
          <p:spPr>
            <a:xfrm>
              <a:off x="1950034" y="4806771"/>
              <a:ext cx="0" cy="6777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09EFD5-805A-821F-43BB-763D52AB7767}"/>
                </a:ext>
              </a:extLst>
            </p:cNvPr>
            <p:cNvSpPr txBox="1"/>
            <p:nvPr/>
          </p:nvSpPr>
          <p:spPr>
            <a:xfrm>
              <a:off x="1415577" y="5071321"/>
              <a:ext cx="485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Urea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719B72-4E51-EF25-0058-44E62F40C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795" y="4806771"/>
              <a:ext cx="0" cy="6777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338640-04C6-293D-E459-E4624A05BDCE}"/>
                </a:ext>
              </a:extLst>
            </p:cNvPr>
            <p:cNvSpPr txBox="1"/>
            <p:nvPr/>
          </p:nvSpPr>
          <p:spPr>
            <a:xfrm>
              <a:off x="2222795" y="5101526"/>
              <a:ext cx="1899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Urea (kg N /ha within zone)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FA72CA-8437-B733-7E8E-43A7ABE83C2E}"/>
                </a:ext>
              </a:extLst>
            </p:cNvPr>
            <p:cNvSpPr txBox="1"/>
            <p:nvPr/>
          </p:nvSpPr>
          <p:spPr>
            <a:xfrm>
              <a:off x="2311780" y="3627080"/>
              <a:ext cx="645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/>
                <a:t>Urea[x]</a:t>
              </a:r>
            </a:p>
            <a:p>
              <a:r>
                <a:rPr lang="en-NZ" sz="1200" dirty="0"/>
                <a:t>Area[x]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7A1CC5-07E3-6F8E-57D5-2637CB9C752A}"/>
              </a:ext>
            </a:extLst>
          </p:cNvPr>
          <p:cNvSpPr/>
          <p:nvPr/>
        </p:nvSpPr>
        <p:spPr>
          <a:xfrm>
            <a:off x="7350539" y="5101526"/>
            <a:ext cx="2292944" cy="4662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Any Model - with </a:t>
            </a:r>
            <a:r>
              <a:rPr lang="en-NZ" sz="1200" dirty="0" err="1"/>
              <a:t>PseudoPatches</a:t>
            </a:r>
            <a:endParaRPr lang="en-NZ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EE5139B-3B8B-1DA2-4A0F-84799BE28717}"/>
              </a:ext>
            </a:extLst>
          </p:cNvPr>
          <p:cNvSpPr/>
          <p:nvPr/>
        </p:nvSpPr>
        <p:spPr>
          <a:xfrm>
            <a:off x="7323301" y="7589573"/>
            <a:ext cx="2144549" cy="10190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 dirty="0"/>
              <a:t>Nutrient[x]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/>
              <a:t>Areas[x]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NZ" sz="1200" dirty="0" err="1"/>
              <a:t>UreaEachPatch</a:t>
            </a:r>
            <a:r>
              <a:rPr lang="en-NZ" sz="1200" dirty="0"/>
              <a:t>[x]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NZ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50E1A5-325C-FFB6-BC29-902E4878DA0F}"/>
              </a:ext>
            </a:extLst>
          </p:cNvPr>
          <p:cNvSpPr/>
          <p:nvPr/>
        </p:nvSpPr>
        <p:spPr>
          <a:xfrm>
            <a:off x="7398610" y="6310525"/>
            <a:ext cx="1134454" cy="4662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PatchManager</a:t>
            </a:r>
            <a:endParaRPr lang="en-NZ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F2CD10-6A99-52C2-6D44-0C53B44B5956}"/>
              </a:ext>
            </a:extLst>
          </p:cNvPr>
          <p:cNvCxnSpPr/>
          <p:nvPr/>
        </p:nvCxnSpPr>
        <p:spPr>
          <a:xfrm>
            <a:off x="7528399" y="5590675"/>
            <a:ext cx="0" cy="6777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197D4D-B9A0-DAAA-AA16-1AFAF0F3027D}"/>
              </a:ext>
            </a:extLst>
          </p:cNvPr>
          <p:cNvSpPr txBox="1"/>
          <p:nvPr/>
        </p:nvSpPr>
        <p:spPr>
          <a:xfrm>
            <a:off x="7066781" y="5745018"/>
            <a:ext cx="48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200" dirty="0"/>
              <a:t>Urea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4B67C4-1E66-C9C2-9D6A-98228D64A096}"/>
              </a:ext>
            </a:extLst>
          </p:cNvPr>
          <p:cNvCxnSpPr/>
          <p:nvPr/>
        </p:nvCxnSpPr>
        <p:spPr>
          <a:xfrm>
            <a:off x="7528399" y="6841736"/>
            <a:ext cx="0" cy="6777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9E090E-41A2-2C87-5903-3C33698CFB09}"/>
              </a:ext>
            </a:extLst>
          </p:cNvPr>
          <p:cNvSpPr txBox="1"/>
          <p:nvPr/>
        </p:nvSpPr>
        <p:spPr>
          <a:xfrm>
            <a:off x="6257587" y="6998850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200" dirty="0" err="1"/>
              <a:t>UreaEachPatch</a:t>
            </a:r>
            <a:r>
              <a:rPr lang="en-NZ" sz="1200" dirty="0"/>
              <a:t>[x]</a:t>
            </a:r>
          </a:p>
          <a:p>
            <a:pPr algn="r"/>
            <a:r>
              <a:rPr lang="en-NZ" sz="1200" dirty="0"/>
              <a:t>Areas[x]</a:t>
            </a:r>
          </a:p>
          <a:p>
            <a:pPr algn="r"/>
            <a:endParaRPr lang="en-NZ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762B40-2996-61C1-DA8A-E153004A8D93}"/>
              </a:ext>
            </a:extLst>
          </p:cNvPr>
          <p:cNvCxnSpPr>
            <a:cxnSpLocks/>
          </p:cNvCxnSpPr>
          <p:nvPr/>
        </p:nvCxnSpPr>
        <p:spPr>
          <a:xfrm flipV="1">
            <a:off x="7801160" y="5590675"/>
            <a:ext cx="0" cy="6777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7A89DD-11B6-00C5-28F9-881C02476A7B}"/>
              </a:ext>
            </a:extLst>
          </p:cNvPr>
          <p:cNvCxnSpPr>
            <a:cxnSpLocks/>
          </p:cNvCxnSpPr>
          <p:nvPr/>
        </p:nvCxnSpPr>
        <p:spPr>
          <a:xfrm flipV="1">
            <a:off x="7801160" y="6841736"/>
            <a:ext cx="0" cy="6777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D8BFB3-8F13-F151-7DA9-3DAAA206A3F3}"/>
              </a:ext>
            </a:extLst>
          </p:cNvPr>
          <p:cNvSpPr txBox="1"/>
          <p:nvPr/>
        </p:nvSpPr>
        <p:spPr>
          <a:xfrm>
            <a:off x="7842075" y="5815588"/>
            <a:ext cx="3368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Urea (kg N /ha – area-weighted across whole zone)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141301-85F5-7E25-1E70-657EFA4E66D9}"/>
              </a:ext>
            </a:extLst>
          </p:cNvPr>
          <p:cNvSpPr txBox="1"/>
          <p:nvPr/>
        </p:nvSpPr>
        <p:spPr>
          <a:xfrm>
            <a:off x="7842074" y="7000152"/>
            <a:ext cx="2747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err="1"/>
              <a:t>UreaEachPatch</a:t>
            </a:r>
            <a:r>
              <a:rPr lang="en-NZ" sz="1200" dirty="0"/>
              <a:t>[x] (kg N /ha within patch)</a:t>
            </a:r>
          </a:p>
          <a:p>
            <a:r>
              <a:rPr lang="en-NZ" sz="1200" dirty="0"/>
              <a:t>Areas[x] (ha – area of patch)</a:t>
            </a:r>
          </a:p>
          <a:p>
            <a:endParaRPr lang="en-NZ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C2D6A-56F5-91A7-C2AA-E39AC5DF39A1}"/>
              </a:ext>
            </a:extLst>
          </p:cNvPr>
          <p:cNvSpPr txBox="1"/>
          <p:nvPr/>
        </p:nvSpPr>
        <p:spPr>
          <a:xfrm>
            <a:off x="8563427" y="6439791"/>
            <a:ext cx="2360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Calculates area-weighted kg N /ha)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B60E5EC-B2FC-0A97-F8E5-ECE722CCBBA8}"/>
              </a:ext>
            </a:extLst>
          </p:cNvPr>
          <p:cNvSpPr/>
          <p:nvPr/>
        </p:nvSpPr>
        <p:spPr>
          <a:xfrm>
            <a:off x="7398610" y="4257852"/>
            <a:ext cx="1134454" cy="4662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Zone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NZ" sz="1200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5701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204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Snow</dc:creator>
  <cp:lastModifiedBy>Val Snow</cp:lastModifiedBy>
  <cp:revision>2</cp:revision>
  <dcterms:created xsi:type="dcterms:W3CDTF">2023-02-14T22:50:07Z</dcterms:created>
  <dcterms:modified xsi:type="dcterms:W3CDTF">2023-02-15T18:41:09Z</dcterms:modified>
</cp:coreProperties>
</file>