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1"/>
    <p:restoredTop sz="94663"/>
  </p:normalViewPr>
  <p:slideViewPr>
    <p:cSldViewPr snapToGrid="0" snapToObjects="1">
      <p:cViewPr>
        <p:scale>
          <a:sx n="90" d="100"/>
          <a:sy n="90" d="100"/>
        </p:scale>
        <p:origin x="144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398E1-2758-3841-B8AE-304E09D8B6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EC8A2A-3033-694E-861C-BC2BE6B072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47697-4518-9445-BC6A-0D825FF9B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DD756-0229-0440-9BF6-940008E5BEF4}" type="datetimeFigureOut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0CBC7-ED02-F44E-B805-FC1CD1290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AD6A1-0514-9945-A3F4-98A0A87D1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429E-604B-A34A-8975-D6FBA7DA7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944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69A0F-F61C-E543-8CEC-52EA63B78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346417-E786-C44A-95E2-AD91718980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DD108-CC94-D641-A999-617AE8F20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DD756-0229-0440-9BF6-940008E5BEF4}" type="datetimeFigureOut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6482F-42E7-D341-A200-343ACF6DA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E0CA8-E426-B74E-83F0-000BC7B81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429E-604B-A34A-8975-D6FBA7DA7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831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CCED16-879E-C143-A335-FC810222B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725615-F869-7A48-A14A-B8E6D62C0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0DB9C-9863-014D-A766-B6A666796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DD756-0229-0440-9BF6-940008E5BEF4}" type="datetimeFigureOut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5FCC2-D330-D24C-9763-C0DE3EAAC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4D635-A23F-6244-B1D9-41A7460F1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429E-604B-A34A-8975-D6FBA7DA7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944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DF59D-92A7-7F4F-98DD-2157846CC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DFBDE-9DCE-AE43-A68A-B0D144A55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A352F-A69E-334A-A23F-C8D5B4FF1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DD756-0229-0440-9BF6-940008E5BEF4}" type="datetimeFigureOut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F9E18-B3E2-1D42-AF73-BC37737AC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AEA69-BA35-2A42-8255-3A5FDC6B7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429E-604B-A34A-8975-D6FBA7DA7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68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E5999-0FB6-8F44-8B35-F5926E332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0E9A4-9643-B346-B744-C1037035E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14C2B-E7F2-CB4D-B2EA-22D4224D7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DD756-0229-0440-9BF6-940008E5BEF4}" type="datetimeFigureOut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8944-D8AF-C74B-B1C9-185138818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DE06D-D793-C44E-99BE-D53F05837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429E-604B-A34A-8975-D6FBA7DA7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87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7E798-567D-6248-B457-9FBBF9DEC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D1383-22AA-BD4D-BE4C-A92B780E04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5DB839-3000-884D-AC48-EEBCC42AC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23593D-6B4A-164C-B99C-C579C8031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DD756-0229-0440-9BF6-940008E5BEF4}" type="datetimeFigureOut">
              <a:rPr lang="en-US" smtClean="0"/>
              <a:t>10/2/20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FB3BB-8EB0-8D4F-B525-01E4085D5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42ED78-0716-4245-951E-82EEDFBDE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429E-604B-A34A-8975-D6FBA7DA7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84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D7C44-8394-3D4E-B335-4CCFCF57D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9FE38-5D1E-3644-B63D-E8CE58DE0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8129A0-B795-6B4D-BE2B-A1A4608C86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35BB54-BE6E-2B4D-8244-A053764EC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77C63-2C86-2D46-BF80-73F2ED1012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98E98E-CD5F-EE4F-8D6F-E0F7E6C36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DD756-0229-0440-9BF6-940008E5BEF4}" type="datetimeFigureOut">
              <a:rPr lang="en-US" smtClean="0"/>
              <a:t>10/2/20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A0CB00-960B-B14F-9964-B02228FA9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CA081E-1F2D-3445-B533-A828D8300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429E-604B-A34A-8975-D6FBA7DA7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125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C3257-31FD-9A44-89E7-D3C02BCD8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26BDBE-A5E2-9546-B28B-1B4BA02AD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DD756-0229-0440-9BF6-940008E5BEF4}" type="datetimeFigureOut">
              <a:rPr lang="en-US" smtClean="0"/>
              <a:t>10/2/20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D55F84-31E3-1546-816F-8D983257B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A211B7-ECA1-5142-BFD7-C871B8661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429E-604B-A34A-8975-D6FBA7DA7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637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BF77E4-BDCB-CB45-A8F7-F542A3653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DD756-0229-0440-9BF6-940008E5BEF4}" type="datetimeFigureOut">
              <a:rPr lang="en-US" smtClean="0"/>
              <a:t>10/2/20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453619-F7D7-E74F-9B1E-6C994B390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738544-AD6A-0740-942A-967CBA141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429E-604B-A34A-8975-D6FBA7DA7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541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040CF-0436-2947-BA48-DD7F5D055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E9C8D-A2DB-314F-A57B-CF289021F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9510BB-AAB2-1940-A6A1-55C90AFEF8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2854C-FC77-8143-8F9C-0F86A5CB8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DD756-0229-0440-9BF6-940008E5BEF4}" type="datetimeFigureOut">
              <a:rPr lang="en-US" smtClean="0"/>
              <a:t>10/2/20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07D996-C029-224B-AAFF-17A9998B3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4D46F7-A5AC-624B-8772-36B0FC103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429E-604B-A34A-8975-D6FBA7DA7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131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CAC0F-F035-6146-AD23-85FD4BA65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BB52B6-12F9-F749-8F7D-FB7AE691FE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7BF86-93D0-AC4E-A652-E22CF6A9B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93C9D7-FAAB-D742-AD0F-76D6201C5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DD756-0229-0440-9BF6-940008E5BEF4}" type="datetimeFigureOut">
              <a:rPr lang="en-US" smtClean="0"/>
              <a:t>10/2/20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B72550-AB14-4549-80BA-1B649C34D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B43C8-A663-C141-B812-C15EF735C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429E-604B-A34A-8975-D6FBA7DA7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191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EBA345-4496-D24B-83A8-BF0E23D66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D2ED0-FB04-944A-8913-28FFF8304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37508-36C6-A344-939F-F9EBDEBC7B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DD756-0229-0440-9BF6-940008E5BEF4}" type="datetimeFigureOut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53846-E91C-5242-8A7D-9FBC0978F9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2CDC5-F06D-0343-ACD4-9ADEEBE2F2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5429E-604B-A34A-8975-D6FBA7DA7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1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1951D9E-0E22-BC42-BFD5-56F549F90119}"/>
              </a:ext>
            </a:extLst>
          </p:cNvPr>
          <p:cNvSpPr/>
          <p:nvPr/>
        </p:nvSpPr>
        <p:spPr>
          <a:xfrm>
            <a:off x="5925622" y="1296513"/>
            <a:ext cx="1774372" cy="987552"/>
          </a:xfrm>
          <a:prstGeom prst="roundRect">
            <a:avLst/>
          </a:prstGeom>
          <a:noFill/>
          <a:ln w="444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Same Side Corner Rectangle 4">
            <a:extLst>
              <a:ext uri="{FF2B5EF4-FFF2-40B4-BE49-F238E27FC236}">
                <a16:creationId xmlns:a16="http://schemas.microsoft.com/office/drawing/2014/main" id="{C9D9619D-CCCC-2040-9486-E618727FA338}"/>
              </a:ext>
            </a:extLst>
          </p:cNvPr>
          <p:cNvSpPr/>
          <p:nvPr/>
        </p:nvSpPr>
        <p:spPr>
          <a:xfrm>
            <a:off x="3232934" y="1300513"/>
            <a:ext cx="1632857" cy="987552"/>
          </a:xfrm>
          <a:prstGeom prst="round2SameRect">
            <a:avLst/>
          </a:prstGeom>
          <a:noFill/>
          <a:ln w="444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E69DE5-3E35-2347-B796-BBC43723F794}"/>
              </a:ext>
            </a:extLst>
          </p:cNvPr>
          <p:cNvSpPr txBox="1"/>
          <p:nvPr/>
        </p:nvSpPr>
        <p:spPr>
          <a:xfrm>
            <a:off x="3316629" y="1594234"/>
            <a:ext cx="1465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vtu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vtp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99656B7-6876-8649-B66B-97645B002EA6}"/>
              </a:ext>
            </a:extLst>
          </p:cNvPr>
          <p:cNvSpPr/>
          <p:nvPr/>
        </p:nvSpPr>
        <p:spPr>
          <a:xfrm>
            <a:off x="365902" y="1294418"/>
            <a:ext cx="1774372" cy="987552"/>
          </a:xfrm>
          <a:prstGeom prst="roundRect">
            <a:avLst/>
          </a:prstGeom>
          <a:noFill/>
          <a:ln w="444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15090F-DDDA-8C40-84C3-272635839B2A}"/>
              </a:ext>
            </a:extLst>
          </p:cNvPr>
          <p:cNvSpPr txBox="1"/>
          <p:nvPr/>
        </p:nvSpPr>
        <p:spPr>
          <a:xfrm>
            <a:off x="457198" y="1372695"/>
            <a:ext cx="16802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mesh generator:</a:t>
            </a:r>
          </a:p>
          <a:p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SimVascular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Gmsh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etc.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3EC8B5-4B59-7E42-B8D0-B841DB7E6453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2184518" y="1788194"/>
            <a:ext cx="1048416" cy="6095"/>
          </a:xfrm>
          <a:prstGeom prst="straightConnector1">
            <a:avLst/>
          </a:prstGeom>
          <a:ln w="444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841DF85-D9D6-6B40-B247-06956097343B}"/>
              </a:ext>
            </a:extLst>
          </p:cNvPr>
          <p:cNvCxnSpPr/>
          <p:nvPr/>
        </p:nvCxnSpPr>
        <p:spPr>
          <a:xfrm>
            <a:off x="4865791" y="1778948"/>
            <a:ext cx="1048416" cy="6095"/>
          </a:xfrm>
          <a:prstGeom prst="straightConnector1">
            <a:avLst/>
          </a:prstGeom>
          <a:ln w="444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687B1A-9622-BD40-9619-1450B6B1823C}"/>
              </a:ext>
            </a:extLst>
          </p:cNvPr>
          <p:cNvCxnSpPr>
            <a:cxnSpLocks/>
          </p:cNvCxnSpPr>
          <p:nvPr/>
        </p:nvCxnSpPr>
        <p:spPr>
          <a:xfrm flipH="1">
            <a:off x="6806714" y="658146"/>
            <a:ext cx="6094" cy="636273"/>
          </a:xfrm>
          <a:prstGeom prst="straightConnector1">
            <a:avLst/>
          </a:prstGeom>
          <a:ln w="444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C491C16-5A2F-4C47-A1C6-40916813790F}"/>
              </a:ext>
            </a:extLst>
          </p:cNvPr>
          <p:cNvSpPr txBox="1"/>
          <p:nvPr/>
        </p:nvSpPr>
        <p:spPr>
          <a:xfrm>
            <a:off x="5201369" y="9721"/>
            <a:ext cx="3122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Input: command-line argument</a:t>
            </a:r>
          </a:p>
          <a:p>
            <a:r>
              <a:rPr lang="en-US" dirty="0"/>
              <a:t>            </a:t>
            </a:r>
            <a:r>
              <a:rPr lang="en-US" dirty="0" err="1"/>
              <a:t>GetOptionXXX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EED218-3A7A-DA4A-A5CE-C45564B7DAFE}"/>
              </a:ext>
            </a:extLst>
          </p:cNvPr>
          <p:cNvSpPr txBox="1"/>
          <p:nvPr/>
        </p:nvSpPr>
        <p:spPr>
          <a:xfrm>
            <a:off x="6122872" y="1594234"/>
            <a:ext cx="1266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 data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5EAD803-792C-2C43-865D-EE44F483AD96}"/>
              </a:ext>
            </a:extLst>
          </p:cNvPr>
          <p:cNvSpPr/>
          <p:nvPr/>
        </p:nvSpPr>
        <p:spPr>
          <a:xfrm>
            <a:off x="8815683" y="1285172"/>
            <a:ext cx="1774372" cy="987552"/>
          </a:xfrm>
          <a:prstGeom prst="roundRect">
            <a:avLst/>
          </a:prstGeom>
          <a:noFill/>
          <a:ln w="444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313D37-4667-9447-A130-534029050817}"/>
              </a:ext>
            </a:extLst>
          </p:cNvPr>
          <p:cNvSpPr txBox="1"/>
          <p:nvPr/>
        </p:nvSpPr>
        <p:spPr>
          <a:xfrm>
            <a:off x="8868002" y="1578893"/>
            <a:ext cx="1649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format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CD8676AB-C485-A444-9ACD-984D42C0F4EB}"/>
              </a:ext>
            </a:extLst>
          </p:cNvPr>
          <p:cNvSpPr/>
          <p:nvPr/>
        </p:nvSpPr>
        <p:spPr>
          <a:xfrm>
            <a:off x="8868002" y="2952206"/>
            <a:ext cx="1774372" cy="987552"/>
          </a:xfrm>
          <a:prstGeom prst="roundRect">
            <a:avLst/>
          </a:prstGeom>
          <a:noFill/>
          <a:ln w="444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7E7B9F-9EB3-3B4A-BB4D-E2E20D8A0688}"/>
              </a:ext>
            </a:extLst>
          </p:cNvPr>
          <p:cNvSpPr txBox="1"/>
          <p:nvPr/>
        </p:nvSpPr>
        <p:spPr>
          <a:xfrm>
            <a:off x="8944411" y="3092039"/>
            <a:ext cx="15520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Mesh &amp; IEN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A8729F38-36D1-2D4F-B74C-6389E3133B6D}"/>
              </a:ext>
            </a:extLst>
          </p:cNvPr>
          <p:cNvSpPr/>
          <p:nvPr/>
        </p:nvSpPr>
        <p:spPr>
          <a:xfrm>
            <a:off x="5914207" y="2951203"/>
            <a:ext cx="1774372" cy="987552"/>
          </a:xfrm>
          <a:prstGeom prst="roundRect">
            <a:avLst/>
          </a:prstGeom>
          <a:noFill/>
          <a:ln w="444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BB8911-683E-5843-89AE-E38946D6DAD6}"/>
              </a:ext>
            </a:extLst>
          </p:cNvPr>
          <p:cNvSpPr txBox="1"/>
          <p:nvPr/>
        </p:nvSpPr>
        <p:spPr>
          <a:xfrm>
            <a:off x="6111457" y="3091036"/>
            <a:ext cx="13099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partition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METIS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DF337D5-3A52-384E-AB81-0E33704DA6F2}"/>
              </a:ext>
            </a:extLst>
          </p:cNvPr>
          <p:cNvSpPr/>
          <p:nvPr/>
        </p:nvSpPr>
        <p:spPr>
          <a:xfrm>
            <a:off x="3196963" y="2958458"/>
            <a:ext cx="1774372" cy="987552"/>
          </a:xfrm>
          <a:prstGeom prst="roundRect">
            <a:avLst/>
          </a:prstGeom>
          <a:noFill/>
          <a:ln w="444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57848C-11F0-B24A-A1E9-660DD9ECDA06}"/>
              </a:ext>
            </a:extLst>
          </p:cNvPr>
          <p:cNvSpPr txBox="1"/>
          <p:nvPr/>
        </p:nvSpPr>
        <p:spPr>
          <a:xfrm>
            <a:off x="3316629" y="3115689"/>
            <a:ext cx="15263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indices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352569F-23D4-854D-ABD5-98E7BDACF4BD}"/>
              </a:ext>
            </a:extLst>
          </p:cNvPr>
          <p:cNvCxnSpPr>
            <a:cxnSpLocks/>
          </p:cNvCxnSpPr>
          <p:nvPr/>
        </p:nvCxnSpPr>
        <p:spPr>
          <a:xfrm rot="10800000" flipH="1">
            <a:off x="9721761" y="658145"/>
            <a:ext cx="6094" cy="636273"/>
          </a:xfrm>
          <a:prstGeom prst="straightConnector1">
            <a:avLst/>
          </a:prstGeom>
          <a:ln w="444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5C491E3-18A0-6942-AD9C-7D8F287AF8DD}"/>
              </a:ext>
            </a:extLst>
          </p:cNvPr>
          <p:cNvSpPr txBox="1"/>
          <p:nvPr/>
        </p:nvSpPr>
        <p:spPr>
          <a:xfrm>
            <a:off x="8194443" y="333646"/>
            <a:ext cx="3016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 preprocessor_cmd.h5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0627856-BF25-DB41-BEE7-81F89784DAAA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7725765" y="1778948"/>
            <a:ext cx="1089918" cy="9246"/>
          </a:xfrm>
          <a:prstGeom prst="straightConnector1">
            <a:avLst/>
          </a:prstGeom>
          <a:ln w="444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6829259D-5045-AE4C-9C0F-2B800A868023}"/>
              </a:ext>
            </a:extLst>
          </p:cNvPr>
          <p:cNvSpPr/>
          <p:nvPr/>
        </p:nvSpPr>
        <p:spPr>
          <a:xfrm>
            <a:off x="354487" y="2951203"/>
            <a:ext cx="1774372" cy="987552"/>
          </a:xfrm>
          <a:prstGeom prst="roundRect">
            <a:avLst/>
          </a:prstGeom>
          <a:noFill/>
          <a:ln w="444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725381-682F-314E-A231-6E7454354E97}"/>
              </a:ext>
            </a:extLst>
          </p:cNvPr>
          <p:cNvSpPr txBox="1"/>
          <p:nvPr/>
        </p:nvSpPr>
        <p:spPr>
          <a:xfrm>
            <a:off x="551737" y="3091036"/>
            <a:ext cx="12410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assign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nodal BC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1CCBF4FB-652B-B144-BB5B-17300E8579A3}"/>
              </a:ext>
            </a:extLst>
          </p:cNvPr>
          <p:cNvSpPr/>
          <p:nvPr/>
        </p:nvSpPr>
        <p:spPr>
          <a:xfrm>
            <a:off x="348393" y="4632035"/>
            <a:ext cx="1774372" cy="987552"/>
          </a:xfrm>
          <a:prstGeom prst="roundRect">
            <a:avLst/>
          </a:prstGeom>
          <a:noFill/>
          <a:ln w="444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5D2231-E89D-6344-B8B7-2154374515E7}"/>
              </a:ext>
            </a:extLst>
          </p:cNvPr>
          <p:cNvSpPr txBox="1"/>
          <p:nvPr/>
        </p:nvSpPr>
        <p:spPr>
          <a:xfrm>
            <a:off x="397613" y="4771868"/>
            <a:ext cx="17251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assign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elemental BC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C0BFE447-F5A6-FD47-8083-A7283BF63EBB}"/>
              </a:ext>
            </a:extLst>
          </p:cNvPr>
          <p:cNvSpPr/>
          <p:nvPr/>
        </p:nvSpPr>
        <p:spPr>
          <a:xfrm>
            <a:off x="3218233" y="4643047"/>
            <a:ext cx="1774372" cy="987552"/>
          </a:xfrm>
          <a:prstGeom prst="roundRect">
            <a:avLst/>
          </a:prstGeom>
          <a:noFill/>
          <a:ln w="444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CE1E3C7-676A-CD4F-AB5D-21EE818D5E07}"/>
              </a:ext>
            </a:extLst>
          </p:cNvPr>
          <p:cNvSpPr txBox="1"/>
          <p:nvPr/>
        </p:nvSpPr>
        <p:spPr>
          <a:xfrm>
            <a:off x="3267453" y="4782880"/>
            <a:ext cx="17379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partition the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mesh and BC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A27BD636-174C-D143-80FA-6273C0617A6A}"/>
              </a:ext>
            </a:extLst>
          </p:cNvPr>
          <p:cNvSpPr/>
          <p:nvPr/>
        </p:nvSpPr>
        <p:spPr>
          <a:xfrm>
            <a:off x="5922575" y="4639676"/>
            <a:ext cx="1774372" cy="987552"/>
          </a:xfrm>
          <a:prstGeom prst="roundRect">
            <a:avLst/>
          </a:prstGeom>
          <a:noFill/>
          <a:ln w="444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514F617-CB8B-004C-8B2E-68EE83EABDCC}"/>
              </a:ext>
            </a:extLst>
          </p:cNvPr>
          <p:cNvSpPr txBox="1"/>
          <p:nvPr/>
        </p:nvSpPr>
        <p:spPr>
          <a:xfrm>
            <a:off x="6284921" y="4782880"/>
            <a:ext cx="11095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clean 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39AE5A0-579A-644B-86C9-C6A43D1A058B}"/>
              </a:ext>
            </a:extLst>
          </p:cNvPr>
          <p:cNvCxnSpPr>
            <a:cxnSpLocks/>
          </p:cNvCxnSpPr>
          <p:nvPr/>
        </p:nvCxnSpPr>
        <p:spPr>
          <a:xfrm flipH="1">
            <a:off x="9737632" y="2281970"/>
            <a:ext cx="6094" cy="636273"/>
          </a:xfrm>
          <a:prstGeom prst="straightConnector1">
            <a:avLst/>
          </a:prstGeom>
          <a:ln w="444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D1746D8-78C2-7A4D-9192-CF5C504A69D9}"/>
              </a:ext>
            </a:extLst>
          </p:cNvPr>
          <p:cNvCxnSpPr>
            <a:cxnSpLocks/>
          </p:cNvCxnSpPr>
          <p:nvPr/>
        </p:nvCxnSpPr>
        <p:spPr>
          <a:xfrm flipH="1">
            <a:off x="1235579" y="3977587"/>
            <a:ext cx="6094" cy="636273"/>
          </a:xfrm>
          <a:prstGeom prst="straightConnector1">
            <a:avLst/>
          </a:prstGeom>
          <a:ln w="444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E2AB2B1-3682-0D4B-B40C-637561382F1C}"/>
              </a:ext>
            </a:extLst>
          </p:cNvPr>
          <p:cNvCxnSpPr>
            <a:cxnSpLocks/>
          </p:cNvCxnSpPr>
          <p:nvPr/>
        </p:nvCxnSpPr>
        <p:spPr>
          <a:xfrm flipH="1">
            <a:off x="4136441" y="5619587"/>
            <a:ext cx="6094" cy="636273"/>
          </a:xfrm>
          <a:prstGeom prst="straightConnector1">
            <a:avLst/>
          </a:prstGeom>
          <a:ln w="444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2379031-6FBF-DB4F-91E8-FDFEE4C42D21}"/>
              </a:ext>
            </a:extLst>
          </p:cNvPr>
          <p:cNvSpPr txBox="1"/>
          <p:nvPr/>
        </p:nvSpPr>
        <p:spPr>
          <a:xfrm>
            <a:off x="3444585" y="6269162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part_xxxx.h5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0762DA1-8002-1F45-B0E7-A7623E21D862}"/>
              </a:ext>
            </a:extLst>
          </p:cNvPr>
          <p:cNvCxnSpPr>
            <a:cxnSpLocks/>
            <a:stCxn id="18" idx="1"/>
            <a:endCxn id="20" idx="3"/>
          </p:cNvCxnSpPr>
          <p:nvPr/>
        </p:nvCxnSpPr>
        <p:spPr>
          <a:xfrm flipH="1" flipV="1">
            <a:off x="7688579" y="3444979"/>
            <a:ext cx="1179423" cy="1003"/>
          </a:xfrm>
          <a:prstGeom prst="straightConnector1">
            <a:avLst/>
          </a:prstGeom>
          <a:ln w="444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C36755F-B7C3-B141-B2E1-AB56B521A291}"/>
              </a:ext>
            </a:extLst>
          </p:cNvPr>
          <p:cNvCxnSpPr>
            <a:cxnSpLocks/>
            <a:stCxn id="20" idx="1"/>
            <a:endCxn id="22" idx="3"/>
          </p:cNvCxnSpPr>
          <p:nvPr/>
        </p:nvCxnSpPr>
        <p:spPr>
          <a:xfrm flipH="1">
            <a:off x="4971335" y="3444979"/>
            <a:ext cx="942872" cy="7255"/>
          </a:xfrm>
          <a:prstGeom prst="straightConnector1">
            <a:avLst/>
          </a:prstGeom>
          <a:ln w="444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2853791-BC89-364B-9FF0-F0F671D180B4}"/>
              </a:ext>
            </a:extLst>
          </p:cNvPr>
          <p:cNvCxnSpPr>
            <a:cxnSpLocks/>
            <a:endCxn id="29" idx="3"/>
          </p:cNvCxnSpPr>
          <p:nvPr/>
        </p:nvCxnSpPr>
        <p:spPr>
          <a:xfrm flipH="1">
            <a:off x="2128859" y="3441351"/>
            <a:ext cx="1064172" cy="3628"/>
          </a:xfrm>
          <a:prstGeom prst="straightConnector1">
            <a:avLst/>
          </a:prstGeom>
          <a:ln w="444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5B4E9E0-A2A3-E34C-830B-2F2EE978F8FC}"/>
              </a:ext>
            </a:extLst>
          </p:cNvPr>
          <p:cNvCxnSpPr>
            <a:cxnSpLocks/>
          </p:cNvCxnSpPr>
          <p:nvPr/>
        </p:nvCxnSpPr>
        <p:spPr>
          <a:xfrm>
            <a:off x="2136737" y="5113330"/>
            <a:ext cx="1048416" cy="6095"/>
          </a:xfrm>
          <a:prstGeom prst="straightConnector1">
            <a:avLst/>
          </a:prstGeom>
          <a:ln w="444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BA7D431-8E29-A04B-B869-86C5FA8A2584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5005429" y="5133452"/>
            <a:ext cx="917146" cy="3371"/>
          </a:xfrm>
          <a:prstGeom prst="straightConnector1">
            <a:avLst/>
          </a:prstGeom>
          <a:ln w="444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621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58</Words>
  <Application>Microsoft Macintosh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 Liu</dc:creator>
  <cp:lastModifiedBy>Ju Liu</cp:lastModifiedBy>
  <cp:revision>3</cp:revision>
  <dcterms:created xsi:type="dcterms:W3CDTF">2020-10-02T07:00:15Z</dcterms:created>
  <dcterms:modified xsi:type="dcterms:W3CDTF">2020-10-02T07:25:56Z</dcterms:modified>
</cp:coreProperties>
</file>