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B85B0-CC69-4F5B-9B8B-FC5EEFDCCE2F}" v="136" dt="2025-06-13T02:30:11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, Filip" userId="8998eeb9-3af7-4b99-bd3e-162dcf5bce47" providerId="ADAL" clId="{08FB85B0-CC69-4F5B-9B8B-FC5EEFDCCE2F}"/>
    <pc:docChg chg="undo custSel modSld">
      <pc:chgData name="Kus, Filip" userId="8998eeb9-3af7-4b99-bd3e-162dcf5bce47" providerId="ADAL" clId="{08FB85B0-CC69-4F5B-9B8B-FC5EEFDCCE2F}" dt="2025-06-13T02:33:56.317" v="393" actId="1076"/>
      <pc:docMkLst>
        <pc:docMk/>
      </pc:docMkLst>
      <pc:sldChg chg="addSp delSp modSp mod">
        <pc:chgData name="Kus, Filip" userId="8998eeb9-3af7-4b99-bd3e-162dcf5bce47" providerId="ADAL" clId="{08FB85B0-CC69-4F5B-9B8B-FC5EEFDCCE2F}" dt="2025-06-13T02:33:56.317" v="393" actId="1076"/>
        <pc:sldMkLst>
          <pc:docMk/>
          <pc:sldMk cId="2005827545" sldId="256"/>
        </pc:sldMkLst>
        <pc:spChg chg="mod">
          <ac:chgData name="Kus, Filip" userId="8998eeb9-3af7-4b99-bd3e-162dcf5bce47" providerId="ADAL" clId="{08FB85B0-CC69-4F5B-9B8B-FC5EEFDCCE2F}" dt="2025-06-13T02:27:12.203" v="279" actId="1076"/>
          <ac:spMkLst>
            <pc:docMk/>
            <pc:sldMk cId="2005827545" sldId="256"/>
            <ac:spMk id="13" creationId="{F017BA41-DBF9-33D7-1F23-83DDE429D925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14" creationId="{AB0B8EC1-ED2D-9459-EEC9-CDF650E11625}"/>
          </ac:spMkLst>
        </pc:spChg>
        <pc:spChg chg="mod">
          <ac:chgData name="Kus, Filip" userId="8998eeb9-3af7-4b99-bd3e-162dcf5bce47" providerId="ADAL" clId="{08FB85B0-CC69-4F5B-9B8B-FC5EEFDCCE2F}" dt="2025-06-13T02:27:12.203" v="279" actId="1076"/>
          <ac:spMkLst>
            <pc:docMk/>
            <pc:sldMk cId="2005827545" sldId="256"/>
            <ac:spMk id="25" creationId="{C9781EFA-1160-CB13-9BA9-5189B971B0B8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26" creationId="{009F4104-E266-0342-A9F6-A012C669E973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39" creationId="{517EB82B-50B7-1BD2-DFC2-7028AB16F252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41" creationId="{4A5E7BF8-B5D6-9F1B-AF3B-9CBDF9151B08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51" creationId="{287576C9-1D07-6CBE-9717-C33481B629D0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53" creationId="{020687A8-61CC-D7EA-1E9B-C2314B739ABC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55" creationId="{5E608C46-0BC3-8CBF-D641-11DF15F4BBDF}"/>
          </ac:spMkLst>
        </pc:spChg>
        <pc:spChg chg="mod">
          <ac:chgData name="Kus, Filip" userId="8998eeb9-3af7-4b99-bd3e-162dcf5bce47" providerId="ADAL" clId="{08FB85B0-CC69-4F5B-9B8B-FC5EEFDCCE2F}" dt="2025-06-13T02:27:12.203" v="279" actId="1076"/>
          <ac:spMkLst>
            <pc:docMk/>
            <pc:sldMk cId="2005827545" sldId="256"/>
            <ac:spMk id="58" creationId="{E67EB011-8CC2-1AF2-51B9-46B6891BDDD4}"/>
          </ac:spMkLst>
        </pc:spChg>
        <pc:spChg chg="mod">
          <ac:chgData name="Kus, Filip" userId="8998eeb9-3af7-4b99-bd3e-162dcf5bce47" providerId="ADAL" clId="{08FB85B0-CC69-4F5B-9B8B-FC5EEFDCCE2F}" dt="2025-06-13T02:27:12.203" v="279" actId="1076"/>
          <ac:spMkLst>
            <pc:docMk/>
            <pc:sldMk cId="2005827545" sldId="256"/>
            <ac:spMk id="59" creationId="{9A0CE860-ED55-2D71-6B9B-CF8B0445B723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1024" creationId="{FBB00CDE-8C5D-73BA-31CD-C90E6D139E86}"/>
          </ac:spMkLst>
        </pc:spChg>
        <pc:spChg chg="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1025" creationId="{B72552FE-BDE5-4DD0-F103-22AFDCBE1B23}"/>
          </ac:spMkLst>
        </pc:spChg>
        <pc:spChg chg="add mod ord">
          <ac:chgData name="Kus, Filip" userId="8998eeb9-3af7-4b99-bd3e-162dcf5bce47" providerId="ADAL" clId="{08FB85B0-CC69-4F5B-9B8B-FC5EEFDCCE2F}" dt="2025-06-13T02:27:30.152" v="281" actId="14100"/>
          <ac:spMkLst>
            <pc:docMk/>
            <pc:sldMk cId="2005827545" sldId="256"/>
            <ac:spMk id="1027" creationId="{7C6757B6-C869-344C-ECDB-A4672F195071}"/>
          </ac:spMkLst>
        </pc:spChg>
        <pc:spChg chg="add del mod">
          <ac:chgData name="Kus, Filip" userId="8998eeb9-3af7-4b99-bd3e-162dcf5bce47" providerId="ADAL" clId="{08FB85B0-CC69-4F5B-9B8B-FC5EEFDCCE2F}" dt="2025-06-13T01:57:53.058" v="22" actId="478"/>
          <ac:spMkLst>
            <pc:docMk/>
            <pc:sldMk cId="2005827545" sldId="256"/>
            <ac:spMk id="1033" creationId="{198E104B-55F9-D92D-E861-55BD2AC6F919}"/>
          </ac:spMkLst>
        </pc:spChg>
        <pc:spChg chg="add del mod">
          <ac:chgData name="Kus, Filip" userId="8998eeb9-3af7-4b99-bd3e-162dcf5bce47" providerId="ADAL" clId="{08FB85B0-CC69-4F5B-9B8B-FC5EEFDCCE2F}" dt="2025-06-13T01:58:11.439" v="37" actId="478"/>
          <ac:spMkLst>
            <pc:docMk/>
            <pc:sldMk cId="2005827545" sldId="256"/>
            <ac:spMk id="1035" creationId="{894A64F8-FD4F-1D3E-4B9A-F32F886FD0FA}"/>
          </ac:spMkLst>
        </pc:spChg>
        <pc:spChg chg="add mod">
          <ac:chgData name="Kus, Filip" userId="8998eeb9-3af7-4b99-bd3e-162dcf5bce47" providerId="ADAL" clId="{08FB85B0-CC69-4F5B-9B8B-FC5EEFDCCE2F}" dt="2025-06-13T02:27:12.203" v="279" actId="1076"/>
          <ac:spMkLst>
            <pc:docMk/>
            <pc:sldMk cId="2005827545" sldId="256"/>
            <ac:spMk id="1039" creationId="{418402B5-9E76-D45C-576F-3DC6A6263E7A}"/>
          </ac:spMkLst>
        </pc:spChg>
        <pc:spChg chg="add 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1040" creationId="{2101D113-13BF-2677-733B-4C30B13DF6A9}"/>
          </ac:spMkLst>
        </pc:spChg>
        <pc:spChg chg="add 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1042" creationId="{78A43E5E-1DB2-311F-9511-E3BDC1483C3C}"/>
          </ac:spMkLst>
        </pc:spChg>
        <pc:spChg chg="add mod">
          <ac:chgData name="Kus, Filip" userId="8998eeb9-3af7-4b99-bd3e-162dcf5bce47" providerId="ADAL" clId="{08FB85B0-CC69-4F5B-9B8B-FC5EEFDCCE2F}" dt="2025-06-13T02:27:12.203" v="279" actId="1076"/>
          <ac:spMkLst>
            <pc:docMk/>
            <pc:sldMk cId="2005827545" sldId="256"/>
            <ac:spMk id="1044" creationId="{516CE1F1-D8B5-EF9D-1FBF-738273E68F93}"/>
          </ac:spMkLst>
        </pc:spChg>
        <pc:spChg chg="add del mod">
          <ac:chgData name="Kus, Filip" userId="8998eeb9-3af7-4b99-bd3e-162dcf5bce47" providerId="ADAL" clId="{08FB85B0-CC69-4F5B-9B8B-FC5EEFDCCE2F}" dt="2025-06-13T02:27:00.428" v="277" actId="1076"/>
          <ac:spMkLst>
            <pc:docMk/>
            <pc:sldMk cId="2005827545" sldId="256"/>
            <ac:spMk id="1046" creationId="{6C20B61F-805A-FC07-7C7D-D9A6ADF763D9}"/>
          </ac:spMkLst>
        </pc:spChg>
        <pc:spChg chg="add del mod">
          <ac:chgData name="Kus, Filip" userId="8998eeb9-3af7-4b99-bd3e-162dcf5bce47" providerId="ADAL" clId="{08FB85B0-CC69-4F5B-9B8B-FC5EEFDCCE2F}" dt="2025-06-13T02:26:38.859" v="273" actId="478"/>
          <ac:spMkLst>
            <pc:docMk/>
            <pc:sldMk cId="2005827545" sldId="256"/>
            <ac:spMk id="1078" creationId="{17A633A8-8942-11EA-BDB5-142213AB603E}"/>
          </ac:spMkLst>
        </pc:spChg>
        <pc:spChg chg="add del mod">
          <ac:chgData name="Kus, Filip" userId="8998eeb9-3af7-4b99-bd3e-162dcf5bce47" providerId="ADAL" clId="{08FB85B0-CC69-4F5B-9B8B-FC5EEFDCCE2F}" dt="2025-06-13T02:26:38.859" v="273" actId="478"/>
          <ac:spMkLst>
            <pc:docMk/>
            <pc:sldMk cId="2005827545" sldId="256"/>
            <ac:spMk id="1079" creationId="{515D6D78-FAD2-6408-5B81-BDCA70BBAC21}"/>
          </ac:spMkLst>
        </pc:spChg>
        <pc:spChg chg="add del mod">
          <ac:chgData name="Kus, Filip" userId="8998eeb9-3af7-4b99-bd3e-162dcf5bce47" providerId="ADAL" clId="{08FB85B0-CC69-4F5B-9B8B-FC5EEFDCCE2F}" dt="2025-06-13T02:20:14.575" v="243" actId="478"/>
          <ac:spMkLst>
            <pc:docMk/>
            <pc:sldMk cId="2005827545" sldId="256"/>
            <ac:spMk id="1086" creationId="{50CB3813-B3F0-0D9D-3B53-E4BBC10C1397}"/>
          </ac:spMkLst>
        </pc:spChg>
        <pc:spChg chg="add del mod">
          <ac:chgData name="Kus, Filip" userId="8998eeb9-3af7-4b99-bd3e-162dcf5bce47" providerId="ADAL" clId="{08FB85B0-CC69-4F5B-9B8B-FC5EEFDCCE2F}" dt="2025-06-13T02:20:15.837" v="244" actId="478"/>
          <ac:spMkLst>
            <pc:docMk/>
            <pc:sldMk cId="2005827545" sldId="256"/>
            <ac:spMk id="1087" creationId="{4BEB91BA-4C18-4472-2BD0-F83A9C612A07}"/>
          </ac:spMkLst>
        </pc:spChg>
        <pc:spChg chg="add del mod">
          <ac:chgData name="Kus, Filip" userId="8998eeb9-3af7-4b99-bd3e-162dcf5bce47" providerId="ADAL" clId="{08FB85B0-CC69-4F5B-9B8B-FC5EEFDCCE2F}" dt="2025-06-13T02:26:38.859" v="273" actId="478"/>
          <ac:spMkLst>
            <pc:docMk/>
            <pc:sldMk cId="2005827545" sldId="256"/>
            <ac:spMk id="1088" creationId="{2E49CC15-9A75-1391-AF3E-1E782A34E87D}"/>
          </ac:spMkLst>
        </pc:spChg>
        <pc:spChg chg="add del mod">
          <ac:chgData name="Kus, Filip" userId="8998eeb9-3af7-4b99-bd3e-162dcf5bce47" providerId="ADAL" clId="{08FB85B0-CC69-4F5B-9B8B-FC5EEFDCCE2F}" dt="2025-06-13T02:26:38.859" v="273" actId="478"/>
          <ac:spMkLst>
            <pc:docMk/>
            <pc:sldMk cId="2005827545" sldId="256"/>
            <ac:spMk id="1090" creationId="{B4232190-6E6A-E557-798E-F42C6376293D}"/>
          </ac:spMkLst>
        </pc:spChg>
        <pc:spChg chg="add del mod">
          <ac:chgData name="Kus, Filip" userId="8998eeb9-3af7-4b99-bd3e-162dcf5bce47" providerId="ADAL" clId="{08FB85B0-CC69-4F5B-9B8B-FC5EEFDCCE2F}" dt="2025-06-13T02:15:51.552" v="220" actId="478"/>
          <ac:spMkLst>
            <pc:docMk/>
            <pc:sldMk cId="2005827545" sldId="256"/>
            <ac:spMk id="1093" creationId="{C5EA1A98-D232-B286-8C18-2462E5AFB2CA}"/>
          </ac:spMkLst>
        </pc:spChg>
        <pc:spChg chg="add mod">
          <ac:chgData name="Kus, Filip" userId="8998eeb9-3af7-4b99-bd3e-162dcf5bce47" providerId="ADAL" clId="{08FB85B0-CC69-4F5B-9B8B-FC5EEFDCCE2F}" dt="2025-06-13T02:33:56.317" v="393" actId="1076"/>
          <ac:spMkLst>
            <pc:docMk/>
            <pc:sldMk cId="2005827545" sldId="256"/>
            <ac:spMk id="1105" creationId="{0C0ACC46-6821-DF53-9752-2BF2748FFF07}"/>
          </ac:spMkLst>
        </pc:spChg>
        <pc:picChg chg="mod">
          <ac:chgData name="Kus, Filip" userId="8998eeb9-3af7-4b99-bd3e-162dcf5bce47" providerId="ADAL" clId="{08FB85B0-CC69-4F5B-9B8B-FC5EEFDCCE2F}" dt="2025-06-13T02:27:12.203" v="279" actId="1076"/>
          <ac:picMkLst>
            <pc:docMk/>
            <pc:sldMk cId="2005827545" sldId="256"/>
            <ac:picMk id="7" creationId="{80362F6E-EBF4-65CC-DD7C-E3D8125B12FD}"/>
          </ac:picMkLst>
        </pc:picChg>
        <pc:picChg chg="mod">
          <ac:chgData name="Kus, Filip" userId="8998eeb9-3af7-4b99-bd3e-162dcf5bce47" providerId="ADAL" clId="{08FB85B0-CC69-4F5B-9B8B-FC5EEFDCCE2F}" dt="2025-06-13T02:27:12.203" v="279" actId="1076"/>
          <ac:picMkLst>
            <pc:docMk/>
            <pc:sldMk cId="2005827545" sldId="256"/>
            <ac:picMk id="8" creationId="{58B697F9-0BDE-739E-6559-1BD1F65BAD40}"/>
          </ac:picMkLst>
        </pc:picChg>
        <pc:picChg chg="mod">
          <ac:chgData name="Kus, Filip" userId="8998eeb9-3af7-4b99-bd3e-162dcf5bce47" providerId="ADAL" clId="{08FB85B0-CC69-4F5B-9B8B-FC5EEFDCCE2F}" dt="2025-06-13T02:27:00.428" v="277" actId="1076"/>
          <ac:picMkLst>
            <pc:docMk/>
            <pc:sldMk cId="2005827545" sldId="256"/>
            <ac:picMk id="9" creationId="{DC8B639F-9A83-A24E-A384-EBDF71694384}"/>
          </ac:picMkLst>
        </pc:picChg>
        <pc:picChg chg="mod">
          <ac:chgData name="Kus, Filip" userId="8998eeb9-3af7-4b99-bd3e-162dcf5bce47" providerId="ADAL" clId="{08FB85B0-CC69-4F5B-9B8B-FC5EEFDCCE2F}" dt="2025-06-13T02:27:00.428" v="277" actId="1076"/>
          <ac:picMkLst>
            <pc:docMk/>
            <pc:sldMk cId="2005827545" sldId="256"/>
            <ac:picMk id="10" creationId="{FEBC0182-25B6-AD48-C8D9-3784319E56CF}"/>
          </ac:picMkLst>
        </pc:picChg>
        <pc:picChg chg="mod">
          <ac:chgData name="Kus, Filip" userId="8998eeb9-3af7-4b99-bd3e-162dcf5bce47" providerId="ADAL" clId="{08FB85B0-CC69-4F5B-9B8B-FC5EEFDCCE2F}" dt="2025-06-13T02:28:07.187" v="284" actId="1038"/>
          <ac:picMkLst>
            <pc:docMk/>
            <pc:sldMk cId="2005827545" sldId="256"/>
            <ac:picMk id="33" creationId="{F5C7D3B6-1695-8CBF-2D76-9B99C9D17241}"/>
          </ac:picMkLst>
        </pc:picChg>
        <pc:picChg chg="mod">
          <ac:chgData name="Kus, Filip" userId="8998eeb9-3af7-4b99-bd3e-162dcf5bce47" providerId="ADAL" clId="{08FB85B0-CC69-4F5B-9B8B-FC5EEFDCCE2F}" dt="2025-06-13T02:27:12.203" v="279" actId="1076"/>
          <ac:picMkLst>
            <pc:docMk/>
            <pc:sldMk cId="2005827545" sldId="256"/>
            <ac:picMk id="34" creationId="{96A8A4DD-9275-8D59-50D8-0665852AB583}"/>
          </ac:picMkLst>
        </pc:picChg>
        <pc:picChg chg="mod">
          <ac:chgData name="Kus, Filip" userId="8998eeb9-3af7-4b99-bd3e-162dcf5bce47" providerId="ADAL" clId="{08FB85B0-CC69-4F5B-9B8B-FC5EEFDCCE2F}" dt="2025-06-13T02:27:12.203" v="279" actId="1076"/>
          <ac:picMkLst>
            <pc:docMk/>
            <pc:sldMk cId="2005827545" sldId="256"/>
            <ac:picMk id="48" creationId="{D35A3F46-2B00-A9FF-E917-84F51FBCF979}"/>
          </ac:picMkLst>
        </pc:picChg>
        <pc:picChg chg="mod">
          <ac:chgData name="Kus, Filip" userId="8998eeb9-3af7-4b99-bd3e-162dcf5bce47" providerId="ADAL" clId="{08FB85B0-CC69-4F5B-9B8B-FC5EEFDCCE2F}" dt="2025-06-13T02:27:00.428" v="277" actId="1076"/>
          <ac:picMkLst>
            <pc:docMk/>
            <pc:sldMk cId="2005827545" sldId="256"/>
            <ac:picMk id="49" creationId="{5777AC04-F1E7-CA1E-D7FC-D4BBD3078DDF}"/>
          </ac:picMkLst>
        </pc:picChg>
        <pc:picChg chg="mod">
          <ac:chgData name="Kus, Filip" userId="8998eeb9-3af7-4b99-bd3e-162dcf5bce47" providerId="ADAL" clId="{08FB85B0-CC69-4F5B-9B8B-FC5EEFDCCE2F}" dt="2025-06-13T02:27:12.203" v="279" actId="1076"/>
          <ac:picMkLst>
            <pc:docMk/>
            <pc:sldMk cId="2005827545" sldId="256"/>
            <ac:picMk id="56" creationId="{32C14850-4A31-4DD7-A31F-6198D8666475}"/>
          </ac:picMkLst>
        </pc:picChg>
        <pc:picChg chg="mod">
          <ac:chgData name="Kus, Filip" userId="8998eeb9-3af7-4b99-bd3e-162dcf5bce47" providerId="ADAL" clId="{08FB85B0-CC69-4F5B-9B8B-FC5EEFDCCE2F}" dt="2025-06-13T02:29:11.659" v="291" actId="1038"/>
          <ac:picMkLst>
            <pc:docMk/>
            <pc:sldMk cId="2005827545" sldId="256"/>
            <ac:picMk id="57" creationId="{5E04D94A-3304-EC9F-F1D3-B4C134724755}"/>
          </ac:picMkLst>
        </pc:picChg>
        <pc:picChg chg="mod">
          <ac:chgData name="Kus, Filip" userId="8998eeb9-3af7-4b99-bd3e-162dcf5bce47" providerId="ADAL" clId="{08FB85B0-CC69-4F5B-9B8B-FC5EEFDCCE2F}" dt="2025-06-13T02:27:00.428" v="277" actId="1076"/>
          <ac:picMkLst>
            <pc:docMk/>
            <pc:sldMk cId="2005827545" sldId="256"/>
            <ac:picMk id="60" creationId="{F07D78DD-8F73-B499-6341-6C363BADB3C1}"/>
          </ac:picMkLst>
        </pc:picChg>
        <pc:picChg chg="mod">
          <ac:chgData name="Kus, Filip" userId="8998eeb9-3af7-4b99-bd3e-162dcf5bce47" providerId="ADAL" clId="{08FB85B0-CC69-4F5B-9B8B-FC5EEFDCCE2F}" dt="2025-06-13T02:27:00.428" v="277" actId="1076"/>
          <ac:picMkLst>
            <pc:docMk/>
            <pc:sldMk cId="2005827545" sldId="256"/>
            <ac:picMk id="61" creationId="{D18F12BA-79AE-BAB9-034E-5E7620A60856}"/>
          </ac:picMkLst>
        </pc:picChg>
        <pc:picChg chg="mod">
          <ac:chgData name="Kus, Filip" userId="8998eeb9-3af7-4b99-bd3e-162dcf5bce47" providerId="ADAL" clId="{08FB85B0-CC69-4F5B-9B8B-FC5EEFDCCE2F}" dt="2025-06-13T02:27:00.428" v="277" actId="1076"/>
          <ac:picMkLst>
            <pc:docMk/>
            <pc:sldMk cId="2005827545" sldId="256"/>
            <ac:picMk id="62" creationId="{8171EDE0-0B98-181A-3645-12DA9C68F7DC}"/>
          </ac:picMkLst>
        </pc:picChg>
        <pc:picChg chg="mod">
          <ac:chgData name="Kus, Filip" userId="8998eeb9-3af7-4b99-bd3e-162dcf5bce47" providerId="ADAL" clId="{08FB85B0-CC69-4F5B-9B8B-FC5EEFDCCE2F}" dt="2025-06-13T02:28:12.017" v="286" actId="1037"/>
          <ac:picMkLst>
            <pc:docMk/>
            <pc:sldMk cId="2005827545" sldId="256"/>
            <ac:picMk id="63" creationId="{24F69881-221B-A085-EC3D-5657F58BEA83}"/>
          </ac:picMkLst>
        </pc:picChg>
        <pc:picChg chg="add mod">
          <ac:chgData name="Kus, Filip" userId="8998eeb9-3af7-4b99-bd3e-162dcf5bce47" providerId="ADAL" clId="{08FB85B0-CC69-4F5B-9B8B-FC5EEFDCCE2F}" dt="2025-06-13T02:27:17.659" v="280" actId="1076"/>
          <ac:picMkLst>
            <pc:docMk/>
            <pc:sldMk cId="2005827545" sldId="256"/>
            <ac:picMk id="1031" creationId="{68621817-440E-3FCE-C014-62C3FA5972D6}"/>
          </ac:picMkLst>
        </pc:picChg>
        <pc:picChg chg="mod">
          <ac:chgData name="Kus, Filip" userId="8998eeb9-3af7-4b99-bd3e-162dcf5bce47" providerId="ADAL" clId="{08FB85B0-CC69-4F5B-9B8B-FC5EEFDCCE2F}" dt="2025-06-13T02:27:12.203" v="279" actId="1076"/>
          <ac:picMkLst>
            <pc:docMk/>
            <pc:sldMk cId="2005827545" sldId="256"/>
            <ac:picMk id="1036" creationId="{FC425687-0A02-32C2-F16C-95DE1B4C10C1}"/>
          </ac:picMkLst>
        </pc:picChg>
        <pc:picChg chg="mod">
          <ac:chgData name="Kus, Filip" userId="8998eeb9-3af7-4b99-bd3e-162dcf5bce47" providerId="ADAL" clId="{08FB85B0-CC69-4F5B-9B8B-FC5EEFDCCE2F}" dt="2025-06-13T02:27:12.203" v="279" actId="1076"/>
          <ac:picMkLst>
            <pc:docMk/>
            <pc:sldMk cId="2005827545" sldId="256"/>
            <ac:picMk id="1038" creationId="{5883CD10-81D2-17F4-B407-70CF8845C04B}"/>
          </ac:picMkLst>
        </pc:picChg>
        <pc:picChg chg="add mod">
          <ac:chgData name="Kus, Filip" userId="8998eeb9-3af7-4b99-bd3e-162dcf5bce47" providerId="ADAL" clId="{08FB85B0-CC69-4F5B-9B8B-FC5EEFDCCE2F}" dt="2025-06-13T02:27:00.428" v="277" actId="1076"/>
          <ac:picMkLst>
            <pc:docMk/>
            <pc:sldMk cId="2005827545" sldId="256"/>
            <ac:picMk id="1041" creationId="{415D1588-83DD-73FF-0D2A-8FABBC33F39E}"/>
          </ac:picMkLst>
        </pc:picChg>
        <pc:picChg chg="add mod">
          <ac:chgData name="Kus, Filip" userId="8998eeb9-3af7-4b99-bd3e-162dcf5bce47" providerId="ADAL" clId="{08FB85B0-CC69-4F5B-9B8B-FC5EEFDCCE2F}" dt="2025-06-13T02:27:12.203" v="279" actId="1076"/>
          <ac:picMkLst>
            <pc:docMk/>
            <pc:sldMk cId="2005827545" sldId="256"/>
            <ac:picMk id="1043" creationId="{A53BC2D7-8CEE-999D-A429-23B0103EB6E8}"/>
          </ac:picMkLst>
        </pc:picChg>
        <pc:picChg chg="add del mod">
          <ac:chgData name="Kus, Filip" userId="8998eeb9-3af7-4b99-bd3e-162dcf5bce47" providerId="ADAL" clId="{08FB85B0-CC69-4F5B-9B8B-FC5EEFDCCE2F}" dt="2025-06-13T02:26:38.859" v="273" actId="478"/>
          <ac:picMkLst>
            <pc:docMk/>
            <pc:sldMk cId="2005827545" sldId="256"/>
            <ac:picMk id="1076" creationId="{38BD4D4A-DBD3-4992-9266-338B82973575}"/>
          </ac:picMkLst>
        </pc:picChg>
        <pc:picChg chg="add del mod">
          <ac:chgData name="Kus, Filip" userId="8998eeb9-3af7-4b99-bd3e-162dcf5bce47" providerId="ADAL" clId="{08FB85B0-CC69-4F5B-9B8B-FC5EEFDCCE2F}" dt="2025-06-13T02:26:38.859" v="273" actId="478"/>
          <ac:picMkLst>
            <pc:docMk/>
            <pc:sldMk cId="2005827545" sldId="256"/>
            <ac:picMk id="1077" creationId="{D77644FB-9742-BD85-53B8-CF1731F2BE4E}"/>
          </ac:picMkLst>
        </pc:picChg>
        <pc:picChg chg="add del mod">
          <ac:chgData name="Kus, Filip" userId="8998eeb9-3af7-4b99-bd3e-162dcf5bce47" providerId="ADAL" clId="{08FB85B0-CC69-4F5B-9B8B-FC5EEFDCCE2F}" dt="2025-06-13T02:26:38.859" v="273" actId="478"/>
          <ac:picMkLst>
            <pc:docMk/>
            <pc:sldMk cId="2005827545" sldId="256"/>
            <ac:picMk id="1080" creationId="{E31B2E8E-3279-8922-7050-CD3884F63C12}"/>
          </ac:picMkLst>
        </pc:picChg>
        <pc:picChg chg="add del mod">
          <ac:chgData name="Kus, Filip" userId="8998eeb9-3af7-4b99-bd3e-162dcf5bce47" providerId="ADAL" clId="{08FB85B0-CC69-4F5B-9B8B-FC5EEFDCCE2F}" dt="2025-06-13T02:20:11.796" v="240" actId="478"/>
          <ac:picMkLst>
            <pc:docMk/>
            <pc:sldMk cId="2005827545" sldId="256"/>
            <ac:picMk id="1081" creationId="{853F7BBF-1E3A-CF3A-F01B-72DABB9D3105}"/>
          </ac:picMkLst>
        </pc:picChg>
        <pc:picChg chg="add del mod">
          <ac:chgData name="Kus, Filip" userId="8998eeb9-3af7-4b99-bd3e-162dcf5bce47" providerId="ADAL" clId="{08FB85B0-CC69-4F5B-9B8B-FC5EEFDCCE2F}" dt="2025-06-13T02:20:13.467" v="242" actId="478"/>
          <ac:picMkLst>
            <pc:docMk/>
            <pc:sldMk cId="2005827545" sldId="256"/>
            <ac:picMk id="1082" creationId="{6216A84E-F293-85C7-D5B8-F99BE9B8B2D0}"/>
          </ac:picMkLst>
        </pc:picChg>
        <pc:picChg chg="add del mod">
          <ac:chgData name="Kus, Filip" userId="8998eeb9-3af7-4b99-bd3e-162dcf5bce47" providerId="ADAL" clId="{08FB85B0-CC69-4F5B-9B8B-FC5EEFDCCE2F}" dt="2025-06-13T02:26:38.859" v="273" actId="478"/>
          <ac:picMkLst>
            <pc:docMk/>
            <pc:sldMk cId="2005827545" sldId="256"/>
            <ac:picMk id="1083" creationId="{BCD3734E-FDC2-4C1D-42F5-47BBB3F85017}"/>
          </ac:picMkLst>
        </pc:picChg>
        <pc:picChg chg="add del mod">
          <ac:chgData name="Kus, Filip" userId="8998eeb9-3af7-4b99-bd3e-162dcf5bce47" providerId="ADAL" clId="{08FB85B0-CC69-4F5B-9B8B-FC5EEFDCCE2F}" dt="2025-06-13T02:20:11.796" v="240" actId="478"/>
          <ac:picMkLst>
            <pc:docMk/>
            <pc:sldMk cId="2005827545" sldId="256"/>
            <ac:picMk id="1084" creationId="{69ECC94C-538C-18A7-5663-0BACD67F2248}"/>
          </ac:picMkLst>
        </pc:picChg>
        <pc:picChg chg="add del mod">
          <ac:chgData name="Kus, Filip" userId="8998eeb9-3af7-4b99-bd3e-162dcf5bce47" providerId="ADAL" clId="{08FB85B0-CC69-4F5B-9B8B-FC5EEFDCCE2F}" dt="2025-06-13T02:20:13.041" v="241" actId="478"/>
          <ac:picMkLst>
            <pc:docMk/>
            <pc:sldMk cId="2005827545" sldId="256"/>
            <ac:picMk id="1085" creationId="{C6A41FAE-D31E-D197-2A6E-9EDA4F7B4697}"/>
          </ac:picMkLst>
        </pc:picChg>
        <pc:picChg chg="add del mod">
          <ac:chgData name="Kus, Filip" userId="8998eeb9-3af7-4b99-bd3e-162dcf5bce47" providerId="ADAL" clId="{08FB85B0-CC69-4F5B-9B8B-FC5EEFDCCE2F}" dt="2025-06-13T02:26:38.859" v="273" actId="478"/>
          <ac:picMkLst>
            <pc:docMk/>
            <pc:sldMk cId="2005827545" sldId="256"/>
            <ac:picMk id="1089" creationId="{798103C5-BE52-DBBD-0149-A53E6181D0E9}"/>
          </ac:picMkLst>
        </pc:picChg>
        <pc:cxnChg chg="del mod">
          <ac:chgData name="Kus, Filip" userId="8998eeb9-3af7-4b99-bd3e-162dcf5bce47" providerId="ADAL" clId="{08FB85B0-CC69-4F5B-9B8B-FC5EEFDCCE2F}" dt="2025-06-13T02:09:34.531" v="166" actId="478"/>
          <ac:cxnSpMkLst>
            <pc:docMk/>
            <pc:sldMk cId="2005827545" sldId="256"/>
            <ac:cxnSpMk id="16" creationId="{49BDA3B9-4B52-8301-8769-F0A57DBFD1C0}"/>
          </ac:cxnSpMkLst>
        </pc:cxnChg>
        <pc:cxnChg chg="del mod">
          <ac:chgData name="Kus, Filip" userId="8998eeb9-3af7-4b99-bd3e-162dcf5bce47" providerId="ADAL" clId="{08FB85B0-CC69-4F5B-9B8B-FC5EEFDCCE2F}" dt="2025-06-13T02:09:34.531" v="166" actId="478"/>
          <ac:cxnSpMkLst>
            <pc:docMk/>
            <pc:sldMk cId="2005827545" sldId="256"/>
            <ac:cxnSpMk id="20" creationId="{20FE00D8-0AB3-A182-FCA6-4DB98976526F}"/>
          </ac:cxnSpMkLst>
        </pc:cxnChg>
        <pc:cxnChg chg="del mod">
          <ac:chgData name="Kus, Filip" userId="8998eeb9-3af7-4b99-bd3e-162dcf5bce47" providerId="ADAL" clId="{08FB85B0-CC69-4F5B-9B8B-FC5EEFDCCE2F}" dt="2025-06-13T02:09:34.531" v="166" actId="478"/>
          <ac:cxnSpMkLst>
            <pc:docMk/>
            <pc:sldMk cId="2005827545" sldId="256"/>
            <ac:cxnSpMk id="27" creationId="{AD00AC19-D395-2DFF-3805-CAEB98927BFD}"/>
          </ac:cxnSpMkLst>
        </pc:cxnChg>
        <pc:cxnChg chg="del mod">
          <ac:chgData name="Kus, Filip" userId="8998eeb9-3af7-4b99-bd3e-162dcf5bce47" providerId="ADAL" clId="{08FB85B0-CC69-4F5B-9B8B-FC5EEFDCCE2F}" dt="2025-06-13T02:09:34.531" v="166" actId="478"/>
          <ac:cxnSpMkLst>
            <pc:docMk/>
            <pc:sldMk cId="2005827545" sldId="256"/>
            <ac:cxnSpMk id="30" creationId="{197C5F89-D2C3-E915-8EB6-310CAD9D92D3}"/>
          </ac:cxnSpMkLst>
        </pc:cxnChg>
        <pc:cxnChg chg="del mod">
          <ac:chgData name="Kus, Filip" userId="8998eeb9-3af7-4b99-bd3e-162dcf5bce47" providerId="ADAL" clId="{08FB85B0-CC69-4F5B-9B8B-FC5EEFDCCE2F}" dt="2025-06-13T02:20:47.332" v="256" actId="478"/>
          <ac:cxnSpMkLst>
            <pc:docMk/>
            <pc:sldMk cId="2005827545" sldId="256"/>
            <ac:cxnSpMk id="38" creationId="{A8D113D3-DA1F-D806-54E2-69EEAA36B77C}"/>
          </ac:cxnSpMkLst>
        </pc:cxnChg>
        <pc:cxnChg chg="del mod">
          <ac:chgData name="Kus, Filip" userId="8998eeb9-3af7-4b99-bd3e-162dcf5bce47" providerId="ADAL" clId="{08FB85B0-CC69-4F5B-9B8B-FC5EEFDCCE2F}" dt="2025-06-13T02:20:46.205" v="254" actId="478"/>
          <ac:cxnSpMkLst>
            <pc:docMk/>
            <pc:sldMk cId="2005827545" sldId="256"/>
            <ac:cxnSpMk id="40" creationId="{352C1B18-69F2-B960-AFAC-7AC71DFFC14B}"/>
          </ac:cxnSpMkLst>
        </pc:cxnChg>
        <pc:cxnChg chg="del mod">
          <ac:chgData name="Kus, Filip" userId="8998eeb9-3af7-4b99-bd3e-162dcf5bce47" providerId="ADAL" clId="{08FB85B0-CC69-4F5B-9B8B-FC5EEFDCCE2F}" dt="2025-06-13T02:20:45.768" v="253" actId="478"/>
          <ac:cxnSpMkLst>
            <pc:docMk/>
            <pc:sldMk cId="2005827545" sldId="256"/>
            <ac:cxnSpMk id="50" creationId="{327D706C-D013-503F-A657-A2AE3A496F09}"/>
          </ac:cxnSpMkLst>
        </pc:cxnChg>
        <pc:cxnChg chg="del mod">
          <ac:chgData name="Kus, Filip" userId="8998eeb9-3af7-4b99-bd3e-162dcf5bce47" providerId="ADAL" clId="{08FB85B0-CC69-4F5B-9B8B-FC5EEFDCCE2F}" dt="2025-06-13T02:20:44.885" v="252" actId="478"/>
          <ac:cxnSpMkLst>
            <pc:docMk/>
            <pc:sldMk cId="2005827545" sldId="256"/>
            <ac:cxnSpMk id="52" creationId="{CF632F2A-CE8C-EDB3-D745-CB0F2E0A015B}"/>
          </ac:cxnSpMkLst>
        </pc:cxnChg>
        <pc:cxnChg chg="mo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54" creationId="{EF63B055-50F6-7BBA-8673-752B5630F99A}"/>
          </ac:cxnSpMkLst>
        </pc:cxnChg>
        <pc:cxnChg chg="add del mod">
          <ac:chgData name="Kus, Filip" userId="8998eeb9-3af7-4b99-bd3e-162dcf5bce47" providerId="ADAL" clId="{08FB85B0-CC69-4F5B-9B8B-FC5EEFDCCE2F}" dt="2025-06-13T02:20:46.662" v="255" actId="478"/>
          <ac:cxnSpMkLst>
            <pc:docMk/>
            <pc:sldMk cId="2005827545" sldId="256"/>
            <ac:cxnSpMk id="1045" creationId="{B472C5A7-2C8A-7947-A678-FE1F071E3671}"/>
          </ac:cxnSpMkLst>
        </pc:cxnChg>
        <pc:cxnChg chg="add mod or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049" creationId="{BF7D1A88-500F-0C78-A19A-49858D3DA5F9}"/>
          </ac:cxnSpMkLst>
        </pc:cxnChg>
        <pc:cxnChg chg="add mod or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052" creationId="{43BD226D-D5A6-1413-9915-3DE7A9A0F054}"/>
          </ac:cxnSpMkLst>
        </pc:cxnChg>
        <pc:cxnChg chg="add mod or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056" creationId="{6C122419-6F48-FD6E-4C06-A5DC9CD08BBB}"/>
          </ac:cxnSpMkLst>
        </pc:cxnChg>
        <pc:cxnChg chg="add mod or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058" creationId="{114988E3-657F-13A9-D9B6-42A3A3CE7142}"/>
          </ac:cxnSpMkLst>
        </pc:cxnChg>
        <pc:cxnChg chg="add mod or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062" creationId="{34AEA9A7-D594-C05B-B766-178107827569}"/>
          </ac:cxnSpMkLst>
        </pc:cxnChg>
        <pc:cxnChg chg="add mod ord">
          <ac:chgData name="Kus, Filip" userId="8998eeb9-3af7-4b99-bd3e-162dcf5bce47" providerId="ADAL" clId="{08FB85B0-CC69-4F5B-9B8B-FC5EEFDCCE2F}" dt="2025-06-13T02:27:12.203" v="279" actId="1076"/>
          <ac:cxnSpMkLst>
            <pc:docMk/>
            <pc:sldMk cId="2005827545" sldId="256"/>
            <ac:cxnSpMk id="1065" creationId="{59F13AD8-5CCC-2B99-6F1C-F658AC68E635}"/>
          </ac:cxnSpMkLst>
        </pc:cxnChg>
        <pc:cxnChg chg="add mod ord">
          <ac:chgData name="Kus, Filip" userId="8998eeb9-3af7-4b99-bd3e-162dcf5bce47" providerId="ADAL" clId="{08FB85B0-CC69-4F5B-9B8B-FC5EEFDCCE2F}" dt="2025-06-13T02:27:12.203" v="279" actId="1076"/>
          <ac:cxnSpMkLst>
            <pc:docMk/>
            <pc:sldMk cId="2005827545" sldId="256"/>
            <ac:cxnSpMk id="1066" creationId="{870D0DC7-E553-3033-B755-DECB1DF33098}"/>
          </ac:cxnSpMkLst>
        </pc:cxnChg>
        <pc:cxnChg chg="add mod ord">
          <ac:chgData name="Kus, Filip" userId="8998eeb9-3af7-4b99-bd3e-162dcf5bce47" providerId="ADAL" clId="{08FB85B0-CC69-4F5B-9B8B-FC5EEFDCCE2F}" dt="2025-06-13T02:27:12.203" v="279" actId="1076"/>
          <ac:cxnSpMkLst>
            <pc:docMk/>
            <pc:sldMk cId="2005827545" sldId="256"/>
            <ac:cxnSpMk id="1067" creationId="{21DF09AB-A730-54E9-029A-3EF9A40A3766}"/>
          </ac:cxnSpMkLst>
        </pc:cxnChg>
        <pc:cxnChg chg="add mod ord">
          <ac:chgData name="Kus, Filip" userId="8998eeb9-3af7-4b99-bd3e-162dcf5bce47" providerId="ADAL" clId="{08FB85B0-CC69-4F5B-9B8B-FC5EEFDCCE2F}" dt="2025-06-13T02:27:12.203" v="279" actId="1076"/>
          <ac:cxnSpMkLst>
            <pc:docMk/>
            <pc:sldMk cId="2005827545" sldId="256"/>
            <ac:cxnSpMk id="1068" creationId="{DD3A2553-3D3E-5A09-0B62-74901D3DBB3D}"/>
          </ac:cxnSpMkLst>
        </pc:cxnChg>
        <pc:cxnChg chg="add mod ord">
          <ac:chgData name="Kus, Filip" userId="8998eeb9-3af7-4b99-bd3e-162dcf5bce47" providerId="ADAL" clId="{08FB85B0-CC69-4F5B-9B8B-FC5EEFDCCE2F}" dt="2025-06-13T02:27:12.203" v="279" actId="1076"/>
          <ac:cxnSpMkLst>
            <pc:docMk/>
            <pc:sldMk cId="2005827545" sldId="256"/>
            <ac:cxnSpMk id="1070" creationId="{48A8134B-6B1A-CD35-514B-B927F02266D2}"/>
          </ac:cxnSpMkLst>
        </pc:cxnChg>
        <pc:cxnChg chg="add del mod">
          <ac:chgData name="Kus, Filip" userId="8998eeb9-3af7-4b99-bd3e-162dcf5bce47" providerId="ADAL" clId="{08FB85B0-CC69-4F5B-9B8B-FC5EEFDCCE2F}" dt="2025-06-13T02:20:11.796" v="240" actId="478"/>
          <ac:cxnSpMkLst>
            <pc:docMk/>
            <pc:sldMk cId="2005827545" sldId="256"/>
            <ac:cxnSpMk id="1071" creationId="{73B09635-4BBB-C854-838E-1B67C9331D2A}"/>
          </ac:cxnSpMkLst>
        </pc:cxnChg>
        <pc:cxnChg chg="add del mod">
          <ac:chgData name="Kus, Filip" userId="8998eeb9-3af7-4b99-bd3e-162dcf5bce47" providerId="ADAL" clId="{08FB85B0-CC69-4F5B-9B8B-FC5EEFDCCE2F}" dt="2025-06-13T02:20:11.796" v="240" actId="478"/>
          <ac:cxnSpMkLst>
            <pc:docMk/>
            <pc:sldMk cId="2005827545" sldId="256"/>
            <ac:cxnSpMk id="1072" creationId="{A5BD5030-4BE3-57A2-A743-E2C7B2CF2350}"/>
          </ac:cxnSpMkLst>
        </pc:cxnChg>
        <pc:cxnChg chg="add del mod">
          <ac:chgData name="Kus, Filip" userId="8998eeb9-3af7-4b99-bd3e-162dcf5bce47" providerId="ADAL" clId="{08FB85B0-CC69-4F5B-9B8B-FC5EEFDCCE2F}" dt="2025-06-13T02:20:11.796" v="240" actId="478"/>
          <ac:cxnSpMkLst>
            <pc:docMk/>
            <pc:sldMk cId="2005827545" sldId="256"/>
            <ac:cxnSpMk id="1073" creationId="{8F5ED8F5-126C-9FED-66BC-27986F4F0D1D}"/>
          </ac:cxnSpMkLst>
        </pc:cxnChg>
        <pc:cxnChg chg="add del mod">
          <ac:chgData name="Kus, Filip" userId="8998eeb9-3af7-4b99-bd3e-162dcf5bce47" providerId="ADAL" clId="{08FB85B0-CC69-4F5B-9B8B-FC5EEFDCCE2F}" dt="2025-06-13T02:20:11.796" v="240" actId="478"/>
          <ac:cxnSpMkLst>
            <pc:docMk/>
            <pc:sldMk cId="2005827545" sldId="256"/>
            <ac:cxnSpMk id="1074" creationId="{891B3E4F-73A5-3CD5-A080-0E6BCB648D2B}"/>
          </ac:cxnSpMkLst>
        </pc:cxnChg>
        <pc:cxnChg chg="add del mod">
          <ac:chgData name="Kus, Filip" userId="8998eeb9-3af7-4b99-bd3e-162dcf5bce47" providerId="ADAL" clId="{08FB85B0-CC69-4F5B-9B8B-FC5EEFDCCE2F}" dt="2025-06-13T02:26:38.859" v="273" actId="478"/>
          <ac:cxnSpMkLst>
            <pc:docMk/>
            <pc:sldMk cId="2005827545" sldId="256"/>
            <ac:cxnSpMk id="1075" creationId="{49317654-9DA4-E60B-53F2-C0EAC4B9AD43}"/>
          </ac:cxnSpMkLst>
        </pc:cxnChg>
        <pc:cxnChg chg="add del mod">
          <ac:chgData name="Kus, Filip" userId="8998eeb9-3af7-4b99-bd3e-162dcf5bce47" providerId="ADAL" clId="{08FB85B0-CC69-4F5B-9B8B-FC5EEFDCCE2F}" dt="2025-06-13T02:15:52.434" v="221" actId="478"/>
          <ac:cxnSpMkLst>
            <pc:docMk/>
            <pc:sldMk cId="2005827545" sldId="256"/>
            <ac:cxnSpMk id="1092" creationId="{5061ED6A-4C06-B9A6-7DEE-A10F378762FA}"/>
          </ac:cxnSpMkLst>
        </pc:cxnChg>
        <pc:cxnChg chg="add mo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098" creationId="{54A254A5-F095-8897-9E7D-CF8DB33CC8B4}"/>
          </ac:cxnSpMkLst>
        </pc:cxnChg>
        <pc:cxnChg chg="add mo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099" creationId="{BDF3CD05-1CC3-D453-9750-E553FFD79739}"/>
          </ac:cxnSpMkLst>
        </pc:cxnChg>
        <pc:cxnChg chg="add mo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100" creationId="{3C36A94F-3119-E84D-2326-23C62E8FB719}"/>
          </ac:cxnSpMkLst>
        </pc:cxnChg>
        <pc:cxnChg chg="add mo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101" creationId="{DF1B815B-B03D-50F4-1433-37CC024DC828}"/>
          </ac:cxnSpMkLst>
        </pc:cxnChg>
        <pc:cxnChg chg="add mod">
          <ac:chgData name="Kus, Filip" userId="8998eeb9-3af7-4b99-bd3e-162dcf5bce47" providerId="ADAL" clId="{08FB85B0-CC69-4F5B-9B8B-FC5EEFDCCE2F}" dt="2025-06-13T02:27:00.428" v="277" actId="1076"/>
          <ac:cxnSpMkLst>
            <pc:docMk/>
            <pc:sldMk cId="2005827545" sldId="256"/>
            <ac:cxnSpMk id="1102" creationId="{EAB65DB3-12BD-FE0D-9CFD-713AFC9B8DA4}"/>
          </ac:cxnSpMkLst>
        </pc:cxnChg>
        <pc:cxnChg chg="add mod">
          <ac:chgData name="Kus, Filip" userId="8998eeb9-3af7-4b99-bd3e-162dcf5bce47" providerId="ADAL" clId="{08FB85B0-CC69-4F5B-9B8B-FC5EEFDCCE2F}" dt="2025-06-13T02:30:08.432" v="300" actId="1038"/>
          <ac:cxnSpMkLst>
            <pc:docMk/>
            <pc:sldMk cId="2005827545" sldId="256"/>
            <ac:cxnSpMk id="1104" creationId="{FBD99C4D-EB27-4E6A-FFF1-61A11AE223E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533-EBAF-A82F-642F-E95624DE0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0175-3AD8-B585-6853-658CF1259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4F2D-FE74-2ED6-395B-2D1D4DFB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FB494-940D-E59C-715B-81FE1354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B7DD3-4F12-3212-7084-EC28A28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54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E51D-1873-C316-293B-CBE887F8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E2A9A-8610-6BE3-D8C6-0F5779E87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DD868-A11E-FA1F-B584-6539B713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A61E-1027-E325-C1D3-49E98655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2C9BF-0C7E-BBC1-8BE0-FE63FDF3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60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BF56D-6A30-053A-3BE3-D3A1EF5A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B021E-CE13-5203-2FCD-F36C63375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B37A-2878-E073-3793-1BBFF76A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EDEF2-13E9-620B-A9B6-DC5C229A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BED3-7536-66EE-8B5F-6C76CCC2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878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2A52D-5D1F-CBA9-2488-F0A19FDA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9F25-AFF1-837A-B225-DDE6F42B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4CF4-F974-FC32-481E-5A2ED69E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31542-B1E2-6BC4-A101-162B099F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7195-3E04-2229-2FCB-21F9221E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075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B8EA-D5C2-2903-69FD-5903B69B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27B6-A028-B120-552C-74F9664DD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157E-33E2-49A4-AC7D-6722E96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5D14-E4DE-5FD5-51E8-1CDB47BF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B678A-3EA6-754B-F210-29E6FA3A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6520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97E4-7E36-7B76-2386-9C5EC333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3AB1-65FE-EC65-A3CF-70D47EDD6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B6D73-9B43-2536-BCC9-5F6ADB1F1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BC9C5-20C7-75E8-E8C9-D5A4E74F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5B9A-646E-F325-AE45-6CA25940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E6C4E-CCE7-E4AC-B009-9747358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016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4862-B0C5-5F1A-A527-6E0D051A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6436-8591-7704-F24A-B72F30D1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D3F30-1EDE-031E-B72A-436CBF7D6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59EF7-9FC1-E229-E345-B565A946E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8441E-DF27-D458-8ACF-AD8D568722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28C9A-2980-765B-2330-A44B9C20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3690F-3274-21C3-5C33-697E9CDA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A5548-4C1A-2AA0-9B34-FC91B049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4407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C06B-6A2B-9A7F-7E8F-BEF71C0B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999AD-292C-07B1-801A-A340911F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9F05B-05B7-C63F-5BFB-7D05B9D26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B61B1-D3AB-648A-9260-93990A15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42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36A29-124D-1C71-B9B3-D0A9C5D6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5FB55-C33A-6089-40D7-41132874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B5F0C-1919-BB0C-E8A5-FBAFC64C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771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8EC9-B395-D210-53A6-D6E03F51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B56B-CB15-64BB-D9AF-3904BDAF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53830-BF4A-B32A-6957-0867D5F0D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659B4-2058-3A81-7FCC-EB28A491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D92E8-4657-1D37-C42D-25678AFA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F0E1-1FB1-088C-F6C2-6BF01929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00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AA8C2-AAD4-DF20-31A8-50D1DEE7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5B7B6-D67B-59D5-0B1D-8729D23AB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65049-C3CC-F6A2-026B-42F092F01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17C4C-2CB6-6B6F-CE8C-6D777835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761B5-B6E3-8BDA-3B75-7CD6ABAA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40DE-3BDD-3CC1-3DEC-532268FA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73329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08DB5-6B8F-B71F-9FEF-CFDD58F0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43EA-DA7B-DC6F-0768-3AF5F0D6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3131-5943-5566-6F0F-ABF1C91A6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DBBE5-C223-4419-A8C3-894E0E12EA68}" type="datetimeFigureOut">
              <a:rPr lang="en-NZ" smtClean="0"/>
              <a:t>13/06/2025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842FB-D391-942D-C1E1-5210F8DB0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E1EE-A47C-7B70-BD85-6BF7012CA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164DA-85CB-40D5-91DF-32951C46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2040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C6757B6-C869-344C-ECDB-A4672F195071}"/>
              </a:ext>
            </a:extLst>
          </p:cNvPr>
          <p:cNvSpPr/>
          <p:nvPr/>
        </p:nvSpPr>
        <p:spPr>
          <a:xfrm>
            <a:off x="2114550" y="76201"/>
            <a:ext cx="6181725" cy="6534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DD3A2553-3D3E-5A09-0B62-74901D3DBB3D}"/>
              </a:ext>
            </a:extLst>
          </p:cNvPr>
          <p:cNvCxnSpPr>
            <a:cxnSpLocks/>
          </p:cNvCxnSpPr>
          <p:nvPr/>
        </p:nvCxnSpPr>
        <p:spPr>
          <a:xfrm>
            <a:off x="4051300" y="1190625"/>
            <a:ext cx="0" cy="571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48A8134B-6B1A-CD35-514B-B927F02266D2}"/>
              </a:ext>
            </a:extLst>
          </p:cNvPr>
          <p:cNvCxnSpPr>
            <a:cxnSpLocks/>
          </p:cNvCxnSpPr>
          <p:nvPr/>
        </p:nvCxnSpPr>
        <p:spPr>
          <a:xfrm>
            <a:off x="3200400" y="1203325"/>
            <a:ext cx="0" cy="5715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59F13AD8-5CCC-2B99-6F1C-F658AC68E635}"/>
              </a:ext>
            </a:extLst>
          </p:cNvPr>
          <p:cNvCxnSpPr>
            <a:cxnSpLocks/>
          </p:cNvCxnSpPr>
          <p:nvPr/>
        </p:nvCxnSpPr>
        <p:spPr>
          <a:xfrm flipH="1">
            <a:off x="3683000" y="1806575"/>
            <a:ext cx="409575" cy="276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870D0DC7-E553-3033-B755-DECB1DF33098}"/>
              </a:ext>
            </a:extLst>
          </p:cNvPr>
          <p:cNvCxnSpPr>
            <a:cxnSpLocks/>
          </p:cNvCxnSpPr>
          <p:nvPr/>
        </p:nvCxnSpPr>
        <p:spPr>
          <a:xfrm flipH="1" flipV="1">
            <a:off x="3225800" y="1825625"/>
            <a:ext cx="447675" cy="257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21DF09AB-A730-54E9-029A-3EF9A40A3766}"/>
              </a:ext>
            </a:extLst>
          </p:cNvPr>
          <p:cNvCxnSpPr>
            <a:cxnSpLocks/>
          </p:cNvCxnSpPr>
          <p:nvPr/>
        </p:nvCxnSpPr>
        <p:spPr>
          <a:xfrm flipV="1">
            <a:off x="3683000" y="2063750"/>
            <a:ext cx="0" cy="365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43BD226D-D5A6-1413-9915-3DE7A9A0F054}"/>
              </a:ext>
            </a:extLst>
          </p:cNvPr>
          <p:cNvCxnSpPr>
            <a:cxnSpLocks/>
          </p:cNvCxnSpPr>
          <p:nvPr/>
        </p:nvCxnSpPr>
        <p:spPr>
          <a:xfrm flipH="1">
            <a:off x="6838950" y="1771650"/>
            <a:ext cx="409575" cy="2762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C122419-6F48-FD6E-4C06-A5DC9CD08BBB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1790700"/>
            <a:ext cx="447675" cy="257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114988E3-657F-13A9-D9B6-42A3A3CE7142}"/>
              </a:ext>
            </a:extLst>
          </p:cNvPr>
          <p:cNvCxnSpPr>
            <a:cxnSpLocks/>
          </p:cNvCxnSpPr>
          <p:nvPr/>
        </p:nvCxnSpPr>
        <p:spPr>
          <a:xfrm flipV="1">
            <a:off x="7248525" y="1200150"/>
            <a:ext cx="0" cy="600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34AEA9A7-D594-C05B-B766-178107827569}"/>
              </a:ext>
            </a:extLst>
          </p:cNvPr>
          <p:cNvCxnSpPr>
            <a:cxnSpLocks/>
          </p:cNvCxnSpPr>
          <p:nvPr/>
        </p:nvCxnSpPr>
        <p:spPr>
          <a:xfrm flipV="1">
            <a:off x="6381750" y="1200150"/>
            <a:ext cx="0" cy="6000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BF7D1A88-500F-0C78-A19A-49858D3DA5F9}"/>
              </a:ext>
            </a:extLst>
          </p:cNvPr>
          <p:cNvCxnSpPr>
            <a:cxnSpLocks/>
          </p:cNvCxnSpPr>
          <p:nvPr/>
        </p:nvCxnSpPr>
        <p:spPr>
          <a:xfrm flipV="1">
            <a:off x="6838950" y="2028825"/>
            <a:ext cx="0" cy="36576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0362F6E-EBF4-65CC-DD7C-E3D8125B1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0173" y="5858080"/>
            <a:ext cx="720000" cy="731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B697F9-0BDE-739E-6559-1BD1F65B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6175" y="5265762"/>
            <a:ext cx="720000" cy="731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8B639F-9A83-A24E-A384-EBDF71694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8583" y="5855204"/>
            <a:ext cx="720000" cy="731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C0182-25B6-AD48-C8D9-3784319E56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8950" y="5272411"/>
            <a:ext cx="720000" cy="7315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017BA41-DBF9-33D7-1F23-83DDE429D925}"/>
              </a:ext>
            </a:extLst>
          </p:cNvPr>
          <p:cNvSpPr/>
          <p:nvPr/>
        </p:nvSpPr>
        <p:spPr>
          <a:xfrm>
            <a:off x="3228975" y="4391025"/>
            <a:ext cx="914400" cy="638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Reverse-polarity protection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B8EC1-ED2D-9459-EEC9-CDF650E11625}"/>
              </a:ext>
            </a:extLst>
          </p:cNvPr>
          <p:cNvSpPr/>
          <p:nvPr/>
        </p:nvSpPr>
        <p:spPr>
          <a:xfrm>
            <a:off x="6381750" y="4381500"/>
            <a:ext cx="914400" cy="638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Reverse-polarity protection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781EFA-1160-CB13-9BA9-5189B971B0B8}"/>
              </a:ext>
            </a:extLst>
          </p:cNvPr>
          <p:cNvSpPr/>
          <p:nvPr/>
        </p:nvSpPr>
        <p:spPr>
          <a:xfrm>
            <a:off x="3228975" y="3495675"/>
            <a:ext cx="914400" cy="638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5V Switching Regulator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9F4104-E266-0342-A9F6-A012C669E973}"/>
              </a:ext>
            </a:extLst>
          </p:cNvPr>
          <p:cNvSpPr/>
          <p:nvPr/>
        </p:nvSpPr>
        <p:spPr>
          <a:xfrm>
            <a:off x="6381750" y="3486150"/>
            <a:ext cx="914400" cy="638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3V3 Switching Regulator</a:t>
            </a:r>
            <a:endParaRPr lang="en-NZ" sz="1200" dirty="0">
              <a:solidFill>
                <a:schemeClr val="tx1"/>
              </a:solidFill>
            </a:endParaRPr>
          </a:p>
        </p:txBody>
      </p:sp>
      <p:pic>
        <p:nvPicPr>
          <p:cNvPr id="1036" name="Picture 12" descr="Europa Red LED Pilot Lamp | UKES">
            <a:extLst>
              <a:ext uri="{FF2B5EF4-FFF2-40B4-BE49-F238E27FC236}">
                <a16:creationId xmlns:a16="http://schemas.microsoft.com/office/drawing/2014/main" id="{FC425687-0A02-32C2-F16C-95DE1B4C1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36220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Europa Red LED Pilot Lamp | UKES">
            <a:extLst>
              <a:ext uri="{FF2B5EF4-FFF2-40B4-BE49-F238E27FC236}">
                <a16:creationId xmlns:a16="http://schemas.microsoft.com/office/drawing/2014/main" id="{F5C7D3B6-1695-8CBF-2D76-9B99C9D17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2352675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8+ Hundred Steel Toggle Switch Royalty-Free Images, Stock Photos &amp; Pictures  | Shutterstock">
            <a:extLst>
              <a:ext uri="{FF2B5EF4-FFF2-40B4-BE49-F238E27FC236}">
                <a16:creationId xmlns:a16="http://schemas.microsoft.com/office/drawing/2014/main" id="{5883CD10-81D2-17F4-B407-70CF8845C0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265" r="30612">
                        <a14:foregroundMark x1="15510" y1="11071" x2="17959" y2="27143"/>
                        <a14:foregroundMark x1="21020" y1="15357" x2="23265" y2="22143"/>
                        <a14:foregroundMark x1="17551" y1="36429" x2="16735" y2="58571"/>
                        <a14:foregroundMark x1="22653" y1="43929" x2="20816" y2="52857"/>
                        <a14:foregroundMark x1="30612" y1="43214" x2="30408" y2="4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327"/>
          <a:stretch/>
        </p:blipFill>
        <p:spPr bwMode="auto">
          <a:xfrm>
            <a:off x="2981326" y="1447800"/>
            <a:ext cx="42658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Europa Red LED Pilot Lamp | UKES">
            <a:extLst>
              <a:ext uri="{FF2B5EF4-FFF2-40B4-BE49-F238E27FC236}">
                <a16:creationId xmlns:a16="http://schemas.microsoft.com/office/drawing/2014/main" id="{96A8A4DD-9275-8D59-50D8-0665852AB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99060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17EB82B-50B7-1BD2-DFC2-7028AB16F252}"/>
              </a:ext>
            </a:extLst>
          </p:cNvPr>
          <p:cNvSpPr txBox="1"/>
          <p:nvPr/>
        </p:nvSpPr>
        <p:spPr>
          <a:xfrm>
            <a:off x="8591550" y="5686425"/>
            <a:ext cx="1642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Regulator Inputs</a:t>
            </a:r>
            <a:endParaRPr lang="en-NZ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E7BF8-B5D6-9F1B-AF3B-9CBDF9151B08}"/>
              </a:ext>
            </a:extLst>
          </p:cNvPr>
          <p:cNvSpPr txBox="1"/>
          <p:nvPr/>
        </p:nvSpPr>
        <p:spPr>
          <a:xfrm>
            <a:off x="8610600" y="2933700"/>
            <a:ext cx="1808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Regulator Outputs</a:t>
            </a:r>
            <a:endParaRPr lang="en-NZ" sz="16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35A3F46-2B00-A9FF-E917-84F51FBC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26175" y="2722587"/>
            <a:ext cx="720000" cy="73155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777AC04-F1E7-CA1E-D7FC-D4BBD3078D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8950" y="2729236"/>
            <a:ext cx="720000" cy="7315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87576C9-1D07-6CBE-9717-C33481B629D0}"/>
              </a:ext>
            </a:extLst>
          </p:cNvPr>
          <p:cNvSpPr txBox="1"/>
          <p:nvPr/>
        </p:nvSpPr>
        <p:spPr>
          <a:xfrm>
            <a:off x="8610600" y="2400300"/>
            <a:ext cx="2208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Regulator Output LEDs</a:t>
            </a:r>
            <a:endParaRPr lang="en-NZ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0687A8-61CC-D7EA-1E9B-C2314B739ABC}"/>
              </a:ext>
            </a:extLst>
          </p:cNvPr>
          <p:cNvSpPr txBox="1"/>
          <p:nvPr/>
        </p:nvSpPr>
        <p:spPr>
          <a:xfrm>
            <a:off x="8601075" y="1619250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Bus Switches</a:t>
            </a:r>
            <a:endParaRPr lang="en-NZ" sz="16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63B055-50F6-7BBA-8673-752B5630F99A}"/>
              </a:ext>
            </a:extLst>
          </p:cNvPr>
          <p:cNvCxnSpPr>
            <a:cxnSpLocks/>
          </p:cNvCxnSpPr>
          <p:nvPr/>
        </p:nvCxnSpPr>
        <p:spPr>
          <a:xfrm flipH="1">
            <a:off x="7629525" y="1247775"/>
            <a:ext cx="94297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608C46-0BC3-8CBF-D641-11DF15F4BBDF}"/>
              </a:ext>
            </a:extLst>
          </p:cNvPr>
          <p:cNvSpPr txBox="1"/>
          <p:nvPr/>
        </p:nvSpPr>
        <p:spPr>
          <a:xfrm>
            <a:off x="8591550" y="1057275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Bus Output LEDs</a:t>
            </a:r>
            <a:endParaRPr lang="en-NZ" sz="1600" dirty="0"/>
          </a:p>
        </p:txBody>
      </p:sp>
      <p:pic>
        <p:nvPicPr>
          <p:cNvPr id="56" name="Picture 14" descr="8+ Hundred Steel Toggle Switch Royalty-Free Images, Stock Photos &amp; Pictures  | Shutterstock">
            <a:extLst>
              <a:ext uri="{FF2B5EF4-FFF2-40B4-BE49-F238E27FC236}">
                <a16:creationId xmlns:a16="http://schemas.microsoft.com/office/drawing/2014/main" id="{32C14850-4A31-4DD7-A31F-6198D8666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265" r="30612">
                        <a14:foregroundMark x1="15510" y1="11071" x2="17959" y2="27143"/>
                        <a14:foregroundMark x1="21020" y1="15357" x2="23265" y2="22143"/>
                        <a14:foregroundMark x1="17551" y1="36429" x2="16735" y2="58571"/>
                        <a14:foregroundMark x1="22653" y1="43929" x2="20816" y2="52857"/>
                        <a14:foregroundMark x1="30612" y1="43214" x2="30408" y2="4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327"/>
          <a:stretch/>
        </p:blipFill>
        <p:spPr bwMode="auto">
          <a:xfrm>
            <a:off x="3838576" y="1447800"/>
            <a:ext cx="42658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Europa Red LED Pilot Lamp | UKES">
            <a:extLst>
              <a:ext uri="{FF2B5EF4-FFF2-40B4-BE49-F238E27FC236}">
                <a16:creationId xmlns:a16="http://schemas.microsoft.com/office/drawing/2014/main" id="{5E04D94A-3304-EC9F-F1D3-B4C134724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90600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7EB011-8CC2-1AF2-51B9-46B6891BDDD4}"/>
              </a:ext>
            </a:extLst>
          </p:cNvPr>
          <p:cNvSpPr txBox="1"/>
          <p:nvPr/>
        </p:nvSpPr>
        <p:spPr>
          <a:xfrm>
            <a:off x="2981325" y="1962150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5V </a:t>
            </a:r>
          </a:p>
          <a:p>
            <a:pPr algn="ctr"/>
            <a:r>
              <a:rPr lang="en-US" sz="1200" dirty="0"/>
              <a:t>BUS</a:t>
            </a:r>
            <a:endParaRPr lang="en-NZ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0CE860-ED55-2D71-6B9B-CF8B0445B723}"/>
              </a:ext>
            </a:extLst>
          </p:cNvPr>
          <p:cNvSpPr txBox="1"/>
          <p:nvPr/>
        </p:nvSpPr>
        <p:spPr>
          <a:xfrm>
            <a:off x="3724275" y="1952625"/>
            <a:ext cx="723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5V_LUP </a:t>
            </a:r>
          </a:p>
          <a:p>
            <a:pPr algn="ctr"/>
            <a:r>
              <a:rPr lang="en-US" sz="1200" dirty="0"/>
              <a:t>BUS</a:t>
            </a:r>
            <a:endParaRPr lang="en-NZ" sz="1200" dirty="0"/>
          </a:p>
        </p:txBody>
      </p:sp>
      <p:pic>
        <p:nvPicPr>
          <p:cNvPr id="60" name="Picture 14" descr="8+ Hundred Steel Toggle Switch Royalty-Free Images, Stock Photos &amp; Pictures  | Shutterstock">
            <a:extLst>
              <a:ext uri="{FF2B5EF4-FFF2-40B4-BE49-F238E27FC236}">
                <a16:creationId xmlns:a16="http://schemas.microsoft.com/office/drawing/2014/main" id="{F07D78DD-8F73-B499-6341-6C363BAD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265" r="30612">
                        <a14:foregroundMark x1="15510" y1="11071" x2="17959" y2="27143"/>
                        <a14:foregroundMark x1="21020" y1="15357" x2="23265" y2="22143"/>
                        <a14:foregroundMark x1="17551" y1="36429" x2="16735" y2="58571"/>
                        <a14:foregroundMark x1="22653" y1="43929" x2="20816" y2="52857"/>
                        <a14:foregroundMark x1="30612" y1="43214" x2="30408" y2="4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327"/>
          <a:stretch/>
        </p:blipFill>
        <p:spPr bwMode="auto">
          <a:xfrm>
            <a:off x="6162676" y="1457325"/>
            <a:ext cx="42658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Europa Red LED Pilot Lamp | UKES">
            <a:extLst>
              <a:ext uri="{FF2B5EF4-FFF2-40B4-BE49-F238E27FC236}">
                <a16:creationId xmlns:a16="http://schemas.microsoft.com/office/drawing/2014/main" id="{D18F12BA-79AE-BAB9-034E-5E7620A6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1000125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4" descr="8+ Hundred Steel Toggle Switch Royalty-Free Images, Stock Photos &amp; Pictures  | Shutterstock">
            <a:extLst>
              <a:ext uri="{FF2B5EF4-FFF2-40B4-BE49-F238E27FC236}">
                <a16:creationId xmlns:a16="http://schemas.microsoft.com/office/drawing/2014/main" id="{8171EDE0-0B98-181A-3645-12DA9C68F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265" r="30612">
                        <a14:foregroundMark x1="15510" y1="11071" x2="17959" y2="27143"/>
                        <a14:foregroundMark x1="21020" y1="15357" x2="23265" y2="22143"/>
                        <a14:foregroundMark x1="17551" y1="36429" x2="16735" y2="58571"/>
                        <a14:foregroundMark x1="22653" y1="43929" x2="20816" y2="52857"/>
                        <a14:foregroundMark x1="30612" y1="43214" x2="30408" y2="4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327"/>
          <a:stretch/>
        </p:blipFill>
        <p:spPr bwMode="auto">
          <a:xfrm>
            <a:off x="7019926" y="1457325"/>
            <a:ext cx="42658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2" descr="Europa Red LED Pilot Lamp | UKES">
            <a:extLst>
              <a:ext uri="{FF2B5EF4-FFF2-40B4-BE49-F238E27FC236}">
                <a16:creationId xmlns:a16="http://schemas.microsoft.com/office/drawing/2014/main" id="{24F69881-221B-A085-EC3D-5657F58BE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1000125"/>
            <a:ext cx="4953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FBB00CDE-8C5D-73BA-31CD-C90E6D139E86}"/>
              </a:ext>
            </a:extLst>
          </p:cNvPr>
          <p:cNvSpPr txBox="1"/>
          <p:nvPr/>
        </p:nvSpPr>
        <p:spPr>
          <a:xfrm>
            <a:off x="6162675" y="1971675"/>
            <a:ext cx="468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3V3 </a:t>
            </a:r>
          </a:p>
          <a:p>
            <a:pPr algn="ctr"/>
            <a:r>
              <a:rPr lang="en-US" sz="1200" dirty="0"/>
              <a:t>BUS</a:t>
            </a:r>
            <a:endParaRPr lang="en-NZ" sz="1200" dirty="0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72552FE-BDE5-4DD0-F103-22AFDCBE1B23}"/>
              </a:ext>
            </a:extLst>
          </p:cNvPr>
          <p:cNvSpPr txBox="1"/>
          <p:nvPr/>
        </p:nvSpPr>
        <p:spPr>
          <a:xfrm>
            <a:off x="6864749" y="1962150"/>
            <a:ext cx="805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3V3_LUP </a:t>
            </a:r>
          </a:p>
          <a:p>
            <a:pPr algn="ctr"/>
            <a:r>
              <a:rPr lang="en-US" sz="1200" dirty="0"/>
              <a:t>BUS</a:t>
            </a:r>
            <a:endParaRPr lang="en-NZ" sz="1200" dirty="0"/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68621817-440E-3FCE-C014-62C3FA5972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972009" y="-1309934"/>
            <a:ext cx="590632" cy="3534268"/>
          </a:xfrm>
          <a:prstGeom prst="rect">
            <a:avLst/>
          </a:prstGeom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418402B5-9E76-D45C-576F-3DC6A6263E7A}"/>
              </a:ext>
            </a:extLst>
          </p:cNvPr>
          <p:cNvSpPr txBox="1"/>
          <p:nvPr/>
        </p:nvSpPr>
        <p:spPr>
          <a:xfrm>
            <a:off x="3437817" y="73342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5V</a:t>
            </a:r>
            <a:endParaRPr lang="en-US" sz="1200" b="1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2101D113-13BF-2677-733B-4C30B13DF6A9}"/>
              </a:ext>
            </a:extLst>
          </p:cNvPr>
          <p:cNvSpPr txBox="1"/>
          <p:nvPr/>
        </p:nvSpPr>
        <p:spPr>
          <a:xfrm>
            <a:off x="6547926" y="75247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3V3</a:t>
            </a:r>
            <a:endParaRPr lang="en-US" sz="1200" b="1" dirty="0"/>
          </a:p>
        </p:txBody>
      </p:sp>
      <p:pic>
        <p:nvPicPr>
          <p:cNvPr id="1041" name="Picture 14" descr="8+ Hundred Steel Toggle Switch Royalty-Free Images, Stock Photos &amp; Pictures  | Shutterstock">
            <a:extLst>
              <a:ext uri="{FF2B5EF4-FFF2-40B4-BE49-F238E27FC236}">
                <a16:creationId xmlns:a16="http://schemas.microsoft.com/office/drawing/2014/main" id="{415D1588-83DD-73FF-0D2A-8FABBC33F3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265" r="30612">
                        <a14:foregroundMark x1="15510" y1="11071" x2="17959" y2="27143"/>
                        <a14:foregroundMark x1="21020" y1="15357" x2="23265" y2="22143"/>
                        <a14:foregroundMark x1="17551" y1="36429" x2="16735" y2="58571"/>
                        <a14:foregroundMark x1="22653" y1="43929" x2="20816" y2="52857"/>
                        <a14:foregroundMark x1="30612" y1="43214" x2="30408" y2="4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327"/>
          <a:stretch/>
        </p:blipFill>
        <p:spPr bwMode="auto">
          <a:xfrm>
            <a:off x="5667376" y="3419475"/>
            <a:ext cx="42658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78A43E5E-1DB2-311F-9511-E3BDC1483C3C}"/>
              </a:ext>
            </a:extLst>
          </p:cNvPr>
          <p:cNvSpPr txBox="1"/>
          <p:nvPr/>
        </p:nvSpPr>
        <p:spPr>
          <a:xfrm>
            <a:off x="5582795" y="3924300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3V3 EN</a:t>
            </a:r>
          </a:p>
        </p:txBody>
      </p:sp>
      <p:pic>
        <p:nvPicPr>
          <p:cNvPr id="1043" name="Picture 14" descr="8+ Hundred Steel Toggle Switch Royalty-Free Images, Stock Photos &amp; Pictures  | Shutterstock">
            <a:extLst>
              <a:ext uri="{FF2B5EF4-FFF2-40B4-BE49-F238E27FC236}">
                <a16:creationId xmlns:a16="http://schemas.microsoft.com/office/drawing/2014/main" id="{A53BC2D7-8CEE-999D-A429-23B0103EB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3265" r="30612">
                        <a14:foregroundMark x1="15510" y1="11071" x2="17959" y2="27143"/>
                        <a14:foregroundMark x1="21020" y1="15357" x2="23265" y2="22143"/>
                        <a14:foregroundMark x1="17551" y1="36429" x2="16735" y2="58571"/>
                        <a14:foregroundMark x1="22653" y1="43929" x2="20816" y2="52857"/>
                        <a14:foregroundMark x1="30612" y1="43214" x2="30408" y2="489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327"/>
          <a:stretch/>
        </p:blipFill>
        <p:spPr bwMode="auto">
          <a:xfrm>
            <a:off x="2562226" y="3400425"/>
            <a:ext cx="426584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516CE1F1-D8B5-EF9D-1FBF-738273E68F93}"/>
              </a:ext>
            </a:extLst>
          </p:cNvPr>
          <p:cNvSpPr txBox="1"/>
          <p:nvPr/>
        </p:nvSpPr>
        <p:spPr>
          <a:xfrm>
            <a:off x="2499472" y="3914775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5V EN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C20B61F-805A-FC07-7C7D-D9A6ADF763D9}"/>
              </a:ext>
            </a:extLst>
          </p:cNvPr>
          <p:cNvSpPr txBox="1"/>
          <p:nvPr/>
        </p:nvSpPr>
        <p:spPr>
          <a:xfrm>
            <a:off x="8610600" y="3524250"/>
            <a:ext cx="1686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Regulator +</a:t>
            </a:r>
          </a:p>
          <a:p>
            <a:r>
              <a:rPr lang="en-US" sz="1600" dirty="0"/>
              <a:t>Enable Switches</a:t>
            </a:r>
            <a:endParaRPr lang="en-NZ" sz="1600" dirty="0"/>
          </a:p>
        </p:txBody>
      </p:sp>
      <p:cxnSp>
        <p:nvCxnSpPr>
          <p:cNvPr id="1098" name="Straight Arrow Connector 1097">
            <a:extLst>
              <a:ext uri="{FF2B5EF4-FFF2-40B4-BE49-F238E27FC236}">
                <a16:creationId xmlns:a16="http://schemas.microsoft.com/office/drawing/2014/main" id="{54A254A5-F095-8897-9E7D-CF8DB33CC8B4}"/>
              </a:ext>
            </a:extLst>
          </p:cNvPr>
          <p:cNvCxnSpPr>
            <a:cxnSpLocks/>
          </p:cNvCxnSpPr>
          <p:nvPr/>
        </p:nvCxnSpPr>
        <p:spPr>
          <a:xfrm flipH="1">
            <a:off x="7639050" y="1800225"/>
            <a:ext cx="94297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Arrow Connector 1098">
            <a:extLst>
              <a:ext uri="{FF2B5EF4-FFF2-40B4-BE49-F238E27FC236}">
                <a16:creationId xmlns:a16="http://schemas.microsoft.com/office/drawing/2014/main" id="{BDF3CD05-1CC3-D453-9750-E553FFD79739}"/>
              </a:ext>
            </a:extLst>
          </p:cNvPr>
          <p:cNvCxnSpPr>
            <a:cxnSpLocks/>
          </p:cNvCxnSpPr>
          <p:nvPr/>
        </p:nvCxnSpPr>
        <p:spPr>
          <a:xfrm flipH="1">
            <a:off x="7648575" y="2571750"/>
            <a:ext cx="94297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3C36A94F-3119-E84D-2326-23C62E8FB719}"/>
              </a:ext>
            </a:extLst>
          </p:cNvPr>
          <p:cNvCxnSpPr>
            <a:cxnSpLocks/>
          </p:cNvCxnSpPr>
          <p:nvPr/>
        </p:nvCxnSpPr>
        <p:spPr>
          <a:xfrm flipH="1">
            <a:off x="7648575" y="3114675"/>
            <a:ext cx="94297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DF1B815B-B03D-50F4-1433-37CC024DC828}"/>
              </a:ext>
            </a:extLst>
          </p:cNvPr>
          <p:cNvCxnSpPr>
            <a:cxnSpLocks/>
          </p:cNvCxnSpPr>
          <p:nvPr/>
        </p:nvCxnSpPr>
        <p:spPr>
          <a:xfrm flipH="1">
            <a:off x="7658100" y="3781425"/>
            <a:ext cx="94297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EAB65DB3-12BD-FE0D-9CFD-713AFC9B8DA4}"/>
              </a:ext>
            </a:extLst>
          </p:cNvPr>
          <p:cNvCxnSpPr>
            <a:cxnSpLocks/>
          </p:cNvCxnSpPr>
          <p:nvPr/>
        </p:nvCxnSpPr>
        <p:spPr>
          <a:xfrm flipH="1">
            <a:off x="7677150" y="5915025"/>
            <a:ext cx="94297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FBD99C4D-EB27-4E6A-FFF1-61A11AE223EB}"/>
              </a:ext>
            </a:extLst>
          </p:cNvPr>
          <p:cNvCxnSpPr/>
          <p:nvPr/>
        </p:nvCxnSpPr>
        <p:spPr>
          <a:xfrm>
            <a:off x="4124325" y="5648325"/>
            <a:ext cx="23241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TextBox 1104">
            <a:extLst>
              <a:ext uri="{FF2B5EF4-FFF2-40B4-BE49-F238E27FC236}">
                <a16:creationId xmlns:a16="http://schemas.microsoft.com/office/drawing/2014/main" id="{0C0ACC46-6821-DF53-9752-2BF2748FFF07}"/>
              </a:ext>
            </a:extLst>
          </p:cNvPr>
          <p:cNvSpPr txBox="1"/>
          <p:nvPr/>
        </p:nvSpPr>
        <p:spPr>
          <a:xfrm>
            <a:off x="4543425" y="5629275"/>
            <a:ext cx="1724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Can be shorted to function off one supply </a:t>
            </a:r>
            <a:endParaRPr lang="en-NZ" sz="12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27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Kus, Filip</dc:creator>
  <cp:lastModifiedBy>Kus, Filip</cp:lastModifiedBy>
  <cp:revision>1</cp:revision>
  <dcterms:created xsi:type="dcterms:W3CDTF">2025-06-13T01:23:00Z</dcterms:created>
  <dcterms:modified xsi:type="dcterms:W3CDTF">2025-06-13T02:33:57Z</dcterms:modified>
</cp:coreProperties>
</file>