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ad39f2dee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ad39f2dee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ad39f2dee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ad39f2dee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cd430f427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acd430f427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cd430f427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cd430f42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cd430f427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cd430f42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cd430f427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cd430f427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cd430f427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cd430f427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d39f2dee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ad39f2dee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d39f2dee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ad39f2dee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acd430f42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acd430f42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d39f2dee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d39f2dee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ad39f2dee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ad39f2dee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UNSUPERVISED MACHINE LEARNING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2nd TYPE OF MACHINE LEARNING</a:t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81700" y="23875"/>
            <a:ext cx="993851" cy="993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Clustering</a:t>
            </a:r>
            <a:endParaRPr/>
          </a:p>
        </p:txBody>
      </p:sp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74775"/>
            <a:ext cx="9144000" cy="373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81700" y="23875"/>
            <a:ext cx="993851" cy="993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Clustering</a:t>
            </a:r>
            <a:endParaRPr/>
          </a:p>
        </p:txBody>
      </p:sp>
      <p:sp>
        <p:nvSpPr>
          <p:cNvPr id="158" name="Google Shape;158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</a:t>
            </a:r>
            <a:r>
              <a:rPr lang="en"/>
              <a:t> is a Clustering Algorithm whose main goal is group similar elements or data points in to a cluster.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39250" y="0"/>
            <a:ext cx="993851" cy="993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pic>
        <p:nvPicPr>
          <p:cNvPr id="170" name="Google Shape;17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81700" y="23875"/>
            <a:ext cx="993851" cy="993851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5"/>
          <p:cNvSpPr txBox="1"/>
          <p:nvPr/>
        </p:nvSpPr>
        <p:spPr>
          <a:xfrm>
            <a:off x="5359000" y="3410150"/>
            <a:ext cx="3473400" cy="6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Ranganayakulu</a:t>
            </a:r>
            <a:endParaRPr sz="33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Unsupervised</a:t>
            </a:r>
            <a:r>
              <a:rPr lang="en"/>
              <a:t> Machine Learning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❖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Unsupervised Learning can be thought of as self-learning where the algorithm can find previously unknown patterns in datasets that does not have any sort of labels.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❖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Unsupervised learning is a type of machine learning in which models are trained using unlabeled dataset and are allowed to act on that data without any supervision.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81700" y="23875"/>
            <a:ext cx="993851" cy="993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Unsupervised Learning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2550" y="1170200"/>
            <a:ext cx="3028950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7500" y="3304475"/>
            <a:ext cx="3556500" cy="183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170200"/>
            <a:ext cx="5587500" cy="397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081700" y="23875"/>
            <a:ext cx="993851" cy="993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81700" y="23875"/>
            <a:ext cx="993851" cy="993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81700" y="23875"/>
            <a:ext cx="993851" cy="993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Clustering </a:t>
            </a:r>
            <a:r>
              <a:rPr lang="en"/>
              <a:t>is the process of dividing the datasets into groups, consisting of similar data-points.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Points in the same group are as similar as possible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Points in different group are as dissimilar as possible</a:t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81700" y="23875"/>
            <a:ext cx="993851" cy="993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81700" y="23875"/>
            <a:ext cx="993851" cy="993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Clustering</a:t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29875"/>
            <a:ext cx="9144000" cy="367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81700" y="23875"/>
            <a:ext cx="993851" cy="993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Clustering</a:t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29875"/>
            <a:ext cx="9143999" cy="367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81700" y="23875"/>
            <a:ext cx="993851" cy="993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