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Black"/>
      <p:bold r:id="rId13"/>
      <p:boldItalic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Black-bold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Black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d45b310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d45b310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ef59d38e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ef59d38e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ef59d38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ef59d38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ef59d38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ef59d38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ef59d38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ef59d38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ef59d38e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ef59d38e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39800" y="2125775"/>
            <a:ext cx="8453100" cy="1578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39925" y="3856800"/>
            <a:ext cx="8453100" cy="3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 amt="65000"/>
          </a:blip>
          <a:srcRect b="2606" l="0" r="0" t="260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ctrTitle"/>
          </p:nvPr>
        </p:nvSpPr>
        <p:spPr>
          <a:xfrm>
            <a:off x="451325" y="86775"/>
            <a:ext cx="8453100" cy="10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solidFill>
                  <a:srgbClr val="EAD1DC"/>
                </a:solidFill>
                <a:latin typeface="Roboto Black"/>
                <a:ea typeface="Roboto Black"/>
                <a:cs typeface="Roboto Black"/>
                <a:sym typeface="Roboto Black"/>
              </a:rPr>
              <a:t>Data Analysis</a:t>
            </a:r>
            <a:endParaRPr b="0" sz="4400">
              <a:solidFill>
                <a:srgbClr val="EAD1D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ntroduction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51060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Data Analysis is the process of collecting and organizing data. 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873" y="1151610"/>
            <a:ext cx="2619975" cy="28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Why Data Analysis is Required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18050"/>
            <a:ext cx="4260300" cy="27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Data analysis for B2C marketing plays a critical role in improving your business strategy.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It is important in business to understand problems facing an organisation, and to explore data in meaningful ways.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650" y="1494950"/>
            <a:ext cx="3940100" cy="19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Process of Analysing the Data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50349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Import data sets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Clean and prepare data for analysis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Manipulate pandas DataFrame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Visualize the</a:t>
            </a:r>
            <a:r>
              <a:rPr lang="en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data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Build machine learning models using scikit-learn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450" y="1017725"/>
            <a:ext cx="37528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Python Libraries for Analyzing Data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3" y="1027350"/>
            <a:ext cx="2205223" cy="9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5475" y="2095724"/>
            <a:ext cx="2539125" cy="15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2650" y="4079325"/>
            <a:ext cx="3178700" cy="829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373" y="2451148"/>
            <a:ext cx="1445625" cy="138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0850" y="999138"/>
            <a:ext cx="1685925" cy="966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06787" y="2235155"/>
            <a:ext cx="1685925" cy="105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Types of Data in Statistics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5507100" cy="32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AutoNum type="arabicPeriod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Numerical data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AutoNum type="alphaLcPeriod"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Discrete data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Ex: 0,1 or 0,1,2,3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AutoNum type="alphaLcPeriod"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Continuous data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Ex: 122,134.6,150,180,232,....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AutoNum type="arabicPeriod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Categorical data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Ex: Yes/No, A Grade/ B Grad/ C Grade,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Male/Female, etc,..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800" y="1530663"/>
            <a:ext cx="2431500" cy="244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423863"/>
            <a:ext cx="647700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