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尤尧寅" initials="尤尧寅" lastIdx="1" clrIdx="0">
    <p:extLst>
      <p:ext uri="{19B8F6BF-5375-455C-9EA6-DF929625EA0E}">
        <p15:presenceInfo xmlns:p15="http://schemas.microsoft.com/office/powerpoint/2012/main" userId="47aae3d89ce9e9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7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328-F0AF-4305-8E94-2B2062E2B23A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FDD1-3429-4E39-9712-2944A7FCF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1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328-F0AF-4305-8E94-2B2062E2B23A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FDD1-3429-4E39-9712-2944A7FCF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328-F0AF-4305-8E94-2B2062E2B23A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FDD1-3429-4E39-9712-2944A7FCF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9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328-F0AF-4305-8E94-2B2062E2B23A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FDD1-3429-4E39-9712-2944A7FCF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9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328-F0AF-4305-8E94-2B2062E2B23A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FDD1-3429-4E39-9712-2944A7FCF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328-F0AF-4305-8E94-2B2062E2B23A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FDD1-3429-4E39-9712-2944A7FCF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328-F0AF-4305-8E94-2B2062E2B23A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FDD1-3429-4E39-9712-2944A7FCF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93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328-F0AF-4305-8E94-2B2062E2B23A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FDD1-3429-4E39-9712-2944A7FCF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9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328-F0AF-4305-8E94-2B2062E2B23A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FDD1-3429-4E39-9712-2944A7FCF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7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328-F0AF-4305-8E94-2B2062E2B23A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FDD1-3429-4E39-9712-2944A7FCF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2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328-F0AF-4305-8E94-2B2062E2B23A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FDD1-3429-4E39-9712-2944A7FCF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7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74328-F0AF-4305-8E94-2B2062E2B23A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FDD1-3429-4E39-9712-2944A7FCF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2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1650254 </a:t>
            </a:r>
            <a:r>
              <a:rPr lang="zh-CN" altLang="en-US" dirty="0"/>
              <a:t>尤尧寅 计一</a:t>
            </a:r>
          </a:p>
        </p:txBody>
      </p:sp>
    </p:spTree>
    <p:extLst>
      <p:ext uri="{BB962C8B-B14F-4D97-AF65-F5344CB8AC3E}">
        <p14:creationId xmlns:p14="http://schemas.microsoft.com/office/powerpoint/2010/main" val="408549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660251" y="576993"/>
            <a:ext cx="2550544" cy="992727"/>
            <a:chOff x="3700130" y="637953"/>
            <a:chExt cx="3551275" cy="1382233"/>
          </a:xfrm>
        </p:grpSpPr>
        <p:sp>
          <p:nvSpPr>
            <p:cNvPr id="5" name="矩形 4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     ??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s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11118" y="2053028"/>
            <a:ext cx="154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main</a:t>
            </a:r>
            <a:endParaRPr lang="zh-CN" altLang="en-US" sz="48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4660251" y="5194284"/>
            <a:ext cx="2550544" cy="992727"/>
            <a:chOff x="3700130" y="637953"/>
            <a:chExt cx="3551275" cy="1382233"/>
          </a:xfrm>
        </p:grpSpPr>
        <p:sp>
          <p:nvSpPr>
            <p:cNvPr id="22" name="矩形 21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??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S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11118" y="3858759"/>
            <a:ext cx="154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  SL</a:t>
            </a:r>
            <a:endParaRPr lang="zh-CN" altLang="en-US" sz="4800" dirty="0"/>
          </a:p>
        </p:txBody>
      </p:sp>
      <p:sp>
        <p:nvSpPr>
          <p:cNvPr id="25" name="矩形 24"/>
          <p:cNvSpPr/>
          <p:nvPr/>
        </p:nvSpPr>
        <p:spPr>
          <a:xfrm>
            <a:off x="342196" y="3219066"/>
            <a:ext cx="2016369" cy="30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890066" y="1972162"/>
            <a:ext cx="2550544" cy="992727"/>
            <a:chOff x="3700130" y="637953"/>
            <a:chExt cx="3551275" cy="1382233"/>
          </a:xfrm>
        </p:grpSpPr>
        <p:sp>
          <p:nvSpPr>
            <p:cNvPr id="27" name="矩形 26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  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3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890066" y="3858759"/>
            <a:ext cx="2550544" cy="992727"/>
            <a:chOff x="3700130" y="637953"/>
            <a:chExt cx="3551275" cy="1382233"/>
          </a:xfrm>
        </p:grpSpPr>
        <p:sp>
          <p:nvSpPr>
            <p:cNvPr id="30" name="矩形 29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 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3</a:t>
              </a:r>
              <a:endParaRPr lang="zh-CN" altLang="en-US" sz="32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95974" y="1992841"/>
            <a:ext cx="2550544" cy="992727"/>
            <a:chOff x="3700130" y="637953"/>
            <a:chExt cx="3551275" cy="1382233"/>
          </a:xfrm>
        </p:grpSpPr>
        <p:sp>
          <p:nvSpPr>
            <p:cNvPr id="33" name="矩形 32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      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??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l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195974" y="3858759"/>
            <a:ext cx="2550544" cy="992727"/>
            <a:chOff x="3700130" y="637953"/>
            <a:chExt cx="3551275" cy="1382233"/>
          </a:xfrm>
        </p:grpSpPr>
        <p:sp>
          <p:nvSpPr>
            <p:cNvPr id="36" name="矩形 35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   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&amp;l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L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4496128" y="2844076"/>
            <a:ext cx="0" cy="9747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7743421" y="2844076"/>
            <a:ext cx="0" cy="9747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43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660251" y="576993"/>
            <a:ext cx="2550544" cy="992727"/>
            <a:chOff x="3700130" y="637953"/>
            <a:chExt cx="3551275" cy="1382233"/>
          </a:xfrm>
        </p:grpSpPr>
        <p:sp>
          <p:nvSpPr>
            <p:cNvPr id="5" name="矩形 4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     ??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s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11118" y="2053028"/>
            <a:ext cx="154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main</a:t>
            </a:r>
            <a:endParaRPr lang="zh-CN" altLang="en-US" sz="48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4660250" y="5228313"/>
            <a:ext cx="2959751" cy="992727"/>
            <a:chOff x="3700131" y="637953"/>
            <a:chExt cx="2677811" cy="1382233"/>
          </a:xfrm>
        </p:grpSpPr>
        <p:sp>
          <p:nvSpPr>
            <p:cNvPr id="22" name="矩形 21"/>
            <p:cNvSpPr/>
            <p:nvPr/>
          </p:nvSpPr>
          <p:spPr>
            <a:xfrm>
              <a:off x="3700132" y="637953"/>
              <a:ext cx="2677810" cy="13822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3200" dirty="0">
                  <a:solidFill>
                    <a:schemeClr val="tx1"/>
                  </a:solidFill>
                </a:rPr>
                <a:t>28.27431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700131" y="637953"/>
              <a:ext cx="931358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S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11118" y="3858759"/>
            <a:ext cx="154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  SL</a:t>
            </a:r>
            <a:endParaRPr lang="zh-CN" altLang="en-US" sz="4800" dirty="0"/>
          </a:p>
        </p:txBody>
      </p:sp>
      <p:sp>
        <p:nvSpPr>
          <p:cNvPr id="25" name="矩形 24"/>
          <p:cNvSpPr/>
          <p:nvPr/>
        </p:nvSpPr>
        <p:spPr>
          <a:xfrm>
            <a:off x="342196" y="3219066"/>
            <a:ext cx="2016369" cy="30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890066" y="1972162"/>
            <a:ext cx="2550544" cy="992727"/>
            <a:chOff x="3700130" y="637953"/>
            <a:chExt cx="3551275" cy="1382233"/>
          </a:xfrm>
        </p:grpSpPr>
        <p:sp>
          <p:nvSpPr>
            <p:cNvPr id="27" name="矩形 26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  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3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890066" y="3858759"/>
            <a:ext cx="2550544" cy="992727"/>
            <a:chOff x="3700130" y="637953"/>
            <a:chExt cx="3551275" cy="1382233"/>
          </a:xfrm>
        </p:grpSpPr>
        <p:sp>
          <p:nvSpPr>
            <p:cNvPr id="30" name="矩形 29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 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3</a:t>
              </a:r>
              <a:endParaRPr lang="zh-CN" altLang="en-US" sz="32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95974" y="1992841"/>
            <a:ext cx="2550544" cy="992727"/>
            <a:chOff x="3700130" y="637953"/>
            <a:chExt cx="3551275" cy="1382233"/>
          </a:xfrm>
        </p:grpSpPr>
        <p:sp>
          <p:nvSpPr>
            <p:cNvPr id="33" name="矩形 32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      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??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l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195974" y="3858759"/>
            <a:ext cx="2550544" cy="992727"/>
            <a:chOff x="3700130" y="637953"/>
            <a:chExt cx="3551275" cy="1382233"/>
          </a:xfrm>
        </p:grpSpPr>
        <p:sp>
          <p:nvSpPr>
            <p:cNvPr id="36" name="矩形 35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   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&amp;l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L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4854455" y="4437446"/>
            <a:ext cx="1319174" cy="96076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9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660251" y="576993"/>
            <a:ext cx="2550544" cy="992727"/>
            <a:chOff x="3700130" y="637953"/>
            <a:chExt cx="3551275" cy="1382233"/>
          </a:xfrm>
        </p:grpSpPr>
        <p:sp>
          <p:nvSpPr>
            <p:cNvPr id="5" name="矩形 4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     ??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s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11118" y="2053028"/>
            <a:ext cx="154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main</a:t>
            </a:r>
            <a:endParaRPr lang="zh-CN" altLang="en-US" sz="48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4660250" y="5228313"/>
            <a:ext cx="2959751" cy="992727"/>
            <a:chOff x="3700131" y="637953"/>
            <a:chExt cx="2677811" cy="1382233"/>
          </a:xfrm>
        </p:grpSpPr>
        <p:sp>
          <p:nvSpPr>
            <p:cNvPr id="22" name="矩形 21"/>
            <p:cNvSpPr/>
            <p:nvPr/>
          </p:nvSpPr>
          <p:spPr>
            <a:xfrm>
              <a:off x="3700132" y="637953"/>
              <a:ext cx="2677810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3200" dirty="0">
                  <a:solidFill>
                    <a:schemeClr val="tx1"/>
                  </a:solidFill>
                </a:rPr>
                <a:t>28.27431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700131" y="637953"/>
              <a:ext cx="931358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S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11118" y="3858759"/>
            <a:ext cx="154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  SL</a:t>
            </a:r>
            <a:endParaRPr lang="zh-CN" altLang="en-US" sz="4800" dirty="0"/>
          </a:p>
        </p:txBody>
      </p:sp>
      <p:sp>
        <p:nvSpPr>
          <p:cNvPr id="25" name="矩形 24"/>
          <p:cNvSpPr/>
          <p:nvPr/>
        </p:nvSpPr>
        <p:spPr>
          <a:xfrm>
            <a:off x="342196" y="3219066"/>
            <a:ext cx="2016369" cy="30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890066" y="1972162"/>
            <a:ext cx="2550544" cy="992727"/>
            <a:chOff x="3700130" y="637953"/>
            <a:chExt cx="3551275" cy="1382233"/>
          </a:xfrm>
        </p:grpSpPr>
        <p:sp>
          <p:nvSpPr>
            <p:cNvPr id="27" name="矩形 26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  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3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890066" y="3858759"/>
            <a:ext cx="2550544" cy="992727"/>
            <a:chOff x="3700130" y="637953"/>
            <a:chExt cx="3551275" cy="1382233"/>
          </a:xfrm>
        </p:grpSpPr>
        <p:sp>
          <p:nvSpPr>
            <p:cNvPr id="30" name="矩形 29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 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3</a:t>
              </a:r>
              <a:endParaRPr lang="zh-CN" altLang="en-US" sz="32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95973" y="1992841"/>
            <a:ext cx="2846337" cy="992727"/>
            <a:chOff x="3700129" y="637953"/>
            <a:chExt cx="3963125" cy="1382233"/>
          </a:xfrm>
        </p:grpSpPr>
        <p:sp>
          <p:nvSpPr>
            <p:cNvPr id="33" name="矩形 32"/>
            <p:cNvSpPr/>
            <p:nvPr/>
          </p:nvSpPr>
          <p:spPr>
            <a:xfrm>
              <a:off x="3700129" y="637953"/>
              <a:ext cx="3963125" cy="13822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3200" dirty="0">
                  <a:solidFill>
                    <a:schemeClr val="tx1"/>
                  </a:solidFill>
                </a:rPr>
                <a:t>18.84954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l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195974" y="3858759"/>
            <a:ext cx="2550544" cy="992727"/>
            <a:chOff x="3700130" y="637953"/>
            <a:chExt cx="3551275" cy="1382233"/>
          </a:xfrm>
        </p:grpSpPr>
        <p:sp>
          <p:nvSpPr>
            <p:cNvPr id="36" name="矩形 35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   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&amp;l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L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直接箭头连接符 38"/>
          <p:cNvCxnSpPr/>
          <p:nvPr/>
        </p:nvCxnSpPr>
        <p:spPr>
          <a:xfrm flipV="1">
            <a:off x="5440610" y="2831028"/>
            <a:ext cx="2005702" cy="138538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18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660250" y="576993"/>
            <a:ext cx="2701841" cy="992727"/>
            <a:chOff x="3700129" y="637953"/>
            <a:chExt cx="3761935" cy="1382233"/>
          </a:xfrm>
        </p:grpSpPr>
        <p:sp>
          <p:nvSpPr>
            <p:cNvPr id="5" name="矩形 4"/>
            <p:cNvSpPr/>
            <p:nvPr/>
          </p:nvSpPr>
          <p:spPr>
            <a:xfrm>
              <a:off x="3700129" y="637953"/>
              <a:ext cx="3761935" cy="13822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3200" dirty="0">
                  <a:solidFill>
                    <a:schemeClr val="tx1"/>
                  </a:solidFill>
                </a:rPr>
                <a:t>28.27431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s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11118" y="2053028"/>
            <a:ext cx="154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main</a:t>
            </a:r>
            <a:endParaRPr lang="zh-CN" altLang="en-US" sz="48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4660250" y="5228313"/>
            <a:ext cx="2959751" cy="992727"/>
            <a:chOff x="3700131" y="637953"/>
            <a:chExt cx="2677811" cy="1382233"/>
          </a:xfrm>
        </p:grpSpPr>
        <p:sp>
          <p:nvSpPr>
            <p:cNvPr id="22" name="矩形 21"/>
            <p:cNvSpPr/>
            <p:nvPr/>
          </p:nvSpPr>
          <p:spPr>
            <a:xfrm>
              <a:off x="3700132" y="637953"/>
              <a:ext cx="2677810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3200" dirty="0">
                  <a:solidFill>
                    <a:schemeClr val="tx1"/>
                  </a:solidFill>
                </a:rPr>
                <a:t>28.27431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700131" y="637953"/>
              <a:ext cx="931358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S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11118" y="3858759"/>
            <a:ext cx="154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  SL</a:t>
            </a:r>
            <a:endParaRPr lang="zh-CN" altLang="en-US" sz="4800" dirty="0"/>
          </a:p>
        </p:txBody>
      </p:sp>
      <p:sp>
        <p:nvSpPr>
          <p:cNvPr id="25" name="矩形 24"/>
          <p:cNvSpPr/>
          <p:nvPr/>
        </p:nvSpPr>
        <p:spPr>
          <a:xfrm>
            <a:off x="342196" y="3219066"/>
            <a:ext cx="2016369" cy="30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890066" y="1972162"/>
            <a:ext cx="2550544" cy="992727"/>
            <a:chOff x="3700130" y="637953"/>
            <a:chExt cx="3551275" cy="1382233"/>
          </a:xfrm>
        </p:grpSpPr>
        <p:sp>
          <p:nvSpPr>
            <p:cNvPr id="27" name="矩形 26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  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3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890066" y="3858759"/>
            <a:ext cx="2550544" cy="992727"/>
            <a:chOff x="3700130" y="637953"/>
            <a:chExt cx="3551275" cy="1382233"/>
          </a:xfrm>
        </p:grpSpPr>
        <p:sp>
          <p:nvSpPr>
            <p:cNvPr id="30" name="矩形 29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 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3</a:t>
              </a:r>
              <a:endParaRPr lang="zh-CN" altLang="en-US" sz="32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95973" y="1992841"/>
            <a:ext cx="2846337" cy="992727"/>
            <a:chOff x="3700129" y="637953"/>
            <a:chExt cx="3963125" cy="1382233"/>
          </a:xfrm>
        </p:grpSpPr>
        <p:sp>
          <p:nvSpPr>
            <p:cNvPr id="33" name="矩形 32"/>
            <p:cNvSpPr/>
            <p:nvPr/>
          </p:nvSpPr>
          <p:spPr>
            <a:xfrm>
              <a:off x="3700129" y="637953"/>
              <a:ext cx="396312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3200" dirty="0">
                  <a:solidFill>
                    <a:schemeClr val="tx1"/>
                  </a:solidFill>
                </a:rPr>
                <a:t>18.84954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l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195974" y="3858759"/>
            <a:ext cx="2550544" cy="992727"/>
            <a:chOff x="3700130" y="637953"/>
            <a:chExt cx="3551275" cy="1382233"/>
          </a:xfrm>
        </p:grpSpPr>
        <p:sp>
          <p:nvSpPr>
            <p:cNvPr id="36" name="矩形 35"/>
            <p:cNvSpPr/>
            <p:nvPr/>
          </p:nvSpPr>
          <p:spPr>
            <a:xfrm>
              <a:off x="3700130" y="637953"/>
              <a:ext cx="3551275" cy="1382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       </a:t>
              </a:r>
              <a:r>
                <a:rPr lang="en-US" altLang="zh-CN" sz="3200" dirty="0">
                  <a:solidFill>
                    <a:schemeClr val="tx1"/>
                  </a:solidFill>
                </a:rPr>
                <a:t>&amp;l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00131" y="637953"/>
              <a:ext cx="1329069" cy="138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L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 flipV="1">
            <a:off x="6195973" y="1312985"/>
            <a:ext cx="0" cy="407963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03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为什么同时得到长度与面积：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面积利用函数返回值传递</a:t>
            </a:r>
            <a:endParaRPr lang="en-US" altLang="zh-CN" dirty="0"/>
          </a:p>
          <a:p>
            <a:r>
              <a:rPr lang="zh-CN" altLang="en-US" dirty="0"/>
              <a:t>长度利用指针传递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903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105</Words>
  <Application>Microsoft Office PowerPoint</Application>
  <PresentationFormat>宽屏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1650254 尤尧寅 计一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尤尧寅</dc:creator>
  <cp:lastModifiedBy>尤尧寅</cp:lastModifiedBy>
  <cp:revision>5</cp:revision>
  <dcterms:created xsi:type="dcterms:W3CDTF">2016-12-13T06:01:49Z</dcterms:created>
  <dcterms:modified xsi:type="dcterms:W3CDTF">2016-12-13T08:22:37Z</dcterms:modified>
</cp:coreProperties>
</file>