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1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3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8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4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EA73C-F066-43F3-A2EC-EC632435A1F4}" type="datetimeFigureOut">
              <a:rPr lang="zh-CN" altLang="en-US" smtClean="0"/>
              <a:t>2016/12/13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9A70-871B-4A36-9358-F7ABEB84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1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1650254 </a:t>
            </a:r>
            <a:r>
              <a:rPr lang="zh-CN" altLang="en-US" dirty="0"/>
              <a:t>尤尧寅 计一</a:t>
            </a:r>
          </a:p>
        </p:txBody>
      </p:sp>
    </p:spTree>
    <p:extLst>
      <p:ext uri="{BB962C8B-B14F-4D97-AF65-F5344CB8AC3E}">
        <p14:creationId xmlns:p14="http://schemas.microsoft.com/office/powerpoint/2010/main" val="408549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箭头连接符 38"/>
          <p:cNvCxnSpPr/>
          <p:nvPr/>
        </p:nvCxnSpPr>
        <p:spPr>
          <a:xfrm>
            <a:off x="3035817" y="1971862"/>
            <a:ext cx="0" cy="12068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8738011" y="1971862"/>
            <a:ext cx="28302" cy="12068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470301" y="979135"/>
            <a:ext cx="3667223" cy="992728"/>
            <a:chOff x="993027" y="979137"/>
            <a:chExt cx="3667223" cy="992728"/>
          </a:xfrm>
        </p:grpSpPr>
        <p:grpSp>
          <p:nvGrpSpPr>
            <p:cNvPr id="26" name="组合 25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10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chemeClr val="tx1"/>
                    </a:solidFill>
                  </a:rPr>
                  <a:t>i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97146" y="979136"/>
            <a:ext cx="3667223" cy="992728"/>
            <a:chOff x="993027" y="979137"/>
            <a:chExt cx="3667223" cy="992728"/>
          </a:xfrm>
        </p:grpSpPr>
        <p:grpSp>
          <p:nvGrpSpPr>
            <p:cNvPr id="41" name="组合 40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15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j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2103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70301" y="3178699"/>
            <a:ext cx="3667223" cy="992728"/>
            <a:chOff x="993027" y="979137"/>
            <a:chExt cx="3667223" cy="9927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2000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3003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97146" y="3178699"/>
            <a:ext cx="3667223" cy="992728"/>
            <a:chOff x="993027" y="979137"/>
            <a:chExt cx="3667223" cy="992728"/>
          </a:xfrm>
        </p:grpSpPr>
        <p:grpSp>
          <p:nvGrpSpPr>
            <p:cNvPr id="53" name="组合 52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2100</a:t>
                </a:r>
                <a:endParaRPr lang="zh-CN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y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526371" y="5037069"/>
            <a:ext cx="3667223" cy="992728"/>
            <a:chOff x="993027" y="979137"/>
            <a:chExt cx="3667223" cy="992728"/>
          </a:xfrm>
        </p:grpSpPr>
        <p:grpSp>
          <p:nvGrpSpPr>
            <p:cNvPr id="58" name="组合 57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?</a:t>
                </a:r>
                <a:endParaRPr lang="zh-CN" altLang="en-US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4003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28367" y="24298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单向传值</a:t>
            </a:r>
          </a:p>
        </p:txBody>
      </p:sp>
      <p:sp>
        <p:nvSpPr>
          <p:cNvPr id="30" name="文本框 4"/>
          <p:cNvSpPr txBox="1"/>
          <p:nvPr/>
        </p:nvSpPr>
        <p:spPr>
          <a:xfrm>
            <a:off x="432997" y="42513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语句：</a:t>
            </a:r>
            <a:r>
              <a:rPr lang="en-US" altLang="zh-CN" dirty="0"/>
              <a:t>swap(&amp;i,&amp;j);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43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301" y="979135"/>
            <a:ext cx="3667223" cy="992728"/>
            <a:chOff x="993027" y="979137"/>
            <a:chExt cx="3667223" cy="992728"/>
          </a:xfrm>
        </p:grpSpPr>
        <p:grpSp>
          <p:nvGrpSpPr>
            <p:cNvPr id="26" name="组合 25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10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chemeClr val="tx1"/>
                    </a:solidFill>
                  </a:rPr>
                  <a:t>i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97146" y="979136"/>
            <a:ext cx="3667223" cy="992728"/>
            <a:chOff x="993027" y="979137"/>
            <a:chExt cx="3667223" cy="992728"/>
          </a:xfrm>
        </p:grpSpPr>
        <p:grpSp>
          <p:nvGrpSpPr>
            <p:cNvPr id="41" name="组合 40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15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j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2103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70301" y="3178699"/>
            <a:ext cx="3667223" cy="992728"/>
            <a:chOff x="993027" y="979137"/>
            <a:chExt cx="3667223" cy="9927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2000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3003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97146" y="3178699"/>
            <a:ext cx="3667223" cy="992728"/>
            <a:chOff x="993027" y="979137"/>
            <a:chExt cx="3667223" cy="992728"/>
          </a:xfrm>
        </p:grpSpPr>
        <p:grpSp>
          <p:nvGrpSpPr>
            <p:cNvPr id="53" name="组合 52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2100</a:t>
                </a:r>
                <a:endParaRPr lang="zh-CN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y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526371" y="5037069"/>
            <a:ext cx="3667223" cy="992728"/>
            <a:chOff x="993027" y="979137"/>
            <a:chExt cx="3667223" cy="992728"/>
          </a:xfrm>
        </p:grpSpPr>
        <p:grpSp>
          <p:nvGrpSpPr>
            <p:cNvPr id="58" name="组合 57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2000</a:t>
                </a:r>
                <a:endParaRPr lang="zh-CN" altLang="en-US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4003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28367" y="24298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单向传值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581727" y="4037865"/>
            <a:ext cx="2082094" cy="113463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035817" y="1971862"/>
            <a:ext cx="0" cy="12068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738011" y="1971862"/>
            <a:ext cx="28302" cy="12068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4"/>
          <p:cNvSpPr txBox="1"/>
          <p:nvPr/>
        </p:nvSpPr>
        <p:spPr>
          <a:xfrm>
            <a:off x="432997" y="42513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语句：</a:t>
            </a:r>
            <a:r>
              <a:rPr lang="en-US" altLang="zh-CN" dirty="0"/>
              <a:t>t=x;;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6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301" y="979135"/>
            <a:ext cx="3667223" cy="992728"/>
            <a:chOff x="993027" y="979137"/>
            <a:chExt cx="3667223" cy="992728"/>
          </a:xfrm>
        </p:grpSpPr>
        <p:grpSp>
          <p:nvGrpSpPr>
            <p:cNvPr id="26" name="组合 25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10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chemeClr val="tx1"/>
                    </a:solidFill>
                  </a:rPr>
                  <a:t>i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97146" y="979136"/>
            <a:ext cx="3667223" cy="992728"/>
            <a:chOff x="993027" y="979137"/>
            <a:chExt cx="3667223" cy="992728"/>
          </a:xfrm>
        </p:grpSpPr>
        <p:grpSp>
          <p:nvGrpSpPr>
            <p:cNvPr id="41" name="组合 40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15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j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2103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70301" y="3178699"/>
            <a:ext cx="3667223" cy="992728"/>
            <a:chOff x="993027" y="979137"/>
            <a:chExt cx="3667223" cy="9927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93027" y="979137"/>
              <a:ext cx="2550544" cy="992728"/>
              <a:chOff x="3700130" y="637952"/>
              <a:chExt cx="3551275" cy="1382234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700130" y="637952"/>
                <a:ext cx="3551275" cy="13822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2100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3003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97146" y="3178699"/>
            <a:ext cx="3667223" cy="992728"/>
            <a:chOff x="993027" y="979137"/>
            <a:chExt cx="3667223" cy="992728"/>
          </a:xfrm>
        </p:grpSpPr>
        <p:grpSp>
          <p:nvGrpSpPr>
            <p:cNvPr id="53" name="组合 52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2100</a:t>
                </a:r>
                <a:endParaRPr lang="zh-CN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y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526371" y="5037069"/>
            <a:ext cx="3667223" cy="992728"/>
            <a:chOff x="993027" y="979137"/>
            <a:chExt cx="3667223" cy="992728"/>
          </a:xfrm>
        </p:grpSpPr>
        <p:grpSp>
          <p:nvGrpSpPr>
            <p:cNvPr id="58" name="组合 57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2000</a:t>
                </a:r>
                <a:endParaRPr lang="zh-CN" altLang="en-US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4003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28367" y="24298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单向传值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3689648" y="3385721"/>
            <a:ext cx="4221901" cy="7279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035817" y="1971862"/>
            <a:ext cx="0" cy="12068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738011" y="1971862"/>
            <a:ext cx="28302" cy="12068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4"/>
          <p:cNvSpPr txBox="1"/>
          <p:nvPr/>
        </p:nvSpPr>
        <p:spPr>
          <a:xfrm>
            <a:off x="432997" y="42513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语句：</a:t>
            </a:r>
            <a:r>
              <a:rPr lang="en-US" altLang="zh-CN" dirty="0"/>
              <a:t>x=y;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89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301" y="979135"/>
            <a:ext cx="3667223" cy="992728"/>
            <a:chOff x="993027" y="979137"/>
            <a:chExt cx="3667223" cy="992728"/>
          </a:xfrm>
        </p:grpSpPr>
        <p:grpSp>
          <p:nvGrpSpPr>
            <p:cNvPr id="26" name="组合 25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10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chemeClr val="tx1"/>
                    </a:solidFill>
                  </a:rPr>
                  <a:t>i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2003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197146" y="979136"/>
            <a:ext cx="3667223" cy="992728"/>
            <a:chOff x="993027" y="979137"/>
            <a:chExt cx="3667223" cy="992728"/>
          </a:xfrm>
        </p:grpSpPr>
        <p:grpSp>
          <p:nvGrpSpPr>
            <p:cNvPr id="41" name="组合 40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15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j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2103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70301" y="3178699"/>
            <a:ext cx="3667223" cy="992728"/>
            <a:chOff x="993027" y="979137"/>
            <a:chExt cx="3667223" cy="992728"/>
          </a:xfrm>
        </p:grpSpPr>
        <p:grpSp>
          <p:nvGrpSpPr>
            <p:cNvPr id="47" name="组合 46"/>
            <p:cNvGrpSpPr/>
            <p:nvPr/>
          </p:nvGrpSpPr>
          <p:grpSpPr>
            <a:xfrm>
              <a:off x="993027" y="979137"/>
              <a:ext cx="2550544" cy="992728"/>
              <a:chOff x="3700130" y="637952"/>
              <a:chExt cx="3551275" cy="1382234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3700130" y="637952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2100</a:t>
                </a: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x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3003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97146" y="3178699"/>
            <a:ext cx="3667223" cy="992728"/>
            <a:chOff x="993027" y="979137"/>
            <a:chExt cx="3667223" cy="992728"/>
          </a:xfrm>
        </p:grpSpPr>
        <p:grpSp>
          <p:nvGrpSpPr>
            <p:cNvPr id="53" name="组合 52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2000</a:t>
                </a:r>
                <a:endParaRPr lang="zh-CN" altLang="en-US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y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3103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526371" y="5037069"/>
            <a:ext cx="3667223" cy="992728"/>
            <a:chOff x="993027" y="979137"/>
            <a:chExt cx="3667223" cy="992728"/>
          </a:xfrm>
        </p:grpSpPr>
        <p:grpSp>
          <p:nvGrpSpPr>
            <p:cNvPr id="58" name="组合 57"/>
            <p:cNvGrpSpPr/>
            <p:nvPr/>
          </p:nvGrpSpPr>
          <p:grpSpPr>
            <a:xfrm>
              <a:off x="993027" y="979138"/>
              <a:ext cx="2550544" cy="992727"/>
              <a:chOff x="3700130" y="637953"/>
              <a:chExt cx="3551275" cy="138223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3700130" y="637953"/>
                <a:ext cx="3551275" cy="13822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    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2000</a:t>
                </a:r>
                <a:endParaRPr lang="zh-CN" altLang="en-US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700131" y="637953"/>
                <a:ext cx="707633" cy="13822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t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529923" y="979137"/>
              <a:ext cx="1130327" cy="99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4000</a:t>
              </a:r>
            </a:p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4003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28367" y="24298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单向传值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6354645" y="3880244"/>
            <a:ext cx="2618887" cy="1653189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035817" y="1971862"/>
            <a:ext cx="0" cy="12068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738011" y="1971862"/>
            <a:ext cx="28302" cy="12068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4"/>
          <p:cNvSpPr txBox="1"/>
          <p:nvPr/>
        </p:nvSpPr>
        <p:spPr>
          <a:xfrm>
            <a:off x="432997" y="42513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语句：</a:t>
            </a:r>
            <a:r>
              <a:rPr lang="en-US" altLang="zh-CN" dirty="0"/>
              <a:t>y=t;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54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7238"/>
            <a:ext cx="10515600" cy="5419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无法交换的原因是：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变量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，所存储的是地址，而并未对地址指向的变量做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任何交换。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这些语句仅仅是交换了</a:t>
            </a:r>
            <a:r>
              <a:rPr lang="en-US" altLang="zh-CN" dirty="0" err="1"/>
              <a:t>xy</a:t>
            </a:r>
            <a:r>
              <a:rPr lang="zh-CN" altLang="en-US" dirty="0"/>
              <a:t>中的地址。</a:t>
            </a:r>
          </a:p>
        </p:txBody>
      </p:sp>
    </p:spTree>
    <p:extLst>
      <p:ext uri="{BB962C8B-B14F-4D97-AF65-F5344CB8AC3E}">
        <p14:creationId xmlns:p14="http://schemas.microsoft.com/office/powerpoint/2010/main" val="325421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146</Words>
  <Application>Microsoft Office PowerPoint</Application>
  <PresentationFormat>宽屏</PresentationFormat>
  <Paragraphs>94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1650254 尤尧寅 计一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尤尧寅</dc:creator>
  <cp:lastModifiedBy>尤尧寅</cp:lastModifiedBy>
  <cp:revision>4</cp:revision>
  <dcterms:created xsi:type="dcterms:W3CDTF">2016-12-13T06:42:49Z</dcterms:created>
  <dcterms:modified xsi:type="dcterms:W3CDTF">2016-12-13T08:20:56Z</dcterms:modified>
</cp:coreProperties>
</file>