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2" autoAdjust="0"/>
    <p:restoredTop sz="94660"/>
  </p:normalViewPr>
  <p:slideViewPr>
    <p:cSldViewPr snapToGrid="0">
      <p:cViewPr>
        <p:scale>
          <a:sx n="50" d="100"/>
          <a:sy n="50" d="100"/>
        </p:scale>
        <p:origin x="29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1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2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3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9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4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2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3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4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BBAF-109D-424B-94A8-A683554023CF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92F1-C78F-4DBB-9BD4-F83C0622C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7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1650254 </a:t>
            </a:r>
            <a:r>
              <a:rPr lang="zh-CN" altLang="en-US" dirty="0"/>
              <a:t>尤尧寅 计一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4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箭头连接符 38"/>
          <p:cNvCxnSpPr/>
          <p:nvPr/>
        </p:nvCxnSpPr>
        <p:spPr>
          <a:xfrm>
            <a:off x="3035817" y="1971862"/>
            <a:ext cx="0" cy="63642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470301" y="979135"/>
            <a:ext cx="3667223" cy="992728"/>
            <a:chOff x="993027" y="979137"/>
            <a:chExt cx="3667223" cy="992728"/>
          </a:xfrm>
        </p:grpSpPr>
        <p:grpSp>
          <p:nvGrpSpPr>
            <p:cNvPr id="26" name="组合 25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10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chemeClr val="tx1"/>
                    </a:solidFill>
                  </a:rPr>
                  <a:t>i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97146" y="979136"/>
            <a:ext cx="3667223" cy="992728"/>
            <a:chOff x="993027" y="979137"/>
            <a:chExt cx="3667223" cy="992728"/>
          </a:xfrm>
        </p:grpSpPr>
        <p:grpSp>
          <p:nvGrpSpPr>
            <p:cNvPr id="41" name="组合 40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15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j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2103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70301" y="2608288"/>
            <a:ext cx="3667223" cy="992728"/>
            <a:chOff x="993027" y="979137"/>
            <a:chExt cx="3667223" cy="992728"/>
          </a:xfrm>
        </p:grpSpPr>
        <p:grpSp>
          <p:nvGrpSpPr>
            <p:cNvPr id="47" name="组合 46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2000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3003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84296" y="2608284"/>
            <a:ext cx="3667223" cy="992728"/>
            <a:chOff x="993027" y="979137"/>
            <a:chExt cx="3667223" cy="992728"/>
          </a:xfrm>
        </p:grpSpPr>
        <p:grpSp>
          <p:nvGrpSpPr>
            <p:cNvPr id="53" name="组合 52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2100</a:t>
                </a:r>
                <a:endParaRPr lang="zh-CN" altLang="en-US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y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3103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470301" y="4347522"/>
            <a:ext cx="3667223" cy="992728"/>
            <a:chOff x="993027" y="979137"/>
            <a:chExt cx="3667223" cy="992728"/>
          </a:xfrm>
        </p:grpSpPr>
        <p:grpSp>
          <p:nvGrpSpPr>
            <p:cNvPr id="58" name="组合 57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      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5000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）</a:t>
                </a:r>
                <a:endParaRPr lang="zh-CN" altLang="en-US" sz="28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4003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35216" y="20235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单向传值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764558" y="1971861"/>
            <a:ext cx="0" cy="63642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7451260" y="4347521"/>
            <a:ext cx="2982481" cy="992727"/>
            <a:chOff x="1677769" y="979137"/>
            <a:chExt cx="2982481" cy="992727"/>
          </a:xfrm>
        </p:grpSpPr>
        <p:sp>
          <p:nvSpPr>
            <p:cNvPr id="36" name="矩形 35"/>
            <p:cNvSpPr/>
            <p:nvPr/>
          </p:nvSpPr>
          <p:spPr>
            <a:xfrm>
              <a:off x="1677769" y="979137"/>
              <a:ext cx="1865004" cy="9927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      </a:t>
              </a:r>
              <a:r>
                <a:rPr lang="zh-CN" altLang="en-US" sz="2800" dirty="0">
                  <a:solidFill>
                    <a:schemeClr val="tx1"/>
                  </a:solidFill>
                </a:rPr>
                <a:t>？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4003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18160" y="213360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语句：</a:t>
            </a:r>
            <a:r>
              <a:rPr lang="en-US" altLang="zh-CN" dirty="0"/>
              <a:t>swap(&amp;i,&amp;j);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43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箭头连接符 38"/>
          <p:cNvCxnSpPr/>
          <p:nvPr/>
        </p:nvCxnSpPr>
        <p:spPr>
          <a:xfrm>
            <a:off x="3035817" y="1971862"/>
            <a:ext cx="0" cy="63642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470301" y="979135"/>
            <a:ext cx="3667223" cy="992728"/>
            <a:chOff x="993027" y="979137"/>
            <a:chExt cx="3667223" cy="992728"/>
          </a:xfrm>
        </p:grpSpPr>
        <p:grpSp>
          <p:nvGrpSpPr>
            <p:cNvPr id="26" name="组合 25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10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chemeClr val="tx1"/>
                    </a:solidFill>
                  </a:rPr>
                  <a:t>i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97146" y="979136"/>
            <a:ext cx="3667223" cy="992728"/>
            <a:chOff x="993027" y="979137"/>
            <a:chExt cx="3667223" cy="992728"/>
          </a:xfrm>
        </p:grpSpPr>
        <p:grpSp>
          <p:nvGrpSpPr>
            <p:cNvPr id="41" name="组合 40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15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j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2103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70301" y="2608288"/>
            <a:ext cx="3667223" cy="992728"/>
            <a:chOff x="993027" y="979137"/>
            <a:chExt cx="3667223" cy="992728"/>
          </a:xfrm>
        </p:grpSpPr>
        <p:grpSp>
          <p:nvGrpSpPr>
            <p:cNvPr id="47" name="组合 46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2000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3003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84296" y="2608284"/>
            <a:ext cx="3667223" cy="992728"/>
            <a:chOff x="993027" y="979137"/>
            <a:chExt cx="3667223" cy="992728"/>
          </a:xfrm>
        </p:grpSpPr>
        <p:grpSp>
          <p:nvGrpSpPr>
            <p:cNvPr id="53" name="组合 52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2100</a:t>
                </a:r>
                <a:endParaRPr lang="zh-CN" altLang="en-US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y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3103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470301" y="4347522"/>
            <a:ext cx="3667223" cy="992728"/>
            <a:chOff x="993027" y="979137"/>
            <a:chExt cx="3667223" cy="992728"/>
          </a:xfrm>
        </p:grpSpPr>
        <p:grpSp>
          <p:nvGrpSpPr>
            <p:cNvPr id="58" name="组合 57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      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5000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）</a:t>
                </a:r>
                <a:endParaRPr lang="zh-CN" altLang="en-US" sz="28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4003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35216" y="20235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单向传值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764558" y="1971861"/>
            <a:ext cx="0" cy="63642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7451260" y="4347521"/>
            <a:ext cx="2982481" cy="992727"/>
            <a:chOff x="1677769" y="979137"/>
            <a:chExt cx="2982481" cy="992727"/>
          </a:xfrm>
        </p:grpSpPr>
        <p:sp>
          <p:nvSpPr>
            <p:cNvPr id="36" name="矩形 35"/>
            <p:cNvSpPr/>
            <p:nvPr/>
          </p:nvSpPr>
          <p:spPr>
            <a:xfrm>
              <a:off x="1677769" y="979137"/>
              <a:ext cx="1865004" cy="9927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      </a:t>
              </a:r>
              <a:r>
                <a:rPr lang="en-US" altLang="zh-CN" sz="2800" dirty="0">
                  <a:solidFill>
                    <a:schemeClr val="tx1"/>
                  </a:solidFill>
                </a:rPr>
                <a:t>10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5000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5003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3590790" y="1563028"/>
            <a:ext cx="4276698" cy="303895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8160" y="21336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语句：</a:t>
            </a:r>
            <a:r>
              <a:rPr lang="en-US" altLang="zh-CN" dirty="0"/>
              <a:t>*t=*x;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78528" y="210385"/>
            <a:ext cx="216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此句是错误的关键</a:t>
            </a:r>
          </a:p>
        </p:txBody>
      </p:sp>
    </p:spTree>
    <p:extLst>
      <p:ext uri="{BB962C8B-B14F-4D97-AF65-F5344CB8AC3E}">
        <p14:creationId xmlns:p14="http://schemas.microsoft.com/office/powerpoint/2010/main" val="215648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箭头连接符 38"/>
          <p:cNvCxnSpPr/>
          <p:nvPr/>
        </p:nvCxnSpPr>
        <p:spPr>
          <a:xfrm>
            <a:off x="3035817" y="1971862"/>
            <a:ext cx="0" cy="63642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470301" y="979135"/>
            <a:ext cx="3667223" cy="992728"/>
            <a:chOff x="993027" y="979137"/>
            <a:chExt cx="3667223" cy="992728"/>
          </a:xfrm>
        </p:grpSpPr>
        <p:grpSp>
          <p:nvGrpSpPr>
            <p:cNvPr id="26" name="组合 25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15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chemeClr val="tx1"/>
                    </a:solidFill>
                  </a:rPr>
                  <a:t>i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97146" y="979136"/>
            <a:ext cx="3667223" cy="992728"/>
            <a:chOff x="993027" y="979137"/>
            <a:chExt cx="3667223" cy="992728"/>
          </a:xfrm>
        </p:grpSpPr>
        <p:grpSp>
          <p:nvGrpSpPr>
            <p:cNvPr id="41" name="组合 40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15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j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2103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70301" y="2608288"/>
            <a:ext cx="3667223" cy="992728"/>
            <a:chOff x="993027" y="979137"/>
            <a:chExt cx="3667223" cy="992728"/>
          </a:xfrm>
        </p:grpSpPr>
        <p:grpSp>
          <p:nvGrpSpPr>
            <p:cNvPr id="47" name="组合 46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    2000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3003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84296" y="2608284"/>
            <a:ext cx="3667223" cy="992728"/>
            <a:chOff x="993027" y="979137"/>
            <a:chExt cx="3667223" cy="992728"/>
          </a:xfrm>
        </p:grpSpPr>
        <p:grpSp>
          <p:nvGrpSpPr>
            <p:cNvPr id="53" name="组合 52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2100</a:t>
                </a:r>
                <a:endParaRPr lang="zh-CN" altLang="en-US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y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3103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470301" y="4347522"/>
            <a:ext cx="3667223" cy="992728"/>
            <a:chOff x="993027" y="979137"/>
            <a:chExt cx="3667223" cy="992728"/>
          </a:xfrm>
        </p:grpSpPr>
        <p:grpSp>
          <p:nvGrpSpPr>
            <p:cNvPr id="58" name="组合 57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      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5000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）</a:t>
                </a:r>
                <a:endParaRPr lang="zh-CN" altLang="en-US" sz="28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4003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35216" y="20235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单向传值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764558" y="1971861"/>
            <a:ext cx="0" cy="63642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7451260" y="4347521"/>
            <a:ext cx="2982481" cy="992727"/>
            <a:chOff x="1677769" y="979137"/>
            <a:chExt cx="2982481" cy="992727"/>
          </a:xfrm>
        </p:grpSpPr>
        <p:sp>
          <p:nvSpPr>
            <p:cNvPr id="36" name="矩形 35"/>
            <p:cNvSpPr/>
            <p:nvPr/>
          </p:nvSpPr>
          <p:spPr>
            <a:xfrm>
              <a:off x="1677769" y="979137"/>
              <a:ext cx="1865004" cy="9927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      </a:t>
              </a:r>
              <a:r>
                <a:rPr lang="en-US" altLang="zh-CN" sz="2800" dirty="0">
                  <a:solidFill>
                    <a:schemeClr val="tx1"/>
                  </a:solidFill>
                </a:rPr>
                <a:t>10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5000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5003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H="1">
            <a:off x="3611880" y="1569720"/>
            <a:ext cx="4693920" cy="7620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18160" y="2133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语句：*</a:t>
            </a:r>
            <a:r>
              <a:rPr lang="en-US" altLang="zh-CN" dirty="0"/>
              <a:t>x=</a:t>
            </a:r>
            <a:r>
              <a:rPr lang="zh-CN" altLang="en-US" dirty="0"/>
              <a:t>*</a:t>
            </a:r>
            <a:r>
              <a:rPr lang="en-US" altLang="zh-CN" dirty="0"/>
              <a:t>y;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箭头连接符 38"/>
          <p:cNvCxnSpPr/>
          <p:nvPr/>
        </p:nvCxnSpPr>
        <p:spPr>
          <a:xfrm>
            <a:off x="3035817" y="1971862"/>
            <a:ext cx="0" cy="63642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470301" y="979135"/>
            <a:ext cx="3667223" cy="992728"/>
            <a:chOff x="993027" y="979137"/>
            <a:chExt cx="3667223" cy="992728"/>
          </a:xfrm>
        </p:grpSpPr>
        <p:grpSp>
          <p:nvGrpSpPr>
            <p:cNvPr id="26" name="组合 25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15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chemeClr val="tx1"/>
                    </a:solidFill>
                  </a:rPr>
                  <a:t>i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97146" y="979136"/>
            <a:ext cx="3667223" cy="992728"/>
            <a:chOff x="993027" y="979137"/>
            <a:chExt cx="3667223" cy="992728"/>
          </a:xfrm>
        </p:grpSpPr>
        <p:grpSp>
          <p:nvGrpSpPr>
            <p:cNvPr id="41" name="组合 40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10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j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2103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70301" y="2608288"/>
            <a:ext cx="3667223" cy="992728"/>
            <a:chOff x="993027" y="979137"/>
            <a:chExt cx="3667223" cy="992728"/>
          </a:xfrm>
        </p:grpSpPr>
        <p:grpSp>
          <p:nvGrpSpPr>
            <p:cNvPr id="47" name="组合 46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    2000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3003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84296" y="2608284"/>
            <a:ext cx="3667223" cy="992728"/>
            <a:chOff x="993027" y="979137"/>
            <a:chExt cx="3667223" cy="992728"/>
          </a:xfrm>
        </p:grpSpPr>
        <p:grpSp>
          <p:nvGrpSpPr>
            <p:cNvPr id="53" name="组合 52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2100</a:t>
                </a:r>
                <a:endParaRPr lang="zh-CN" altLang="en-US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y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3103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470301" y="4347522"/>
            <a:ext cx="3667223" cy="992728"/>
            <a:chOff x="993027" y="979137"/>
            <a:chExt cx="3667223" cy="992728"/>
          </a:xfrm>
        </p:grpSpPr>
        <p:grpSp>
          <p:nvGrpSpPr>
            <p:cNvPr id="58" name="组合 57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      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5000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）</a:t>
                </a:r>
                <a:endParaRPr lang="zh-CN" altLang="en-US" sz="28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4003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35216" y="20235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单向传值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764558" y="1971861"/>
            <a:ext cx="0" cy="63642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7451260" y="4347521"/>
            <a:ext cx="2982481" cy="992727"/>
            <a:chOff x="1677769" y="979137"/>
            <a:chExt cx="2982481" cy="992727"/>
          </a:xfrm>
        </p:grpSpPr>
        <p:sp>
          <p:nvSpPr>
            <p:cNvPr id="36" name="矩形 35"/>
            <p:cNvSpPr/>
            <p:nvPr/>
          </p:nvSpPr>
          <p:spPr>
            <a:xfrm>
              <a:off x="1677769" y="979137"/>
              <a:ext cx="1865004" cy="9927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      </a:t>
              </a:r>
              <a:r>
                <a:rPr lang="en-US" altLang="zh-CN" sz="2800" dirty="0">
                  <a:solidFill>
                    <a:schemeClr val="tx1"/>
                  </a:solidFill>
                </a:rPr>
                <a:t>10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5000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5003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8524602" y="1612155"/>
            <a:ext cx="588918" cy="294460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8160" y="21336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语句：</a:t>
            </a:r>
            <a:r>
              <a:rPr lang="en-US" altLang="zh-CN" dirty="0"/>
              <a:t>*y=*t;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5360" y="960120"/>
            <a:ext cx="8214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出现错误的语句是：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*</a:t>
            </a:r>
            <a:r>
              <a:rPr lang="en-US" altLang="zh-CN" sz="2400" dirty="0"/>
              <a:t>t = *x;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局部变量</a:t>
            </a:r>
            <a:r>
              <a:rPr lang="en-US" altLang="zh-CN" sz="2400" dirty="0"/>
              <a:t>*t</a:t>
            </a:r>
            <a:r>
              <a:rPr lang="zh-CN" altLang="en-US" sz="2400" dirty="0"/>
              <a:t>在定义后，并为对</a:t>
            </a:r>
            <a:r>
              <a:rPr lang="en-US" altLang="zh-CN" sz="2400" dirty="0"/>
              <a:t>t</a:t>
            </a:r>
            <a:r>
              <a:rPr lang="zh-CN" altLang="en-US" sz="2400" dirty="0"/>
              <a:t>初始化，导致</a:t>
            </a:r>
            <a:r>
              <a:rPr lang="en-US" altLang="zh-CN" sz="2400" dirty="0"/>
              <a:t>t</a:t>
            </a:r>
            <a:r>
              <a:rPr lang="zh-CN" altLang="en-US" sz="2400" dirty="0"/>
              <a:t>中困难存储了一个不知名的地址，这个地址可能是内存中空白部分，也可能是系统文件所在的地方，于是会导致死机。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当语句改成：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tt</a:t>
            </a:r>
            <a:r>
              <a:rPr lang="en-US" altLang="zh-CN" sz="2400" dirty="0"/>
              <a:t>, *t;</a:t>
            </a:r>
          </a:p>
          <a:p>
            <a:r>
              <a:rPr lang="en-US" altLang="zh-CN" sz="2400" dirty="0"/>
              <a:t>		t=&amp;</a:t>
            </a:r>
            <a:r>
              <a:rPr lang="en-US" altLang="zh-CN" sz="2400" dirty="0" err="1"/>
              <a:t>tt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时</a:t>
            </a:r>
            <a:endParaRPr lang="en-US" altLang="zh-CN" sz="2400" dirty="0"/>
          </a:p>
          <a:p>
            <a:r>
              <a:rPr lang="en-US" altLang="zh-CN" sz="2400" dirty="0"/>
              <a:t>       t</a:t>
            </a:r>
            <a:r>
              <a:rPr lang="zh-CN" altLang="en-US" sz="2400" dirty="0"/>
              <a:t>被赋予了</a:t>
            </a:r>
            <a:r>
              <a:rPr lang="en-US" altLang="zh-CN" sz="2400" dirty="0" err="1"/>
              <a:t>tt</a:t>
            </a:r>
            <a:r>
              <a:rPr lang="zh-CN" altLang="en-US" sz="2400" dirty="0"/>
              <a:t>的地址，此时</a:t>
            </a:r>
            <a:r>
              <a:rPr lang="en-US" altLang="zh-CN" sz="2400" dirty="0"/>
              <a:t>t</a:t>
            </a:r>
            <a:r>
              <a:rPr lang="zh-CN" altLang="en-US" sz="2400" dirty="0"/>
              <a:t>所存的地址是一个变量的地址，不会与系统产生冲突。</a:t>
            </a:r>
            <a:endParaRPr lang="en-US" altLang="zh-CN" sz="2400" dirty="0"/>
          </a:p>
          <a:p>
            <a:r>
              <a:rPr lang="zh-CN" altLang="en-US" sz="2400" dirty="0"/>
              <a:t>       则*</a:t>
            </a:r>
            <a:r>
              <a:rPr lang="en-US" altLang="zh-CN" sz="2400" dirty="0"/>
              <a:t>t</a:t>
            </a:r>
            <a:r>
              <a:rPr lang="zh-CN" altLang="en-US" sz="2400" dirty="0"/>
              <a:t>便表示</a:t>
            </a:r>
            <a:r>
              <a:rPr lang="en-US" altLang="zh-CN" sz="2400" dirty="0" err="1"/>
              <a:t>tt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01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184</Words>
  <Application>Microsoft Office PowerPoint</Application>
  <PresentationFormat>宽屏</PresentationFormat>
  <Paragraphs>113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1650254 尤尧寅 计一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尤尧寅</dc:creator>
  <cp:lastModifiedBy>尤尧寅</cp:lastModifiedBy>
  <cp:revision>4</cp:revision>
  <dcterms:created xsi:type="dcterms:W3CDTF">2016-12-13T06:57:02Z</dcterms:created>
  <dcterms:modified xsi:type="dcterms:W3CDTF">2016-12-13T08:16:20Z</dcterms:modified>
</cp:coreProperties>
</file>