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208297-9064-4510-89F1-5C01E2DD9A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B05E7-6E95-4A63-9C9A-4A1DCBA7A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127D1-D3D5-4D66-A168-66301577F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3895A-4B0D-4F60-9DED-CE8F06D4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3E502-2ED9-4C28-B5D3-07CEE928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E3458-837D-4807-A617-A0F17EF0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55FDE-7923-44E0-B5C8-1971A33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FAD9F7-6B99-4A9B-80C1-4539AA523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2157-4C81-4C6A-98D1-6DD8E14F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79AE2-3336-4474-BE36-4621D5A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3609A-9EB6-436F-984C-4D8270E8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CC9AAA-0E2D-427A-9ECF-4D282125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9F4655-ADFC-484D-91F4-1ED3BDE9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80469-0659-4EFD-8E37-3CA13978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FC714-C459-4A64-81EA-628B8CD0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D98E7-F50F-4CE6-9A14-5112EAD5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10C12-7171-431D-AB27-D271028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2B2CD-504A-4ABB-8107-EE706D8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29222-DCA8-4627-B12F-B1607C5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A270E-C7E6-4349-AD8A-FB0C5A65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F3F05-593E-42EF-BDB3-564798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59827-8450-4B9C-941A-275459B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B9632C-AD4A-48E0-8226-A146B6AD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9266-D8B6-425F-9145-EBA7EF80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3E5F8C-DE8E-480B-9608-A56F21C0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095EA-28CC-42F1-ABAF-A34AF781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4ADF7-9971-4B82-813A-B86CCD2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F939F-08C9-42C7-9AF2-170318209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6F0F22-B339-4C2B-ADDA-5D0EC557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ED319-E2B9-413E-A676-0BF3D05F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58FA69-D657-4CEC-990E-6131543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2EEA5-A3A4-45B1-92E5-341FE14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E23A3-E406-43CB-A026-A5793952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D581F-EE38-4AD9-9E1C-21A07D3A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F38C98-B3F1-4F11-8C6B-3E96AF59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46BF3F-0F7C-4BBC-BACC-9814A69F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C632C5-AD79-4A6B-A9C6-37ED16C4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BD1972-C08F-48DC-8000-77AC1599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FA558C-E61E-4F4B-B3E4-1E152B68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83B3FA-BE6E-49AC-BC19-AF0B270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D87F-9D94-4ADD-A85C-CDB42E12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01E86D-4566-4BB3-A9B0-28BEA39C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CD106-39AA-46FF-B4E0-BF37602C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C8B144-7F3C-4ED0-9D39-988D5D31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5E386-4989-4340-B9C1-F62B7BDA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FB74EF-BA70-4FEB-B098-97F8D124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CBC96F-6E92-476C-B66B-259171A5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A7FDD-67AA-4840-9F90-58AED7CA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396B5-BB47-42AC-98AC-FC3128A8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2A93B2-4D52-44FD-BD47-48E50823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498797-B58B-4B36-92BC-6733238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F2E32-FAF6-4BF7-95ED-FB5BFBE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038E4F-7AF0-4371-9DA8-748C5B2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459D6-B36D-4354-A14A-4EA5C138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04CC2B-D1FC-48F3-AACA-0C5D6455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CC4930-FC90-4CDB-8963-7E5BEF17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EAB307-35C8-4E10-BA41-8C6B09F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FF3446-8CCC-4CEB-927E-C1098BF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B2961-3DE9-436B-A407-4F57456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2BB89B-2243-42BD-B28E-38AA77876F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44307-9ECE-4F64-BCAF-634B763B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0B435-0BF0-4309-A44E-2882FAF7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C073E-8841-4204-8F20-DF3C157D0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3BED-250B-407C-B43E-5EB7601A7E0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8ABB9-9636-45AA-A310-B1143C093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339A5-9508-44CB-B7CB-71444A9C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FF7-451F-43F4-90A9-DE9806325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BD038-0C1F-4F6E-9BE5-EFF611F75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6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B3403B"/>
                </a:solidFill>
                <a:latin typeface="Aqum" panose="02000500000000000000" pitchFamily="2" charset="0"/>
                <a:cs typeface="Arial" panose="020B0604020202020204" pitchFamily="34" charset="0"/>
              </a:rPr>
              <a:t>АРМ РАБОТЫ  КАССИРА В КИНОТЕАТРЕ</a:t>
            </a:r>
            <a:endParaRPr lang="en-US" b="1" dirty="0">
              <a:solidFill>
                <a:srgbClr val="B3403B"/>
              </a:solidFill>
              <a:latin typeface="Aqum" panose="02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201E7-2630-44F7-B133-B0495E21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327"/>
            <a:ext cx="9144000" cy="1655762"/>
          </a:xfrm>
        </p:spPr>
        <p:txBody>
          <a:bodyPr/>
          <a:lstStyle/>
          <a:p>
            <a:r>
              <a:rPr lang="ru-RU" b="1" dirty="0">
                <a:latin typeface="Bahnschrift SemiBold" panose="020B0502040204020203" pitchFamily="34" charset="0"/>
                <a:cs typeface="Times New Roman" pitchFamily="18" charset="0"/>
              </a:rPr>
              <a:t>Вашему вниманию представляется курсовая работа  Насырова А.К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Главная форма</a:t>
            </a:r>
          </a:p>
        </p:txBody>
      </p:sp>
      <p:pic>
        <p:nvPicPr>
          <p:cNvPr id="4" name="Объект 3" descr="C:\Users\хххх\AppData\Local\Microsoft\Windows\INetCache\Content.Word\Скриншот 09-06-2021 11213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5659"/>
            <a:ext cx="10416988" cy="515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ДОБАВЛЕНИЕ В ТАБЛИЦУ</a:t>
            </a:r>
          </a:p>
        </p:txBody>
      </p:sp>
      <p:pic>
        <p:nvPicPr>
          <p:cNvPr id="4" name="Объект 3" descr="C:\Users\хххх\OneDrive\Рабочий стол\СКРИНЫ\Скриншот 09-06-2021 11193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81718" cy="443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хххх\OneDrive\Рабочий стол\СКРИНЫ\Скриншот 09-06-2021 11194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12" y="1690688"/>
            <a:ext cx="3635188" cy="443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0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РЕДАКТИРОВАНИЕ ДАННЫХ</a:t>
            </a:r>
          </a:p>
        </p:txBody>
      </p:sp>
      <p:pic>
        <p:nvPicPr>
          <p:cNvPr id="4" name="Объект 3" descr="C:\Users\хххх\OneDrive\Рабочий стол\СКРИНЫ\Скриншот 09-06-2021 11195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690688"/>
            <a:ext cx="4159624" cy="338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хххх\OneDrive\Рабочий стол\СКРИНЫ\Скриншот 09-06-2021 11201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11" y="1690688"/>
            <a:ext cx="2516841" cy="290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хххх\OneDrive\Рабочий стол\СКРИНЫ\Скриншот 09-06-2021 11210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92" y="1660185"/>
            <a:ext cx="4454962" cy="3419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V="1">
            <a:off x="4249271" y="3385074"/>
            <a:ext cx="440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3"/>
            <a:endCxn id="6" idx="1"/>
          </p:cNvCxnSpPr>
          <p:nvPr/>
        </p:nvCxnSpPr>
        <p:spPr>
          <a:xfrm>
            <a:off x="7206752" y="3142712"/>
            <a:ext cx="440640" cy="22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B3403B"/>
                </a:solidFill>
                <a:latin typeface="Aqum" panose="02000500000000000000" pitchFamily="2" charset="0"/>
              </a:rPr>
              <a:t>Удаление</a:t>
            </a:r>
            <a:endParaRPr lang="ru-RU" dirty="0">
              <a:solidFill>
                <a:srgbClr val="B3403B"/>
              </a:solidFill>
              <a:latin typeface="Aqum" panose="02000500000000000000" pitchFamily="2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" y="1690688"/>
            <a:ext cx="2436945" cy="2122500"/>
          </a:xfrm>
          <a:prstGeom prst="rect">
            <a:avLst/>
          </a:prstGeom>
        </p:spPr>
      </p:pic>
      <p:pic>
        <p:nvPicPr>
          <p:cNvPr id="1026" name="Picture 2" descr="Скриншот 09-06-2021 112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47" y="1690687"/>
            <a:ext cx="6255605" cy="375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Скриншот 09-06-2021 1121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29" y="1690687"/>
            <a:ext cx="2773785" cy="169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2554941" y="2622176"/>
            <a:ext cx="308406" cy="76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9118952" y="2796988"/>
            <a:ext cx="199577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4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СОРТИРОВКА</a:t>
            </a:r>
          </a:p>
        </p:txBody>
      </p:sp>
      <p:pic>
        <p:nvPicPr>
          <p:cNvPr id="2051" name="Picture 3" descr="Скриншот 09-06-2021 112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023505" cy="301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хххх\OneDrive\Рабочий стол\СКРИНЫ\Скриншот 09-06-2021 11214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63" y="3198579"/>
            <a:ext cx="5037537" cy="3015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Прямая со стрелкой 4"/>
          <p:cNvCxnSpPr>
            <a:stCxn id="2051" idx="3"/>
            <a:endCxn id="6" idx="1"/>
          </p:cNvCxnSpPr>
          <p:nvPr/>
        </p:nvCxnSpPr>
        <p:spPr>
          <a:xfrm>
            <a:off x="5861705" y="3198580"/>
            <a:ext cx="454558" cy="150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7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ЗАКРЫТИЕ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private void </a:t>
            </a:r>
            <a:r>
              <a:rPr lang="en-US" sz="1600" dirty="0" err="1"/>
              <a:t>close_Click</a:t>
            </a:r>
            <a:r>
              <a:rPr lang="en-US" sz="1600" dirty="0">
                <a:solidFill>
                  <a:srgbClr val="0070C0"/>
                </a:solidFill>
              </a:rPr>
              <a:t>(object sender, </a:t>
            </a:r>
            <a:r>
              <a:rPr lang="en-US" sz="1600" dirty="0" err="1">
                <a:solidFill>
                  <a:srgbClr val="0070C0"/>
                </a:solidFill>
              </a:rPr>
              <a:t>EventArgs</a:t>
            </a:r>
            <a:r>
              <a:rPr lang="en-US" sz="1600" dirty="0">
                <a:solidFill>
                  <a:srgbClr val="0070C0"/>
                </a:solidFill>
              </a:rPr>
              <a:t> e)</a:t>
            </a:r>
            <a:endParaRPr lang="ru-RU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  </a:t>
            </a:r>
            <a:r>
              <a:rPr lang="ru-RU" sz="16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        </a:t>
            </a:r>
            <a:r>
              <a:rPr lang="ru-RU" sz="1600" dirty="0" err="1">
                <a:solidFill>
                  <a:srgbClr val="0070C0"/>
                </a:solidFill>
              </a:rPr>
              <a:t>Close</a:t>
            </a:r>
            <a:r>
              <a:rPr lang="ru-RU" sz="16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endParaRPr lang="ru-RU" sz="1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ru-RU" sz="1600" dirty="0">
                <a:latin typeface="Aqum" panose="02000500000000000000" pitchFamily="2" charset="0"/>
              </a:rPr>
              <a:t>Код кнопки которая закрывает откладку программу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B3403B"/>
                </a:solidFill>
                <a:latin typeface="Aqum" panose="02000500000000000000" pitchFamily="2" charset="0"/>
              </a:rPr>
              <a:t>ПОКУПКА БИЛЕТА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8505" y="4884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qum" panose="02000500000000000000" pitchFamily="2" charset="0"/>
              </a:rPr>
              <a:t>Оно просто выводит окно с сообщением… Пока что только так</a:t>
            </a:r>
          </a:p>
        </p:txBody>
      </p:sp>
      <p:pic>
        <p:nvPicPr>
          <p:cNvPr id="5" name="Рисунок 4" descr="C:\Users\KAB6-4\Desktop\СКРИНЫ\Скриншот 09-06-2021 1122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80" y="1690688"/>
            <a:ext cx="7726567" cy="2842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7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012" y="266457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rgbClr val="B3403B"/>
                </a:solidFill>
                <a:latin typeface="Aqum" panose="020005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99469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Aqum</vt:lpstr>
      <vt:lpstr>Arial</vt:lpstr>
      <vt:lpstr>Bahnschrift SemiBold</vt:lpstr>
      <vt:lpstr>Calibri</vt:lpstr>
      <vt:lpstr>Calibri Light</vt:lpstr>
      <vt:lpstr>Тема Office</vt:lpstr>
      <vt:lpstr>АРМ РАБОТЫ  КАССИРА В КИНОТЕАТРЕ</vt:lpstr>
      <vt:lpstr>Главная форма</vt:lpstr>
      <vt:lpstr>ДОБАВЛЕНИЕ В ТАБЛИЦУ</vt:lpstr>
      <vt:lpstr>РЕДАКТИРОВАНИЕ ДАННЫХ</vt:lpstr>
      <vt:lpstr>Удаление</vt:lpstr>
      <vt:lpstr>СОРТИРОВКА</vt:lpstr>
      <vt:lpstr>ЗАКРЫТИЕ</vt:lpstr>
      <vt:lpstr>ПОКУПКА БИЛЕТА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Чистикин Александр</cp:lastModifiedBy>
  <cp:revision>5</cp:revision>
  <dcterms:created xsi:type="dcterms:W3CDTF">2020-10-04T10:38:21Z</dcterms:created>
  <dcterms:modified xsi:type="dcterms:W3CDTF">2021-06-22T04:34:00Z</dcterms:modified>
</cp:coreProperties>
</file>