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8" r:id="rId4"/>
    <p:sldId id="259" r:id="rId5"/>
    <p:sldId id="260" r:id="rId6"/>
    <p:sldId id="261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40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31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="" xmlns:a16="http://schemas.microsoft.com/office/drawing/2014/main" id="{0A208297-9064-4510-89F1-5C01E2DD9A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E96B05E7-6E95-4A63-9C9A-4A1DCBA7A2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217127D1-D3D5-4D66-A168-66301577F1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7F93895A-4B0D-4F60-9DED-CE8F06D49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83BED-250B-407C-B43E-5EB7601A7E06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AE23E502-2ED9-4C28-B5D3-07CEE9284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C99E3458-837D-4807-A617-A0F17EF0A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5FF7-451F-43F4-90A9-DE9806325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22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63155FDE-7923-44E0-B5C8-1971A3360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="" xmlns:a16="http://schemas.microsoft.com/office/drawing/2014/main" id="{DFFAD9F7-6B99-4A9B-80C1-4539AA5239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50B62157-4C81-4C6A-98D1-6DD8E14F8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83BED-250B-407C-B43E-5EB7601A7E06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C4F79AE2-3336-4474-BE36-4621D5A6F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F873609A-9EB6-436F-984C-4D8270E88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5FF7-451F-43F4-90A9-DE9806325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415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="" xmlns:a16="http://schemas.microsoft.com/office/drawing/2014/main" id="{29CC9AAA-0E2D-427A-9ECF-4D28212554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="" xmlns:a16="http://schemas.microsoft.com/office/drawing/2014/main" id="{839F4655-ADFC-484D-91F4-1ED3BDE9A2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E4780469-0659-4EFD-8E37-3CA139780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83BED-250B-407C-B43E-5EB7601A7E06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D22FC714-C459-4A64-81EA-628B8CD0D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A14D98E7-F50F-4CE6-9A14-5112EAD54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5FF7-451F-43F4-90A9-DE9806325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563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6F610C12-7171-431D-AB27-D271028B9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2F92B2CD-504A-4ABB-8107-EE706D8E3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F5429222-DCA8-4627-B12F-B1607C5F1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83BED-250B-407C-B43E-5EB7601A7E06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8B8A270E-C7E6-4349-AD8A-FB0C5A65A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9DDF3F05-593E-42EF-BDB3-564798F01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5FF7-451F-43F4-90A9-DE9806325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586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9CA59827-8450-4B9C-941A-275459B04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17B9632C-AD4A-48E0-8226-A146B6ADD6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81FD9266-D8B6-425F-9145-EBA7EF80A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83BED-250B-407C-B43E-5EB7601A7E06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153E5F8C-DE8E-480B-9608-A56F21C0A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11C095EA-28CC-42F1-ABAF-A34AF781B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5FF7-451F-43F4-90A9-DE9806325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60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3704ADF7-9971-4B82-813A-B86CCD2E4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F84F939F-08C9-42C7-9AF2-170318209E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5F6F0F22-B339-4C2B-ADDA-5D0EC55760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B26ED319-E2B9-413E-A676-0BF3D05F8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83BED-250B-407C-B43E-5EB7601A7E06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A458FA69-D657-4CEC-990E-6131543BB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A6B2EEA5-A3A4-45B1-92E5-341FE14FA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5FF7-451F-43F4-90A9-DE9806325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810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5EDE23A3-E406-43CB-A026-A57939528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C02D581F-EE38-4AD9-9E1C-21A07D3A93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17F38C98-B3F1-4F11-8C6B-3E96AF5922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="" xmlns:a16="http://schemas.microsoft.com/office/drawing/2014/main" id="{4846BF3F-0F7C-4BBC-BACC-9814A69FF0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="" xmlns:a16="http://schemas.microsoft.com/office/drawing/2014/main" id="{84C632C5-AD79-4A6B-A9C6-37ED16C433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="" xmlns:a16="http://schemas.microsoft.com/office/drawing/2014/main" id="{C4BD1972-C08F-48DC-8000-77AC15999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83BED-250B-407C-B43E-5EB7601A7E06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="" xmlns:a16="http://schemas.microsoft.com/office/drawing/2014/main" id="{73FA558C-E61E-4F4B-B3E4-1E152B68F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="" xmlns:a16="http://schemas.microsoft.com/office/drawing/2014/main" id="{8083B3FA-BE6E-49AC-BC19-AF0B2701E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5FF7-451F-43F4-90A9-DE9806325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809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7BBCD87F-9D94-4ADD-A85C-CDB42E123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="" xmlns:a16="http://schemas.microsoft.com/office/drawing/2014/main" id="{D901E86D-4566-4BB3-A9B0-28BEA39CF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83BED-250B-407C-B43E-5EB7601A7E06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="" xmlns:a16="http://schemas.microsoft.com/office/drawing/2014/main" id="{B44CD106-39AA-46FF-B4E0-BF37602C0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="" xmlns:a16="http://schemas.microsoft.com/office/drawing/2014/main" id="{8FC8B144-7F3C-4ED0-9D39-988D5D31E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5FF7-451F-43F4-90A9-DE9806325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293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="" xmlns:a16="http://schemas.microsoft.com/office/drawing/2014/main" id="{D7F5E386-4989-4340-B9C1-F62B7BDAE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83BED-250B-407C-B43E-5EB7601A7E06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="" xmlns:a16="http://schemas.microsoft.com/office/drawing/2014/main" id="{95FB74EF-BA70-4FEB-B098-97F8D124F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DFCBC96F-6E92-476C-B66B-259171A57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5FF7-451F-43F4-90A9-DE9806325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523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67AA7FDD-67AA-4840-9F90-58AED7CA7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A70396B5-BB47-42AC-98AC-FC3128A8A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0D2A93B2-4D52-44FD-BD47-48E508233C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23498797-B58B-4B36-92BC-673323853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83BED-250B-407C-B43E-5EB7601A7E06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B4FF2E32-FAF6-4BF7-95ED-FB5BFBEED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05038E4F-7AF0-4371-9DA8-748C5B20C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5FF7-451F-43F4-90A9-DE9806325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810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45F459D6-B36D-4354-A14A-4EA5C1383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="" xmlns:a16="http://schemas.microsoft.com/office/drawing/2014/main" id="{4704CC2B-D1FC-48F3-AACA-0C5D6455D4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32CC4930-FC90-4CDB-8963-7E5BEF17BA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69EAB307-35C8-4E10-BA41-8C6B09F5D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83BED-250B-407C-B43E-5EB7601A7E06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C8FF3446-8CCC-4CEB-927E-C1098BF6B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3E9B2961-3DE9-436B-A407-4F5745641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5FF7-451F-43F4-90A9-DE9806325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007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="" xmlns:a16="http://schemas.microsoft.com/office/drawing/2014/main" id="{2D2BB89B-2243-42BD-B28E-38AA77876F74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A7B44307-9ECE-4F64-BCAF-634B763B2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8F00B435-0BF0-4309-A44E-2882FAF79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54AC073E-8841-4204-8F20-DF3C157D00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83BED-250B-407C-B43E-5EB7601A7E06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0C18ABB9-9636-45AA-A310-B1143C093A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E23339A5-9508-44CB-B7CB-71444A9C84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D5FF7-451F-43F4-90A9-DE9806325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496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g"/><Relationship Id="rId4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19FBD038-0C1F-4F6E-9BE5-EFF611F758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1238" y="607332"/>
            <a:ext cx="9144000" cy="2387600"/>
          </a:xfrm>
        </p:spPr>
        <p:txBody>
          <a:bodyPr>
            <a:normAutofit/>
          </a:bodyPr>
          <a:lstStyle/>
          <a:p>
            <a:r>
              <a:rPr lang="ru-RU" sz="2800" b="1" dirty="0" smtClean="0">
                <a:solidFill>
                  <a:srgbClr val="C00000"/>
                </a:solidFill>
                <a:latin typeface="Aqum" panose="02000500000000000000" pitchFamily="2" charset="0"/>
                <a:cs typeface="Arial" panose="020B0604020202020204" pitchFamily="34" charset="0"/>
              </a:rPr>
              <a:t>Курсовая работа </a:t>
            </a:r>
            <a:r>
              <a:rPr lang="ru-RU" sz="2800" b="1" dirty="0" err="1" smtClean="0">
                <a:solidFill>
                  <a:srgbClr val="C00000"/>
                </a:solidFill>
                <a:latin typeface="Aqum" panose="02000500000000000000" pitchFamily="2" charset="0"/>
                <a:cs typeface="Arial" panose="020B0604020202020204" pitchFamily="34" charset="0"/>
              </a:rPr>
              <a:t>мдк</a:t>
            </a:r>
            <a:r>
              <a:rPr lang="ru-RU" sz="2800" b="1" dirty="0" smtClean="0">
                <a:solidFill>
                  <a:srgbClr val="C00000"/>
                </a:solidFill>
                <a:latin typeface="Aqum" panose="02000500000000000000" pitchFamily="2" charset="0"/>
                <a:cs typeface="Arial" panose="020B0604020202020204" pitchFamily="34" charset="0"/>
              </a:rPr>
              <a:t> 01.01 «разработка программных </a:t>
            </a:r>
            <a:r>
              <a:rPr lang="ru-RU" sz="2800" b="1" dirty="0" smtClean="0">
                <a:solidFill>
                  <a:srgbClr val="C00000"/>
                </a:solidFill>
                <a:latin typeface="Aqum" panose="02000500000000000000" pitchFamily="2" charset="0"/>
                <a:cs typeface="Arial" panose="020B0604020202020204" pitchFamily="34" charset="0"/>
              </a:rPr>
              <a:t>модулей»</a:t>
            </a:r>
            <a:br>
              <a:rPr lang="ru-RU" sz="2800" b="1" dirty="0" smtClean="0">
                <a:solidFill>
                  <a:srgbClr val="C00000"/>
                </a:solidFill>
                <a:latin typeface="Aqum" panose="02000500000000000000" pitchFamily="2" charset="0"/>
                <a:cs typeface="Arial" panose="020B0604020202020204" pitchFamily="34" charset="0"/>
              </a:rPr>
            </a:br>
            <a:r>
              <a:rPr lang="ru-RU" sz="2800" b="1" dirty="0" smtClean="0">
                <a:solidFill>
                  <a:srgbClr val="C00000"/>
                </a:solidFill>
                <a:latin typeface="Aqum" panose="02000500000000000000" pitchFamily="2" charset="0"/>
                <a:cs typeface="Arial" panose="020B0604020202020204" pitchFamily="34" charset="0"/>
              </a:rPr>
              <a:t>на тему:</a:t>
            </a:r>
            <a:r>
              <a:rPr lang="ru-RU" sz="2800" b="1" dirty="0" smtClean="0">
                <a:solidFill>
                  <a:srgbClr val="B3403B"/>
                </a:solidFill>
                <a:latin typeface="Aqum" panose="02000500000000000000" pitchFamily="2" charset="0"/>
                <a:cs typeface="Arial" panose="020B0604020202020204" pitchFamily="34" charset="0"/>
              </a:rPr>
              <a:t/>
            </a:r>
            <a:br>
              <a:rPr lang="ru-RU" sz="2800" b="1" dirty="0" smtClean="0">
                <a:solidFill>
                  <a:srgbClr val="B3403B"/>
                </a:solidFill>
                <a:latin typeface="Aqum" panose="02000500000000000000" pitchFamily="2" charset="0"/>
                <a:cs typeface="Arial" panose="020B0604020202020204" pitchFamily="34" charset="0"/>
              </a:rPr>
            </a:br>
            <a:r>
              <a:rPr lang="ru-RU" sz="2800" b="1" dirty="0" smtClean="0">
                <a:solidFill>
                  <a:schemeClr val="accent1">
                    <a:lumMod val="75000"/>
                  </a:schemeClr>
                </a:solidFill>
                <a:latin typeface="Aqum" panose="02000500000000000000" pitchFamily="2" charset="0"/>
                <a:cs typeface="Arial" panose="020B0604020202020204" pitchFamily="34" charset="0"/>
              </a:rPr>
              <a:t>«</a:t>
            </a:r>
            <a:r>
              <a:rPr lang="ru-RU" sz="2800" b="1" dirty="0" smtClean="0">
                <a:solidFill>
                  <a:schemeClr val="accent1">
                    <a:lumMod val="75000"/>
                  </a:schemeClr>
                </a:solidFill>
                <a:latin typeface="Aqum" panose="02000500000000000000" pitchFamily="2" charset="0"/>
                <a:cs typeface="Arial" panose="020B0604020202020204" pitchFamily="34" charset="0"/>
              </a:rPr>
              <a:t>АРМ </a:t>
            </a:r>
            <a:r>
              <a:rPr lang="ru-RU" sz="2800" b="1" dirty="0">
                <a:solidFill>
                  <a:schemeClr val="accent1">
                    <a:lumMod val="75000"/>
                  </a:schemeClr>
                </a:solidFill>
                <a:latin typeface="Aqum" panose="02000500000000000000" pitchFamily="2" charset="0"/>
                <a:cs typeface="Arial" panose="020B0604020202020204" pitchFamily="34" charset="0"/>
              </a:rPr>
              <a:t>РАБОТЫ  КАССИРА В </a:t>
            </a:r>
            <a:r>
              <a:rPr lang="ru-RU" sz="2800" b="1" dirty="0" smtClean="0">
                <a:solidFill>
                  <a:schemeClr val="accent1">
                    <a:lumMod val="75000"/>
                  </a:schemeClr>
                </a:solidFill>
                <a:latin typeface="Aqum" panose="02000500000000000000" pitchFamily="2" charset="0"/>
                <a:cs typeface="Arial" panose="020B0604020202020204" pitchFamily="34" charset="0"/>
              </a:rPr>
              <a:t>КИНОТЕАТРЕ»</a:t>
            </a:r>
            <a:endParaRPr lang="en-US" sz="2800" b="1" dirty="0">
              <a:solidFill>
                <a:schemeClr val="accent1">
                  <a:lumMod val="75000"/>
                </a:schemeClr>
              </a:solidFill>
              <a:latin typeface="Aqum" panose="02000500000000000000" pitchFamily="2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A4D201E7-2630-44F7-B133-B0495E21D1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82327"/>
            <a:ext cx="9144000" cy="1655762"/>
          </a:xfrm>
        </p:spPr>
        <p:txBody>
          <a:bodyPr/>
          <a:lstStyle/>
          <a:p>
            <a:r>
              <a:rPr lang="ru-RU" b="1" dirty="0">
                <a:latin typeface="Bahnschrift SemiBold" panose="020B0502040204020203" pitchFamily="34" charset="0"/>
                <a:cs typeface="Times New Roman" pitchFamily="18" charset="0"/>
              </a:rPr>
              <a:t>Вашему вниманию представляется </a:t>
            </a:r>
            <a:r>
              <a:rPr lang="ru-RU" b="1">
                <a:latin typeface="Bahnschrift SemiBold" panose="020B0502040204020203" pitchFamily="34" charset="0"/>
                <a:cs typeface="Times New Roman" pitchFamily="18" charset="0"/>
              </a:rPr>
              <a:t>курсовая работа  Насырова </a:t>
            </a:r>
            <a:r>
              <a:rPr lang="ru-RU" b="1" dirty="0">
                <a:latin typeface="Bahnschrift SemiBold" panose="020B0502040204020203" pitchFamily="34" charset="0"/>
                <a:cs typeface="Times New Roman" pitchFamily="18" charset="0"/>
              </a:rPr>
              <a:t>А.К</a:t>
            </a:r>
            <a:endParaRPr lang="en-US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434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23BB7A3B-2CBA-4AE7-A8A8-533E37F4C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363" y="113288"/>
            <a:ext cx="10515600" cy="4351338"/>
          </a:xfrm>
        </p:spPr>
        <p:txBody>
          <a:bodyPr>
            <a:normAutofit/>
          </a:bodyPr>
          <a:lstStyle/>
          <a:p>
            <a:r>
              <a:rPr lang="ru-RU" sz="2800" dirty="0">
                <a:solidFill>
                  <a:srgbClr val="B3403B"/>
                </a:solidFill>
                <a:latin typeface="Aqum" panose="02000500000000000000" pitchFamily="2" charset="0"/>
              </a:rPr>
              <a:t>Основная цель моего приложения –  </a:t>
            </a:r>
            <a:r>
              <a:rPr lang="ru-RU" sz="2800" dirty="0" smtClean="0">
                <a:solidFill>
                  <a:srgbClr val="B3403B"/>
                </a:solidFill>
                <a:latin typeface="Aqum" panose="02000500000000000000" pitchFamily="2" charset="0"/>
              </a:rPr>
              <a:t>создание таблицы фильмов в котором указывается цена и дата выхода.</a:t>
            </a:r>
            <a:endParaRPr lang="ru-RU" sz="2800" dirty="0">
              <a:solidFill>
                <a:srgbClr val="B3403B"/>
              </a:solidFill>
              <a:latin typeface="Aqum" panose="02000500000000000000" pitchFamily="2" charset="0"/>
            </a:endParaRPr>
          </a:p>
          <a:p>
            <a:r>
              <a:rPr lang="ru-RU" sz="2800" dirty="0">
                <a:solidFill>
                  <a:srgbClr val="B3403B"/>
                </a:solidFill>
                <a:latin typeface="Aqum" panose="02000500000000000000" pitchFamily="2" charset="0"/>
              </a:rPr>
              <a:t>  </a:t>
            </a:r>
            <a:r>
              <a:rPr lang="ru-RU" sz="2800" dirty="0">
                <a:solidFill>
                  <a:srgbClr val="B3403B"/>
                </a:solidFill>
                <a:latin typeface="Aqum" panose="02000500000000000000" pitchFamily="2" charset="0"/>
                <a:ea typeface="Calibri"/>
              </a:rPr>
              <a:t>Для реализации курсового проекта выбрана интегрированная среда разработки Microsoft Visual Studio. </a:t>
            </a:r>
          </a:p>
          <a:p>
            <a:r>
              <a:rPr lang="ru-RU" sz="2800" dirty="0">
                <a:solidFill>
                  <a:srgbClr val="B3403B"/>
                </a:solidFill>
                <a:latin typeface="Aqum" panose="02000500000000000000" pitchFamily="2" charset="0"/>
              </a:rPr>
              <a:t>  В качестве языка программирования был выбран </a:t>
            </a:r>
            <a:r>
              <a:rPr lang="ru-RU" sz="2800" dirty="0">
                <a:latin typeface="Aqum" panose="02000500000000000000" pitchFamily="2" charset="0"/>
              </a:rPr>
              <a:t>C#.</a:t>
            </a:r>
          </a:p>
          <a:p>
            <a:endParaRPr lang="ru-RU" dirty="0"/>
          </a:p>
        </p:txBody>
      </p:sp>
      <p:pic>
        <p:nvPicPr>
          <p:cNvPr id="4" name="Рисунок 3" descr="1e0ac7f7f1ef.png">
            <a:extLst>
              <a:ext uri="{FF2B5EF4-FFF2-40B4-BE49-F238E27FC236}">
                <a16:creationId xmlns="" xmlns:a16="http://schemas.microsoft.com/office/drawing/2014/main" id="{EFD34CD4-2C38-4E02-9D41-3FA7B8E63AC8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58555" y="4264500"/>
            <a:ext cx="2398601" cy="2398601"/>
          </a:xfrm>
          <a:prstGeom prst="rect">
            <a:avLst/>
          </a:prstGeom>
        </p:spPr>
      </p:pic>
      <p:pic>
        <p:nvPicPr>
          <p:cNvPr id="5" name="Рисунок 4" descr="68747470733a2f2f6469676974616c736b796e65742e72752f436f6e74656e742f496d616765732f546f6f6c732f632d73686172702e706e67.png">
            <a:extLst>
              <a:ext uri="{FF2B5EF4-FFF2-40B4-BE49-F238E27FC236}">
                <a16:creationId xmlns="" xmlns:a16="http://schemas.microsoft.com/office/drawing/2014/main" id="{271EA487-DA0F-4100-AE9B-DA75F50886B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17981" y="4256408"/>
            <a:ext cx="2076520" cy="239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317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rgbClr val="B3403B"/>
                </a:solidFill>
                <a:latin typeface="Aqum" panose="02000500000000000000" pitchFamily="2" charset="0"/>
              </a:rPr>
              <a:t>Главная форма</a:t>
            </a:r>
          </a:p>
        </p:txBody>
      </p:sp>
      <p:pic>
        <p:nvPicPr>
          <p:cNvPr id="4" name="Объект 3" descr="C:\Users\хххх\AppData\Local\Microsoft\Windows\INetCache\Content.Word\Скриншот 09-06-2021 112133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35659"/>
            <a:ext cx="10416988" cy="51533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5788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rgbClr val="B3403B"/>
                </a:solidFill>
                <a:latin typeface="Aqum" panose="02000500000000000000" pitchFamily="2" charset="0"/>
              </a:rPr>
              <a:t>ДОБАВЛЕНИЕ В ТАБЛИЦУ</a:t>
            </a:r>
          </a:p>
        </p:txBody>
      </p:sp>
      <p:pic>
        <p:nvPicPr>
          <p:cNvPr id="4" name="Объект 3" descr="C:\Users\хххх\OneDrive\Рабочий стол\СКРИНЫ\Скриншот 09-06-2021 111939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2584" y="1782128"/>
            <a:ext cx="3223835" cy="368141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 descr="C:\Users\хххх\OneDrive\Рабочий стол\СКРИНЫ\Скриншот 09-06-2021 111945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4076" y="2057400"/>
            <a:ext cx="2228364" cy="271722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Прямая со стрелкой 5"/>
          <p:cNvCxnSpPr/>
          <p:nvPr/>
        </p:nvCxnSpPr>
        <p:spPr>
          <a:xfrm flipV="1">
            <a:off x="8926419" y="3450300"/>
            <a:ext cx="747657" cy="47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01" y="1782128"/>
            <a:ext cx="4931789" cy="3681412"/>
          </a:xfrm>
          <a:prstGeom prst="rect">
            <a:avLst/>
          </a:prstGeom>
        </p:spPr>
      </p:pic>
      <p:cxnSp>
        <p:nvCxnSpPr>
          <p:cNvPr id="11" name="Прямая со стрелкой 10"/>
          <p:cNvCxnSpPr>
            <a:stCxn id="8" idx="3"/>
            <a:endCxn id="4" idx="1"/>
          </p:cNvCxnSpPr>
          <p:nvPr/>
        </p:nvCxnSpPr>
        <p:spPr>
          <a:xfrm>
            <a:off x="5177790" y="3622834"/>
            <a:ext cx="5247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7012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rgbClr val="B3403B"/>
                </a:solidFill>
                <a:latin typeface="Aqum" panose="02000500000000000000" pitchFamily="2" charset="0"/>
              </a:rPr>
              <a:t>РЕДАКТИРОВАНИЕ ДАННЫХ</a:t>
            </a:r>
          </a:p>
        </p:txBody>
      </p:sp>
      <p:pic>
        <p:nvPicPr>
          <p:cNvPr id="4" name="Объект 3" descr="C:\Users\хххх\OneDrive\Рабочий стол\СКРИНЫ\Скриншот 09-06-2021 111952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47" y="1690688"/>
            <a:ext cx="4159624" cy="338877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 descr="C:\Users\хххх\OneDrive\Рабочий стол\СКРИНЫ\Скриншот 09-06-2021 112018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9911" y="1690688"/>
            <a:ext cx="2516841" cy="290404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 descr="C:\Users\хххх\OneDrive\Рабочий стол\СКРИНЫ\Скриншот 09-06-2021 112100.jp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7392" y="1660185"/>
            <a:ext cx="4454962" cy="34192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Прямая со стрелкой 7"/>
          <p:cNvCxnSpPr>
            <a:stCxn id="4" idx="3"/>
          </p:cNvCxnSpPr>
          <p:nvPr/>
        </p:nvCxnSpPr>
        <p:spPr>
          <a:xfrm flipV="1">
            <a:off x="4249271" y="3385074"/>
            <a:ext cx="44064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>
            <a:stCxn id="5" idx="3"/>
            <a:endCxn id="6" idx="1"/>
          </p:cNvCxnSpPr>
          <p:nvPr/>
        </p:nvCxnSpPr>
        <p:spPr>
          <a:xfrm>
            <a:off x="7206752" y="3142712"/>
            <a:ext cx="440640" cy="227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9610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solidFill>
                  <a:srgbClr val="B3403B"/>
                </a:solidFill>
                <a:latin typeface="Aqum" panose="02000500000000000000" pitchFamily="2" charset="0"/>
              </a:rPr>
              <a:t>Удаление</a:t>
            </a:r>
            <a:endParaRPr lang="ru-RU" dirty="0">
              <a:solidFill>
                <a:srgbClr val="B3403B"/>
              </a:solidFill>
              <a:latin typeface="Aqum" panose="02000500000000000000" pitchFamily="2" charset="0"/>
            </a:endParaRPr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1871" y="4782714"/>
            <a:ext cx="2148840" cy="1721498"/>
          </a:xfrm>
          <a:prstGeom prst="rect">
            <a:avLst/>
          </a:prstGeom>
        </p:spPr>
      </p:pic>
      <p:pic>
        <p:nvPicPr>
          <p:cNvPr id="1026" name="Picture 2" descr="Скриншот 09-06-2021 1121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4343" y="1531697"/>
            <a:ext cx="4375335" cy="2799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Скриншот 09-06-2021 11211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2620" y="4782714"/>
            <a:ext cx="1974117" cy="1721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18" y="1530822"/>
            <a:ext cx="4687431" cy="2800815"/>
          </a:xfrm>
          <a:prstGeom prst="rect">
            <a:avLst/>
          </a:prstGeom>
        </p:spPr>
      </p:pic>
      <p:cxnSp>
        <p:nvCxnSpPr>
          <p:cNvPr id="7" name="Прямая со стрелкой 6"/>
          <p:cNvCxnSpPr/>
          <p:nvPr/>
        </p:nvCxnSpPr>
        <p:spPr>
          <a:xfrm>
            <a:off x="3646170" y="4331637"/>
            <a:ext cx="853440" cy="451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>
            <a:off x="9532620" y="4331637"/>
            <a:ext cx="1072783" cy="526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2746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rgbClr val="B3403B"/>
                </a:solidFill>
                <a:latin typeface="Aqum" panose="02000500000000000000" pitchFamily="2" charset="0"/>
              </a:rPr>
              <a:t>СОРТИРОВКА</a:t>
            </a:r>
          </a:p>
        </p:txBody>
      </p:sp>
      <p:pic>
        <p:nvPicPr>
          <p:cNvPr id="2051" name="Picture 3" descr="Скриншот 09-06-2021 11214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5023505" cy="301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Рисунок 5" descr="C:\Users\хххх\OneDrive\Рабочий стол\СКРИНЫ\Скриншот 09-06-2021 112146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6263" y="3198579"/>
            <a:ext cx="5037537" cy="301578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" name="Прямая со стрелкой 4"/>
          <p:cNvCxnSpPr>
            <a:stCxn id="2051" idx="3"/>
            <a:endCxn id="6" idx="1"/>
          </p:cNvCxnSpPr>
          <p:nvPr/>
        </p:nvCxnSpPr>
        <p:spPr>
          <a:xfrm>
            <a:off x="5861705" y="3198580"/>
            <a:ext cx="454558" cy="1507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4779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rgbClr val="B3403B"/>
                </a:solidFill>
                <a:latin typeface="Aqum" panose="02000500000000000000" pitchFamily="2" charset="0"/>
              </a:rPr>
              <a:t>ПОКУПКА БИЛЕТА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68505" y="4884037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>
                <a:latin typeface="Aqum" panose="02000500000000000000" pitchFamily="2" charset="0"/>
              </a:rPr>
              <a:t>Оно просто выводит окно с сообщением… Пока что только так</a:t>
            </a:r>
          </a:p>
        </p:txBody>
      </p:sp>
      <p:pic>
        <p:nvPicPr>
          <p:cNvPr id="5" name="Рисунок 4" descr="C:\Users\KAB6-4\Desktop\СКРИНЫ\Скриншот 09-06-2021 112206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080" y="1690688"/>
            <a:ext cx="7726567" cy="28420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85572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13012" y="2664572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ru-RU" sz="7200" dirty="0">
                <a:solidFill>
                  <a:srgbClr val="B3403B"/>
                </a:solidFill>
                <a:latin typeface="Aqum" panose="02000500000000000000" pitchFamily="2" charset="0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09946983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80</Words>
  <Application>Microsoft Office PowerPoint</Application>
  <PresentationFormat>Широкоэкранный</PresentationFormat>
  <Paragraphs>13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6" baseType="lpstr">
      <vt:lpstr>Aqum</vt:lpstr>
      <vt:lpstr>Arial</vt:lpstr>
      <vt:lpstr>Bahnschrift SemiBold</vt:lpstr>
      <vt:lpstr>Calibri</vt:lpstr>
      <vt:lpstr>Calibri Light</vt:lpstr>
      <vt:lpstr>Times New Roman</vt:lpstr>
      <vt:lpstr>Тема Office</vt:lpstr>
      <vt:lpstr>Курсовая работа мдк 01.01 «разработка программных модулей» на тему: «АРМ РАБОТЫ  КАССИРА В КИНОТЕАТРЕ»</vt:lpstr>
      <vt:lpstr>Презентация PowerPoint</vt:lpstr>
      <vt:lpstr>Главная форма</vt:lpstr>
      <vt:lpstr>ДОБАВЛЕНИЕ В ТАБЛИЦУ</vt:lpstr>
      <vt:lpstr>РЕДАКТИРОВАНИЕ ДАННЫХ</vt:lpstr>
      <vt:lpstr>Удаление</vt:lpstr>
      <vt:lpstr>СОРТИРОВКА</vt:lpstr>
      <vt:lpstr>ПОКУПКА БИЛЕТА</vt:lpstr>
      <vt:lpstr>СПАСИБО ЗА ВНИМАНИЕ!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user</dc:creator>
  <cp:lastModifiedBy>Учетная запись Майкрософт</cp:lastModifiedBy>
  <cp:revision>11</cp:revision>
  <dcterms:created xsi:type="dcterms:W3CDTF">2020-10-04T10:38:21Z</dcterms:created>
  <dcterms:modified xsi:type="dcterms:W3CDTF">2021-06-24T14:06:03Z</dcterms:modified>
</cp:coreProperties>
</file>