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40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1" d="100"/>
          <a:sy n="71" d="100"/>
        </p:scale>
        <p:origin x="2112" y="1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0A208297-9064-4510-89F1-5C01E2DD9A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96B05E7-6E95-4A63-9C9A-4A1DCBA7A2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217127D1-D3D5-4D66-A168-66301577F1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7F93895A-4B0D-4F60-9DED-CE8F06D49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3BED-250B-407C-B43E-5EB7601A7E06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AE23E502-2ED9-4C28-B5D3-07CEE9284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C99E3458-837D-4807-A617-A0F17EF0A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5FF7-451F-43F4-90A9-DE9806325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22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3155FDE-7923-44E0-B5C8-1971A3360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DFFAD9F7-6B99-4A9B-80C1-4539AA523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50B62157-4C81-4C6A-98D1-6DD8E14F8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3BED-250B-407C-B43E-5EB7601A7E06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C4F79AE2-3336-4474-BE36-4621D5A6F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F873609A-9EB6-436F-984C-4D8270E88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5FF7-451F-43F4-90A9-DE9806325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15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29CC9AAA-0E2D-427A-9ECF-4D2821255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839F4655-ADFC-484D-91F4-1ED3BDE9A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E4780469-0659-4EFD-8E37-3CA139780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3BED-250B-407C-B43E-5EB7601A7E06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D22FC714-C459-4A64-81EA-628B8CD0D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A14D98E7-F50F-4CE6-9A14-5112EAD54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5FF7-451F-43F4-90A9-DE9806325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63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F610C12-7171-431D-AB27-D271028B9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F92B2CD-504A-4ABB-8107-EE706D8E3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F5429222-DCA8-4627-B12F-B1607C5F1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3BED-250B-407C-B43E-5EB7601A7E06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8B8A270E-C7E6-4349-AD8A-FB0C5A65A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9DDF3F05-593E-42EF-BDB3-564798F01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5FF7-451F-43F4-90A9-DE9806325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586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CA59827-8450-4B9C-941A-275459B04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17B9632C-AD4A-48E0-8226-A146B6ADD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81FD9266-D8B6-425F-9145-EBA7EF80A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3BED-250B-407C-B43E-5EB7601A7E06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153E5F8C-DE8E-480B-9608-A56F21C0A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11C095EA-28CC-42F1-ABAF-A34AF781B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5FF7-451F-43F4-90A9-DE9806325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60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704ADF7-9971-4B82-813A-B86CCD2E4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F84F939F-08C9-42C7-9AF2-170318209E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5F6F0F22-B339-4C2B-ADDA-5D0EC55760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B26ED319-E2B9-413E-A676-0BF3D05F8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3BED-250B-407C-B43E-5EB7601A7E06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A458FA69-D657-4CEC-990E-6131543BB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A6B2EEA5-A3A4-45B1-92E5-341FE14F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5FF7-451F-43F4-90A9-DE9806325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810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EDE23A3-E406-43CB-A026-A57939528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C02D581F-EE38-4AD9-9E1C-21A07D3A9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17F38C98-B3F1-4F11-8C6B-3E96AF592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4846BF3F-0F7C-4BBC-BACC-9814A69FF0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84C632C5-AD79-4A6B-A9C6-37ED16C433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C4BD1972-C08F-48DC-8000-77AC15999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3BED-250B-407C-B43E-5EB7601A7E06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73FA558C-E61E-4F4B-B3E4-1E152B68F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8083B3FA-BE6E-49AC-BC19-AF0B2701E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5FF7-451F-43F4-90A9-DE9806325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809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BBCD87F-9D94-4ADD-A85C-CDB42E123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D901E86D-4566-4BB3-A9B0-28BEA39CF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3BED-250B-407C-B43E-5EB7601A7E06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B44CD106-39AA-46FF-B4E0-BF37602C0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8FC8B144-7F3C-4ED0-9D39-988D5D31E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5FF7-451F-43F4-90A9-DE9806325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293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D7F5E386-4989-4340-B9C1-F62B7BDAE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3BED-250B-407C-B43E-5EB7601A7E06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95FB74EF-BA70-4FEB-B098-97F8D124F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DFCBC96F-6E92-476C-B66B-259171A57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5FF7-451F-43F4-90A9-DE9806325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23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7AA7FDD-67AA-4840-9F90-58AED7CA7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A70396B5-BB47-42AC-98AC-FC3128A8A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0D2A93B2-4D52-44FD-BD47-48E508233C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23498797-B58B-4B36-92BC-673323853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3BED-250B-407C-B43E-5EB7601A7E06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B4FF2E32-FAF6-4BF7-95ED-FB5BFBEED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05038E4F-7AF0-4371-9DA8-748C5B20C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5FF7-451F-43F4-90A9-DE9806325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810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5F459D6-B36D-4354-A14A-4EA5C1383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4704CC2B-D1FC-48F3-AACA-0C5D6455D4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32CC4930-FC90-4CDB-8963-7E5BEF17BA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69EAB307-35C8-4E10-BA41-8C6B09F5D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3BED-250B-407C-B43E-5EB7601A7E06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C8FF3446-8CCC-4CEB-927E-C1098BF6B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3E9B2961-3DE9-436B-A407-4F5745641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5FF7-451F-43F4-90A9-DE9806325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07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2D2BB89B-2243-42BD-B28E-38AA77876F7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7B44307-9ECE-4F64-BCAF-634B763B2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8F00B435-0BF0-4309-A44E-2882FAF79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54AC073E-8841-4204-8F20-DF3C157D00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83BED-250B-407C-B43E-5EB7601A7E06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0C18ABB9-9636-45AA-A310-B1143C093A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E23339A5-9508-44CB-B7CB-71444A9C84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D5FF7-451F-43F4-90A9-DE9806325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49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9FBD038-0C1F-4F6E-9BE5-EFF611F75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265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B3403B"/>
                </a:solidFill>
                <a:latin typeface="Aqum" panose="02000500000000000000" pitchFamily="2" charset="0"/>
                <a:cs typeface="Arial" panose="020B0604020202020204" pitchFamily="34" charset="0"/>
              </a:rPr>
              <a:t>АРМ РАБОТЫ  КАССИРА В КИНОТЕАТРЕ</a:t>
            </a:r>
            <a:endParaRPr lang="en-US" b="1" dirty="0">
              <a:solidFill>
                <a:srgbClr val="B3403B"/>
              </a:solidFill>
              <a:latin typeface="Aqum" panose="02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A4D201E7-2630-44F7-B133-B0495E21D1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82327"/>
            <a:ext cx="9144000" cy="1655762"/>
          </a:xfrm>
        </p:spPr>
        <p:txBody>
          <a:bodyPr/>
          <a:lstStyle/>
          <a:p>
            <a:r>
              <a:rPr lang="ru-RU" b="1" dirty="0">
                <a:latin typeface="Bahnschrift SemiBold" panose="020B0502040204020203" pitchFamily="34" charset="0"/>
                <a:cs typeface="Times New Roman" pitchFamily="18" charset="0"/>
              </a:rPr>
              <a:t>Вашему вниманию представляется дипломный проект </a:t>
            </a:r>
            <a:r>
              <a:rPr lang="ru-RU" b="1" dirty="0" smtClean="0">
                <a:latin typeface="Bahnschrift SemiBold" panose="020B0502040204020203" pitchFamily="34" charset="0"/>
                <a:cs typeface="Times New Roman" pitchFamily="18" charset="0"/>
              </a:rPr>
              <a:t>Насырова А.К</a:t>
            </a:r>
            <a:endParaRPr lang="en-US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43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rgbClr val="B3403B"/>
                </a:solidFill>
                <a:latin typeface="Aqum" panose="02000500000000000000" pitchFamily="2" charset="0"/>
              </a:rPr>
              <a:t>Главная форма</a:t>
            </a:r>
            <a:endParaRPr lang="ru-RU" dirty="0">
              <a:solidFill>
                <a:srgbClr val="B3403B"/>
              </a:solidFill>
              <a:latin typeface="Aqum" panose="02000500000000000000" pitchFamily="2" charset="0"/>
            </a:endParaRPr>
          </a:p>
        </p:txBody>
      </p:sp>
      <p:pic>
        <p:nvPicPr>
          <p:cNvPr id="4" name="Объект 3" descr="C:\Users\хххх\AppData\Local\Microsoft\Windows\INetCache\Content.Word\Скриншот 09-06-2021 112133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35659"/>
            <a:ext cx="10416988" cy="5153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78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rgbClr val="B3403B"/>
                </a:solidFill>
                <a:latin typeface="Aqum" panose="02000500000000000000" pitchFamily="2" charset="0"/>
              </a:rPr>
              <a:t>ДОБАВЛЕНИЕ В ТАБЛИЦУ</a:t>
            </a:r>
            <a:endParaRPr lang="ru-RU" dirty="0">
              <a:solidFill>
                <a:srgbClr val="B3403B"/>
              </a:solidFill>
              <a:latin typeface="Aqum" panose="02000500000000000000" pitchFamily="2" charset="0"/>
            </a:endParaRPr>
          </a:p>
        </p:txBody>
      </p:sp>
      <p:pic>
        <p:nvPicPr>
          <p:cNvPr id="4" name="Объект 3" descr="C:\Users\хххх\OneDrive\Рабочий стол\СКРИНЫ\Скриншот 09-06-2021 111939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3881718" cy="4432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C:\Users\хххх\OneDrive\Рабочий стол\СКРИНЫ\Скриншот 09-06-2021 111945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12" y="1690688"/>
            <a:ext cx="3635188" cy="44326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701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rgbClr val="B3403B"/>
                </a:solidFill>
                <a:latin typeface="Aqum" panose="02000500000000000000" pitchFamily="2" charset="0"/>
              </a:rPr>
              <a:t>РЕДАКТИРОВАНИЕ ДАННЫХ</a:t>
            </a:r>
            <a:endParaRPr lang="ru-RU" dirty="0">
              <a:solidFill>
                <a:srgbClr val="B3403B"/>
              </a:solidFill>
              <a:latin typeface="Aqum" panose="02000500000000000000" pitchFamily="2" charset="0"/>
            </a:endParaRPr>
          </a:p>
        </p:txBody>
      </p:sp>
      <p:pic>
        <p:nvPicPr>
          <p:cNvPr id="4" name="Объект 3" descr="C:\Users\хххх\OneDrive\Рабочий стол\СКРИНЫ\Скриншот 09-06-2021 111952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47" y="1690688"/>
            <a:ext cx="4159624" cy="3388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C:\Users\хххх\OneDrive\Рабочий стол\СКРИНЫ\Скриншот 09-06-2021 112018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911" y="1690688"/>
            <a:ext cx="2516841" cy="2904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 descr="C:\Users\хххх\OneDrive\Рабочий стол\СКРИНЫ\Скриншот 09-06-2021 112100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392" y="1660185"/>
            <a:ext cx="4454962" cy="3419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Прямая со стрелкой 7"/>
          <p:cNvCxnSpPr>
            <a:stCxn id="4" idx="3"/>
          </p:cNvCxnSpPr>
          <p:nvPr/>
        </p:nvCxnSpPr>
        <p:spPr>
          <a:xfrm flipV="1">
            <a:off x="4249271" y="3385074"/>
            <a:ext cx="4406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5" idx="3"/>
            <a:endCxn id="6" idx="1"/>
          </p:cNvCxnSpPr>
          <p:nvPr/>
        </p:nvCxnSpPr>
        <p:spPr>
          <a:xfrm>
            <a:off x="7206752" y="3142712"/>
            <a:ext cx="440640" cy="227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61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solidFill>
                  <a:srgbClr val="B3403B"/>
                </a:solidFill>
                <a:latin typeface="Aqum" panose="02000500000000000000" pitchFamily="2" charset="0"/>
              </a:rPr>
              <a:t>Удаление</a:t>
            </a:r>
            <a:endParaRPr lang="ru-RU" dirty="0">
              <a:solidFill>
                <a:srgbClr val="B3403B"/>
              </a:solidFill>
              <a:latin typeface="Aqum" panose="02000500000000000000" pitchFamily="2" charset="0"/>
            </a:endParaRP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68" y="1690688"/>
            <a:ext cx="2436945" cy="2122500"/>
          </a:xfrm>
          <a:prstGeom prst="rect">
            <a:avLst/>
          </a:prstGeom>
        </p:spPr>
      </p:pic>
      <p:pic>
        <p:nvPicPr>
          <p:cNvPr id="1026" name="Picture 2" descr="Скриншот 09-06-2021 1121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347" y="1690687"/>
            <a:ext cx="6255605" cy="3755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Скриншот 09-06-2021 1121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8529" y="1690687"/>
            <a:ext cx="2773785" cy="1697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Прямая со стрелкой 5"/>
          <p:cNvCxnSpPr/>
          <p:nvPr/>
        </p:nvCxnSpPr>
        <p:spPr>
          <a:xfrm>
            <a:off x="2554941" y="2622176"/>
            <a:ext cx="308406" cy="766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 flipV="1">
            <a:off x="9118952" y="2796988"/>
            <a:ext cx="199577" cy="497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74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rgbClr val="B3403B"/>
                </a:solidFill>
                <a:latin typeface="Aqum" panose="02000500000000000000" pitchFamily="2" charset="0"/>
              </a:rPr>
              <a:t>СОРТИРОВКА</a:t>
            </a:r>
            <a:endParaRPr lang="ru-RU" dirty="0">
              <a:solidFill>
                <a:srgbClr val="B3403B"/>
              </a:solidFill>
              <a:latin typeface="Aqum" panose="02000500000000000000" pitchFamily="2" charset="0"/>
            </a:endParaRPr>
          </a:p>
        </p:txBody>
      </p:sp>
      <p:pic>
        <p:nvPicPr>
          <p:cNvPr id="2051" name="Picture 3" descr="Скриншот 09-06-2021 1121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5023505" cy="301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Рисунок 5" descr="C:\Users\хххх\OneDrive\Рабочий стол\СКРИНЫ\Скриншот 09-06-2021 112146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263" y="3198579"/>
            <a:ext cx="5037537" cy="30157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Прямая со стрелкой 4"/>
          <p:cNvCxnSpPr>
            <a:stCxn id="2051" idx="3"/>
            <a:endCxn id="6" idx="1"/>
          </p:cNvCxnSpPr>
          <p:nvPr/>
        </p:nvCxnSpPr>
        <p:spPr>
          <a:xfrm>
            <a:off x="5861705" y="3198580"/>
            <a:ext cx="454558" cy="1507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779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rgbClr val="B3403B"/>
                </a:solidFill>
                <a:latin typeface="Aqum" panose="02000500000000000000" pitchFamily="2" charset="0"/>
              </a:rPr>
              <a:t>ЗАКРЫТИЕ</a:t>
            </a:r>
            <a:endParaRPr lang="ru-RU" dirty="0">
              <a:solidFill>
                <a:srgbClr val="B3403B"/>
              </a:solidFill>
              <a:latin typeface="Aqum" panose="02000500000000000000" pitchFamily="2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</a:rPr>
              <a:t>private void </a:t>
            </a:r>
            <a:r>
              <a:rPr lang="en-US" sz="1600" dirty="0" err="1"/>
              <a:t>close_Click</a:t>
            </a:r>
            <a:r>
              <a:rPr lang="en-US" sz="1600" dirty="0">
                <a:solidFill>
                  <a:srgbClr val="0070C0"/>
                </a:solidFill>
              </a:rPr>
              <a:t>(object sender, </a:t>
            </a:r>
            <a:r>
              <a:rPr lang="en-US" sz="1600" dirty="0" err="1">
                <a:solidFill>
                  <a:srgbClr val="0070C0"/>
                </a:solidFill>
              </a:rPr>
              <a:t>EventArgs</a:t>
            </a:r>
            <a:r>
              <a:rPr lang="en-US" sz="1600" dirty="0">
                <a:solidFill>
                  <a:srgbClr val="0070C0"/>
                </a:solidFill>
              </a:rPr>
              <a:t> e)</a:t>
            </a:r>
            <a:endParaRPr lang="ru-RU" sz="16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</a:rPr>
              <a:t>        </a:t>
            </a:r>
            <a:r>
              <a:rPr lang="ru-RU" sz="1600" dirty="0">
                <a:solidFill>
                  <a:srgbClr val="0070C0"/>
                </a:solidFill>
              </a:rPr>
              <a:t>{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70C0"/>
                </a:solidFill>
              </a:rPr>
              <a:t> 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70C0"/>
                </a:solidFill>
              </a:rPr>
              <a:t>            {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70C0"/>
                </a:solidFill>
              </a:rPr>
              <a:t>                </a:t>
            </a:r>
            <a:r>
              <a:rPr lang="ru-RU" sz="1600" dirty="0" err="1">
                <a:solidFill>
                  <a:srgbClr val="0070C0"/>
                </a:solidFill>
              </a:rPr>
              <a:t>Close</a:t>
            </a:r>
            <a:r>
              <a:rPr lang="ru-RU" sz="1600" dirty="0">
                <a:solidFill>
                  <a:srgbClr val="0070C0"/>
                </a:solidFill>
              </a:rPr>
              <a:t>();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70C0"/>
                </a:solidFill>
              </a:rPr>
              <a:t>          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70C0"/>
                </a:solidFill>
              </a:rPr>
              <a:t>        </a:t>
            </a:r>
            <a:r>
              <a:rPr lang="ru-RU" sz="1600" dirty="0" smtClean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endParaRPr lang="ru-RU" sz="1600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ru-RU" sz="1600" dirty="0" smtClean="0">
                <a:latin typeface="Aqum" panose="02000500000000000000" pitchFamily="2" charset="0"/>
              </a:rPr>
              <a:t>Код кнопки которая закрывает откладку программу</a:t>
            </a:r>
            <a:endParaRPr lang="ru-RU" sz="1600" dirty="0">
              <a:latin typeface="Aqum" panose="02000500000000000000" pitchFamily="2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7084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rgbClr val="B3403B"/>
                </a:solidFill>
                <a:latin typeface="Aqum" panose="02000500000000000000" pitchFamily="2" charset="0"/>
              </a:rPr>
              <a:t>ПОКУПКА БИЛЕТА</a:t>
            </a:r>
            <a:endParaRPr lang="ru-RU" dirty="0">
              <a:solidFill>
                <a:srgbClr val="B3403B"/>
              </a:solidFill>
              <a:latin typeface="Aqum" panose="02000500000000000000" pitchFamily="2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8505" y="488403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 smtClean="0">
                <a:latin typeface="Aqum" panose="02000500000000000000" pitchFamily="2" charset="0"/>
              </a:rPr>
              <a:t>Оно просто выводит окно с сообщением… Пока что только так</a:t>
            </a:r>
            <a:endParaRPr lang="ru-RU" sz="1800" dirty="0">
              <a:latin typeface="Aqum" panose="02000500000000000000" pitchFamily="2" charset="0"/>
            </a:endParaRPr>
          </a:p>
        </p:txBody>
      </p:sp>
      <p:pic>
        <p:nvPicPr>
          <p:cNvPr id="5" name="Рисунок 4" descr="C:\Users\KAB6-4\Desktop\СКРИНЫ\Скриншот 09-06-2021 112206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080" y="1690688"/>
            <a:ext cx="7726567" cy="28420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5572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13012" y="2664572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ru-RU" sz="7200" dirty="0" smtClean="0">
                <a:solidFill>
                  <a:srgbClr val="B3403B"/>
                </a:solidFill>
                <a:latin typeface="Aqum" panose="02000500000000000000" pitchFamily="2" charset="0"/>
              </a:rPr>
              <a:t>СПАСИБО ЗА ВНИМАНИЕ!</a:t>
            </a:r>
            <a:endParaRPr lang="ru-RU" sz="7200" dirty="0">
              <a:solidFill>
                <a:srgbClr val="B3403B"/>
              </a:solidFill>
              <a:latin typeface="Aqum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46983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49</Words>
  <Application>Microsoft Office PowerPoint</Application>
  <PresentationFormat>Широкоэкранный</PresentationFormat>
  <Paragraphs>20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Aqum</vt:lpstr>
      <vt:lpstr>Arial</vt:lpstr>
      <vt:lpstr>Bahnschrift SemiBold</vt:lpstr>
      <vt:lpstr>Calibri</vt:lpstr>
      <vt:lpstr>Calibri Light</vt:lpstr>
      <vt:lpstr>Times New Roman</vt:lpstr>
      <vt:lpstr>Тема Office</vt:lpstr>
      <vt:lpstr>АРМ РАБОТЫ  КАССИРА В КИНОТЕАТРЕ</vt:lpstr>
      <vt:lpstr>Главная форма</vt:lpstr>
      <vt:lpstr>ДОБАВЛЕНИЕ В ТАБЛИЦУ</vt:lpstr>
      <vt:lpstr>РЕДАКТИРОВАНИЕ ДАННЫХ</vt:lpstr>
      <vt:lpstr>Удаление</vt:lpstr>
      <vt:lpstr>СОРТИРОВКА</vt:lpstr>
      <vt:lpstr>ЗАКРЫТИЕ</vt:lpstr>
      <vt:lpstr>ПОКУПКА БИЛЕТА</vt:lpstr>
      <vt:lpstr>СПАСИБО ЗА ВНИМАНИЕ!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Учетная запись Майкрософт</cp:lastModifiedBy>
  <cp:revision>4</cp:revision>
  <dcterms:created xsi:type="dcterms:W3CDTF">2020-10-04T10:38:21Z</dcterms:created>
  <dcterms:modified xsi:type="dcterms:W3CDTF">2021-06-21T13:27:25Z</dcterms:modified>
</cp:coreProperties>
</file>