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9906000" cy="6858000" type="A4"/>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autoAdjust="0"/>
  </p:normalViewPr>
  <p:slideViewPr>
    <p:cSldViewPr snapToGrid="0">
      <p:cViewPr varScale="1">
        <p:scale>
          <a:sx n="87" d="100"/>
          <a:sy n="87" d="100"/>
        </p:scale>
        <p:origin x="1157" y="4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sv-SE" dirty="0"/>
          </a:p>
        </p:txBody>
      </p:sp>
      <p:sp>
        <p:nvSpPr>
          <p:cNvPr id="3" name="Platshållare för datum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E7312DB4-345F-4BFB-9D40-C37CA1EA2414}" type="datetimeFigureOut">
              <a:rPr lang="sv-SE" smtClean="0"/>
              <a:t>2020-04-18</a:t>
            </a:fld>
            <a:endParaRPr lang="sv-SE" dirty="0"/>
          </a:p>
        </p:txBody>
      </p:sp>
      <p:sp>
        <p:nvSpPr>
          <p:cNvPr id="4" name="Platshållare för bildobjekt 3"/>
          <p:cNvSpPr>
            <a:spLocks noGrp="1" noRot="1" noChangeAspect="1"/>
          </p:cNvSpPr>
          <p:nvPr>
            <p:ph type="sldImg" idx="2"/>
          </p:nvPr>
        </p:nvSpPr>
        <p:spPr>
          <a:xfrm>
            <a:off x="992188" y="1233488"/>
            <a:ext cx="4813300" cy="333375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sv-SE" dirty="0"/>
          </a:p>
        </p:txBody>
      </p:sp>
      <p:sp>
        <p:nvSpPr>
          <p:cNvPr id="7" name="Platshållare för bildnumm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8B1F9B82-55E8-48A3-A4D7-C0EB25BF1CD8}" type="slidenum">
              <a:rPr lang="sv-SE" smtClean="0"/>
              <a:t>‹#›</a:t>
            </a:fld>
            <a:endParaRPr lang="sv-SE" dirty="0"/>
          </a:p>
        </p:txBody>
      </p:sp>
    </p:spTree>
    <p:extLst>
      <p:ext uri="{BB962C8B-B14F-4D97-AF65-F5344CB8AC3E}">
        <p14:creationId xmlns:p14="http://schemas.microsoft.com/office/powerpoint/2010/main" val="181493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sv-SE"/>
              <a:t>Klicka här för att ändra mall för rubrikformat</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394254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390094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400210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406502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sv-SE"/>
              <a:t>Klicka här för att ändra mall för rubrikformat</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313597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107184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82329" y="2505075"/>
            <a:ext cx="4190702"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014913" y="2505075"/>
            <a:ext cx="4211340"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8" name="Footer Placeholder 7"/>
          <p:cNvSpPr>
            <a:spLocks noGrp="1"/>
          </p:cNvSpPr>
          <p:nvPr>
            <p:ph type="ftr" sz="quarter" idx="11"/>
          </p:nvPr>
        </p:nvSpPr>
        <p:spPr/>
        <p:txBody>
          <a:bodyPr/>
          <a:lstStyle/>
          <a:p>
            <a:endParaRPr lang="sv-SE" dirty="0"/>
          </a:p>
        </p:txBody>
      </p:sp>
      <p:sp>
        <p:nvSpPr>
          <p:cNvPr id="9" name="Slide Number Placeholder 8"/>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56375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4" name="Footer Placeholder 3"/>
          <p:cNvSpPr>
            <a:spLocks noGrp="1"/>
          </p:cNvSpPr>
          <p:nvPr>
            <p:ph type="ftr" sz="quarter" idx="11"/>
          </p:nvPr>
        </p:nvSpPr>
        <p:spPr/>
        <p:txBody>
          <a:bodyPr/>
          <a:lstStyle/>
          <a:p>
            <a:endParaRPr lang="sv-SE" dirty="0"/>
          </a:p>
        </p:txBody>
      </p:sp>
      <p:sp>
        <p:nvSpPr>
          <p:cNvPr id="5" name="Slide Number Placeholder 4"/>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397657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3" name="Footer Placeholder 2"/>
          <p:cNvSpPr>
            <a:spLocks noGrp="1"/>
          </p:cNvSpPr>
          <p:nvPr>
            <p:ph type="ftr" sz="quarter" idx="11"/>
          </p:nvPr>
        </p:nvSpPr>
        <p:spPr/>
        <p:txBody>
          <a:bodyPr/>
          <a:lstStyle/>
          <a:p>
            <a:endParaRPr lang="sv-SE" dirty="0"/>
          </a:p>
        </p:txBody>
      </p:sp>
      <p:sp>
        <p:nvSpPr>
          <p:cNvPr id="4" name="Slide Number Placeholder 3"/>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212267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sv-SE"/>
              <a:t>Klicka här för att ändra mall för rubrikformat</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274156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C10B825E-53E8-433D-9870-D7AFD3164FE6}" type="datetimeFigureOut">
              <a:rPr lang="sv-SE" smtClean="0"/>
              <a:t>2020-04-18</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p:txBody>
          <a:bodyPr/>
          <a:lstStyle/>
          <a:p>
            <a:fld id="{92A2283E-B317-4D80-9A03-45595C89E255}" type="slidenum">
              <a:rPr lang="sv-SE" smtClean="0"/>
              <a:t>‹#›</a:t>
            </a:fld>
            <a:endParaRPr lang="sv-SE" dirty="0"/>
          </a:p>
        </p:txBody>
      </p:sp>
    </p:spTree>
    <p:extLst>
      <p:ext uri="{BB962C8B-B14F-4D97-AF65-F5344CB8AC3E}">
        <p14:creationId xmlns:p14="http://schemas.microsoft.com/office/powerpoint/2010/main" val="178049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B825E-53E8-433D-9870-D7AFD3164FE6}" type="datetimeFigureOut">
              <a:rPr lang="sv-SE" smtClean="0"/>
              <a:t>2020-04-18</a:t>
            </a:fld>
            <a:endParaRPr lang="sv-SE"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2283E-B317-4D80-9A03-45595C89E255}" type="slidenum">
              <a:rPr lang="sv-SE" smtClean="0"/>
              <a:t>‹#›</a:t>
            </a:fld>
            <a:endParaRPr lang="sv-SE" dirty="0"/>
          </a:p>
        </p:txBody>
      </p:sp>
    </p:spTree>
    <p:extLst>
      <p:ext uri="{BB962C8B-B14F-4D97-AF65-F5344CB8AC3E}">
        <p14:creationId xmlns:p14="http://schemas.microsoft.com/office/powerpoint/2010/main" val="1727693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ruta 6">
            <a:extLst>
              <a:ext uri="{FF2B5EF4-FFF2-40B4-BE49-F238E27FC236}">
                <a16:creationId xmlns:a16="http://schemas.microsoft.com/office/drawing/2014/main" id="{79F88393-C76F-4D0D-A806-85FF7165D34C}"/>
              </a:ext>
            </a:extLst>
          </p:cNvPr>
          <p:cNvSpPr txBox="1"/>
          <p:nvPr/>
        </p:nvSpPr>
        <p:spPr>
          <a:xfrm>
            <a:off x="122300" y="1324320"/>
            <a:ext cx="3057520" cy="584775"/>
          </a:xfrm>
          <a:prstGeom prst="rect">
            <a:avLst/>
          </a:prstGeom>
          <a:noFill/>
        </p:spPr>
        <p:txBody>
          <a:bodyPr wrap="square" rtlCol="0">
            <a:spAutoFit/>
          </a:bodyPr>
          <a:lstStyle/>
          <a:p>
            <a:pPr algn="ctr"/>
            <a:r>
              <a:rPr lang="en-US" b="1" dirty="0"/>
              <a:t>Infinity</a:t>
            </a:r>
            <a:r>
              <a:rPr lang="sv-SE" b="1" dirty="0"/>
              <a:t> </a:t>
            </a:r>
            <a:r>
              <a:rPr lang="en-US" b="1" dirty="0"/>
              <a:t>Mirror</a:t>
            </a:r>
            <a:r>
              <a:rPr lang="sv-SE" b="1" dirty="0"/>
              <a:t> </a:t>
            </a:r>
          </a:p>
          <a:p>
            <a:pPr algn="ctr"/>
            <a:r>
              <a:rPr lang="sv-SE" sz="1400" i="1" dirty="0"/>
              <a:t>Quickstart Guide</a:t>
            </a:r>
          </a:p>
        </p:txBody>
      </p:sp>
      <p:pic>
        <p:nvPicPr>
          <p:cNvPr id="25" name="Bildobjekt 24">
            <a:extLst>
              <a:ext uri="{FF2B5EF4-FFF2-40B4-BE49-F238E27FC236}">
                <a16:creationId xmlns:a16="http://schemas.microsoft.com/office/drawing/2014/main" id="{B7669C46-9722-4066-A671-FF1B51F1DE54}"/>
              </a:ext>
            </a:extLst>
          </p:cNvPr>
          <p:cNvPicPr>
            <a:picLocks noChangeAspect="1"/>
          </p:cNvPicPr>
          <p:nvPr/>
        </p:nvPicPr>
        <p:blipFill>
          <a:blip r:embed="rId2"/>
          <a:stretch>
            <a:fillRect/>
          </a:stretch>
        </p:blipFill>
        <p:spPr>
          <a:xfrm>
            <a:off x="427880" y="2202469"/>
            <a:ext cx="2495939" cy="2435062"/>
          </a:xfrm>
          <a:prstGeom prst="rect">
            <a:avLst/>
          </a:prstGeom>
        </p:spPr>
      </p:pic>
      <p:sp>
        <p:nvSpPr>
          <p:cNvPr id="26" name="textruta 25">
            <a:extLst>
              <a:ext uri="{FF2B5EF4-FFF2-40B4-BE49-F238E27FC236}">
                <a16:creationId xmlns:a16="http://schemas.microsoft.com/office/drawing/2014/main" id="{C8276C47-E1A3-4CFF-A54F-A497DBD262FC}"/>
              </a:ext>
            </a:extLst>
          </p:cNvPr>
          <p:cNvSpPr txBox="1"/>
          <p:nvPr/>
        </p:nvSpPr>
        <p:spPr>
          <a:xfrm>
            <a:off x="3505266" y="776918"/>
            <a:ext cx="2998029" cy="2308324"/>
          </a:xfrm>
          <a:prstGeom prst="rect">
            <a:avLst/>
          </a:prstGeom>
          <a:noFill/>
        </p:spPr>
        <p:txBody>
          <a:bodyPr wrap="square" rtlCol="0">
            <a:spAutoFit/>
          </a:bodyPr>
          <a:lstStyle/>
          <a:p>
            <a:r>
              <a:rPr lang="sv-SE" sz="1200" b="1" dirty="0"/>
              <a:t>Step 1:</a:t>
            </a:r>
          </a:p>
          <a:p>
            <a:r>
              <a:rPr lang="sv-SE" sz="1000" dirty="0"/>
              <a:t>Mount the mirror on the wall using the wall </a:t>
            </a:r>
            <a:r>
              <a:rPr lang="sv-SE" sz="1000" dirty="0" err="1"/>
              <a:t>hanging</a:t>
            </a:r>
            <a:r>
              <a:rPr lang="sv-SE" sz="1000" dirty="0"/>
              <a:t> </a:t>
            </a:r>
            <a:r>
              <a:rPr lang="sv-SE" sz="1000" dirty="0" err="1"/>
              <a:t>bracket</a:t>
            </a:r>
            <a:r>
              <a:rPr lang="sv-SE" sz="1000" dirty="0"/>
              <a:t> on the back </a:t>
            </a:r>
            <a:r>
              <a:rPr lang="sv-SE" sz="1000" dirty="0" err="1"/>
              <a:t>of</a:t>
            </a:r>
            <a:r>
              <a:rPr lang="sv-SE" sz="1000" dirty="0"/>
              <a:t> the </a:t>
            </a:r>
            <a:r>
              <a:rPr lang="sv-SE" sz="1000" dirty="0" err="1"/>
              <a:t>mirror</a:t>
            </a:r>
            <a:r>
              <a:rPr lang="sv-SE" sz="1000" dirty="0"/>
              <a:t>.</a:t>
            </a:r>
          </a:p>
          <a:p>
            <a:endParaRPr lang="sv-SE" sz="1200" dirty="0"/>
          </a:p>
          <a:p>
            <a:r>
              <a:rPr lang="sv-SE" sz="1200" b="1" dirty="0"/>
              <a:t>Step 2:</a:t>
            </a:r>
          </a:p>
          <a:p>
            <a:r>
              <a:rPr lang="sv-SE" sz="1000" dirty="0"/>
              <a:t>Plug the DC </a:t>
            </a:r>
            <a:r>
              <a:rPr lang="sv-SE" sz="1000" dirty="0" err="1"/>
              <a:t>power</a:t>
            </a:r>
            <a:r>
              <a:rPr lang="sv-SE" sz="1000" dirty="0"/>
              <a:t> adapter into the </a:t>
            </a:r>
            <a:r>
              <a:rPr lang="sv-SE" sz="1000" dirty="0" err="1"/>
              <a:t>power</a:t>
            </a:r>
            <a:r>
              <a:rPr lang="sv-SE" sz="1000" dirty="0"/>
              <a:t> </a:t>
            </a:r>
            <a:r>
              <a:rPr lang="sv-SE" sz="1000" dirty="0" err="1"/>
              <a:t>connector</a:t>
            </a:r>
            <a:r>
              <a:rPr lang="sv-SE" sz="1000" dirty="0"/>
              <a:t> on the </a:t>
            </a:r>
            <a:r>
              <a:rPr lang="sv-SE" sz="1000" dirty="0" err="1"/>
              <a:t>mirror</a:t>
            </a:r>
            <a:r>
              <a:rPr lang="sv-SE" sz="1000" dirty="0"/>
              <a:t>.</a:t>
            </a:r>
          </a:p>
          <a:p>
            <a:endParaRPr lang="sv-SE" sz="1200" dirty="0"/>
          </a:p>
          <a:p>
            <a:r>
              <a:rPr lang="sv-SE" sz="1200" b="1" dirty="0"/>
              <a:t>Step 3:</a:t>
            </a:r>
          </a:p>
          <a:p>
            <a:r>
              <a:rPr lang="sv-SE" sz="1000" dirty="0" err="1"/>
              <a:t>Plug</a:t>
            </a:r>
            <a:r>
              <a:rPr lang="sv-SE" sz="1000" dirty="0"/>
              <a:t> the DC power adapter into the wall.</a:t>
            </a:r>
          </a:p>
          <a:p>
            <a:endParaRPr lang="sv-SE" sz="1200" dirty="0"/>
          </a:p>
          <a:p>
            <a:r>
              <a:rPr lang="sv-SE" sz="1200" b="1" dirty="0"/>
              <a:t>Step 4:</a:t>
            </a:r>
          </a:p>
          <a:p>
            <a:r>
              <a:rPr lang="sv-SE" sz="1000" dirty="0"/>
              <a:t>Enjoy!</a:t>
            </a:r>
          </a:p>
        </p:txBody>
      </p:sp>
      <p:sp>
        <p:nvSpPr>
          <p:cNvPr id="30" name="textruta 29">
            <a:extLst>
              <a:ext uri="{FF2B5EF4-FFF2-40B4-BE49-F238E27FC236}">
                <a16:creationId xmlns:a16="http://schemas.microsoft.com/office/drawing/2014/main" id="{CDC16267-3CEF-4363-88EE-97624C2F7BFE}"/>
              </a:ext>
            </a:extLst>
          </p:cNvPr>
          <p:cNvSpPr txBox="1"/>
          <p:nvPr/>
        </p:nvSpPr>
        <p:spPr>
          <a:xfrm>
            <a:off x="6782635" y="680122"/>
            <a:ext cx="2940904" cy="2858475"/>
          </a:xfrm>
          <a:prstGeom prst="rect">
            <a:avLst/>
          </a:prstGeom>
          <a:noFill/>
        </p:spPr>
        <p:txBody>
          <a:bodyPr wrap="square" rtlCol="0">
            <a:spAutoFit/>
          </a:bodyPr>
          <a:lstStyle/>
          <a:p>
            <a:endParaRPr lang="sv-SE" sz="975" dirty="0">
              <a:cs typeface="Urdu Typesetting" panose="020B0604020202020204" pitchFamily="66" charset="-78"/>
            </a:endParaRPr>
          </a:p>
          <a:p>
            <a:pPr marL="139303" indent="-139303">
              <a:buFont typeface="Arial" panose="020B0604020202020204" pitchFamily="34" charset="0"/>
              <a:buChar char="•"/>
            </a:pPr>
            <a:r>
              <a:rPr lang="sv-SE" sz="1000" dirty="0">
                <a:cs typeface="Urdu Typesetting" panose="020B0604020202020204" pitchFamily="66" charset="-78"/>
              </a:rPr>
              <a:t>The ”Increase Brightness” button increases the            brightness in ALL modes.</a:t>
            </a:r>
          </a:p>
          <a:p>
            <a:endParaRPr lang="sv-SE" sz="1000" dirty="0">
              <a:cs typeface="Urdu Typesetting" panose="020B0604020202020204" pitchFamily="66" charset="-78"/>
            </a:endParaRPr>
          </a:p>
          <a:p>
            <a:pPr marL="139303" indent="-139303">
              <a:buFont typeface="Arial" panose="020B0604020202020204" pitchFamily="34" charset="0"/>
              <a:buChar char="•"/>
            </a:pPr>
            <a:r>
              <a:rPr lang="sv-SE" sz="1000" dirty="0">
                <a:cs typeface="Urdu Typesetting" panose="020B0604020202020204" pitchFamily="66" charset="-78"/>
              </a:rPr>
              <a:t>The ”Decrease Brightness” button decreases the brightness in ALL modes.</a:t>
            </a:r>
          </a:p>
          <a:p>
            <a:endParaRPr lang="sv-SE" sz="1000" dirty="0">
              <a:cs typeface="Urdu Typesetting" panose="020B0604020202020204" pitchFamily="66" charset="-78"/>
            </a:endParaRPr>
          </a:p>
          <a:p>
            <a:pPr marL="139303" indent="-139303">
              <a:buFont typeface="Arial" panose="020B0604020202020204" pitchFamily="34" charset="0"/>
              <a:buChar char="•"/>
            </a:pPr>
            <a:r>
              <a:rPr lang="sv-SE" sz="1000" dirty="0">
                <a:cs typeface="Urdu Typesetting" panose="020B0604020202020204" pitchFamily="66" charset="-78"/>
              </a:rPr>
              <a:t>Use the ”Change Mode” button to toggle between ”OFF”, ”Cycle All Animations” or ”Cycle Single Animation” modes.</a:t>
            </a:r>
          </a:p>
          <a:p>
            <a:endParaRPr lang="sv-SE" sz="1000" dirty="0">
              <a:cs typeface="Urdu Typesetting" panose="020B0604020202020204" pitchFamily="66" charset="-78"/>
            </a:endParaRPr>
          </a:p>
          <a:p>
            <a:pPr marL="139303" indent="-139303">
              <a:buFont typeface="Arial" panose="020B0604020202020204" pitchFamily="34" charset="0"/>
              <a:buChar char="•"/>
            </a:pPr>
            <a:r>
              <a:rPr lang="sv-SE" sz="1000" dirty="0">
                <a:cs typeface="Urdu Typesetting" panose="020B0604020202020204" pitchFamily="66" charset="-78"/>
              </a:rPr>
              <a:t>In the ”Cycle All animations” mode, the ”Pause Animation / Change Animation” button pauses the animation.</a:t>
            </a:r>
          </a:p>
          <a:p>
            <a:endParaRPr lang="sv-SE" sz="1000" dirty="0">
              <a:cs typeface="Urdu Typesetting" panose="020B0604020202020204" pitchFamily="66" charset="-78"/>
            </a:endParaRPr>
          </a:p>
          <a:p>
            <a:pPr marL="139303" indent="-139303">
              <a:buFont typeface="Arial" panose="020B0604020202020204" pitchFamily="34" charset="0"/>
              <a:buChar char="•"/>
            </a:pPr>
            <a:r>
              <a:rPr lang="sv-SE" sz="1000" dirty="0">
                <a:cs typeface="Urdu Typesetting" panose="020B0604020202020204" pitchFamily="66" charset="-78"/>
              </a:rPr>
              <a:t>In the ”Cycle Single Animation” mode, the ”Pause Animation / Change Animation” button, switches between different animations.</a:t>
            </a:r>
          </a:p>
        </p:txBody>
      </p:sp>
      <p:cxnSp>
        <p:nvCxnSpPr>
          <p:cNvPr id="32" name="Rak koppling 31">
            <a:extLst>
              <a:ext uri="{FF2B5EF4-FFF2-40B4-BE49-F238E27FC236}">
                <a16:creationId xmlns:a16="http://schemas.microsoft.com/office/drawing/2014/main" id="{47584000-B097-4CE2-B16A-E70A5BBB8B8F}"/>
              </a:ext>
            </a:extLst>
          </p:cNvPr>
          <p:cNvCxnSpPr>
            <a:cxnSpLocks/>
          </p:cNvCxnSpPr>
          <p:nvPr/>
        </p:nvCxnSpPr>
        <p:spPr>
          <a:xfrm>
            <a:off x="3297600" y="-18000"/>
            <a:ext cx="0" cy="687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ak koppling 36">
            <a:extLst>
              <a:ext uri="{FF2B5EF4-FFF2-40B4-BE49-F238E27FC236}">
                <a16:creationId xmlns:a16="http://schemas.microsoft.com/office/drawing/2014/main" id="{ECC470B2-7FFB-4A65-AEF4-551595028EE8}"/>
              </a:ext>
            </a:extLst>
          </p:cNvPr>
          <p:cNvCxnSpPr>
            <a:cxnSpLocks/>
          </p:cNvCxnSpPr>
          <p:nvPr/>
        </p:nvCxnSpPr>
        <p:spPr>
          <a:xfrm>
            <a:off x="6588000"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ruta 59">
            <a:extLst>
              <a:ext uri="{FF2B5EF4-FFF2-40B4-BE49-F238E27FC236}">
                <a16:creationId xmlns:a16="http://schemas.microsoft.com/office/drawing/2014/main" id="{4BEF519E-00B6-4262-94CF-E3536FED2FAA}"/>
              </a:ext>
            </a:extLst>
          </p:cNvPr>
          <p:cNvSpPr txBox="1"/>
          <p:nvPr/>
        </p:nvSpPr>
        <p:spPr>
          <a:xfrm>
            <a:off x="4124033" y="171282"/>
            <a:ext cx="1566385" cy="338554"/>
          </a:xfrm>
          <a:prstGeom prst="rect">
            <a:avLst/>
          </a:prstGeom>
          <a:noFill/>
        </p:spPr>
        <p:txBody>
          <a:bodyPr wrap="square" rtlCol="0">
            <a:spAutoFit/>
          </a:bodyPr>
          <a:lstStyle/>
          <a:p>
            <a:pPr algn="ctr"/>
            <a:r>
              <a:rPr lang="sv-SE" sz="1600" i="1" dirty="0"/>
              <a:t>Setup Guide</a:t>
            </a:r>
          </a:p>
        </p:txBody>
      </p:sp>
      <p:sp>
        <p:nvSpPr>
          <p:cNvPr id="61" name="textruta 60">
            <a:extLst>
              <a:ext uri="{FF2B5EF4-FFF2-40B4-BE49-F238E27FC236}">
                <a16:creationId xmlns:a16="http://schemas.microsoft.com/office/drawing/2014/main" id="{DD5C2668-5DCD-4789-BA04-4F9636AA39BB}"/>
              </a:ext>
            </a:extLst>
          </p:cNvPr>
          <p:cNvSpPr txBox="1"/>
          <p:nvPr/>
        </p:nvSpPr>
        <p:spPr>
          <a:xfrm>
            <a:off x="7142381" y="162206"/>
            <a:ext cx="2274177" cy="338554"/>
          </a:xfrm>
          <a:prstGeom prst="rect">
            <a:avLst/>
          </a:prstGeom>
          <a:noFill/>
        </p:spPr>
        <p:txBody>
          <a:bodyPr wrap="square" rtlCol="0">
            <a:spAutoFit/>
          </a:bodyPr>
          <a:lstStyle/>
          <a:p>
            <a:pPr algn="ctr"/>
            <a:r>
              <a:rPr lang="sv-SE" sz="1600" i="1" dirty="0"/>
              <a:t>Operating Description</a:t>
            </a:r>
          </a:p>
        </p:txBody>
      </p:sp>
      <p:cxnSp>
        <p:nvCxnSpPr>
          <p:cNvPr id="62" name="Rak koppling 61">
            <a:extLst>
              <a:ext uri="{FF2B5EF4-FFF2-40B4-BE49-F238E27FC236}">
                <a16:creationId xmlns:a16="http://schemas.microsoft.com/office/drawing/2014/main" id="{A23609CA-2EC7-468A-8453-CC31276A462A}"/>
              </a:ext>
            </a:extLst>
          </p:cNvPr>
          <p:cNvCxnSpPr>
            <a:cxnSpLocks/>
          </p:cNvCxnSpPr>
          <p:nvPr/>
        </p:nvCxnSpPr>
        <p:spPr>
          <a:xfrm>
            <a:off x="3505266" y="560868"/>
            <a:ext cx="288187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ruta 86">
            <a:extLst>
              <a:ext uri="{FF2B5EF4-FFF2-40B4-BE49-F238E27FC236}">
                <a16:creationId xmlns:a16="http://schemas.microsoft.com/office/drawing/2014/main" id="{4B440712-F584-49AD-B4E2-1D4AA90FB7DA}"/>
              </a:ext>
            </a:extLst>
          </p:cNvPr>
          <p:cNvSpPr txBox="1"/>
          <p:nvPr/>
        </p:nvSpPr>
        <p:spPr>
          <a:xfrm>
            <a:off x="3486955" y="3589882"/>
            <a:ext cx="2920284" cy="2646878"/>
          </a:xfrm>
          <a:prstGeom prst="rect">
            <a:avLst/>
          </a:prstGeom>
          <a:noFill/>
        </p:spPr>
        <p:txBody>
          <a:bodyPr wrap="square" rtlCol="0">
            <a:spAutoFit/>
          </a:bodyPr>
          <a:lstStyle/>
          <a:p>
            <a:pPr algn="ctr"/>
            <a:r>
              <a:rPr lang="sv-SE" sz="1600" b="1" u="sng" dirty="0" err="1"/>
              <a:t>Warning</a:t>
            </a:r>
            <a:r>
              <a:rPr lang="sv-SE" sz="1600" b="1" u="sng" dirty="0"/>
              <a:t>!</a:t>
            </a:r>
          </a:p>
          <a:p>
            <a:pPr algn="ctr"/>
            <a:r>
              <a:rPr lang="en-US" sz="1000" dirty="0"/>
              <a:t>Read all instructions and warnings prior to use</a:t>
            </a:r>
          </a:p>
          <a:p>
            <a:pPr algn="ctr"/>
            <a:r>
              <a:rPr lang="en-US" sz="1000" dirty="0"/>
              <a:t> </a:t>
            </a:r>
            <a:endParaRPr lang="sv-SE" sz="1000" dirty="0"/>
          </a:p>
          <a:p>
            <a:pPr marL="232172" indent="-232172">
              <a:buFont typeface="Arial" panose="020B0604020202020204" pitchFamily="34" charset="0"/>
              <a:buChar char="•"/>
            </a:pPr>
            <a:r>
              <a:rPr lang="sv-SE" sz="1000" i="1" dirty="0"/>
              <a:t>This </a:t>
            </a:r>
            <a:r>
              <a:rPr lang="sv-SE" sz="1000" i="1" dirty="0" err="1"/>
              <a:t>device</a:t>
            </a:r>
            <a:r>
              <a:rPr lang="sv-SE" sz="1000" i="1" dirty="0"/>
              <a:t> is for </a:t>
            </a:r>
            <a:r>
              <a:rPr lang="sv-SE" sz="1000" i="1" dirty="0" err="1"/>
              <a:t>indoor</a:t>
            </a:r>
            <a:r>
              <a:rPr lang="sv-SE" sz="1000" i="1" dirty="0"/>
              <a:t> </a:t>
            </a:r>
            <a:r>
              <a:rPr lang="sv-SE" sz="1000" i="1" dirty="0" err="1"/>
              <a:t>use</a:t>
            </a:r>
            <a:r>
              <a:rPr lang="sv-SE" sz="1000" i="1" dirty="0"/>
              <a:t> ONLY.</a:t>
            </a:r>
          </a:p>
          <a:p>
            <a:pPr marL="232172" indent="-232172">
              <a:buFont typeface="Arial" panose="020B0604020202020204" pitchFamily="34" charset="0"/>
              <a:buChar char="•"/>
            </a:pPr>
            <a:r>
              <a:rPr lang="en-US" sz="1000" i="1" dirty="0"/>
              <a:t>DO NOT store or operate this device in a high-humidity or high-temperature environment.</a:t>
            </a:r>
          </a:p>
          <a:p>
            <a:pPr marL="232172" indent="-232172">
              <a:buFont typeface="Arial" panose="020B0604020202020204" pitchFamily="34" charset="0"/>
              <a:buChar char="•"/>
            </a:pPr>
            <a:r>
              <a:rPr lang="en-US" sz="1000" i="1" dirty="0"/>
              <a:t>Use ONLY the supplied DC power adapter.</a:t>
            </a:r>
          </a:p>
          <a:p>
            <a:pPr marL="232172" indent="-232172">
              <a:buFont typeface="Arial" panose="020B0604020202020204" pitchFamily="34" charset="0"/>
              <a:buChar char="•"/>
            </a:pPr>
            <a:r>
              <a:rPr lang="en-US" sz="1000" i="1" dirty="0"/>
              <a:t>DO NOT disassemble, re-purpose or modify this device in any manner (including repair).</a:t>
            </a:r>
          </a:p>
          <a:p>
            <a:pPr marL="232172" indent="-232172">
              <a:buFont typeface="Arial" panose="020B0604020202020204" pitchFamily="34" charset="0"/>
              <a:buChar char="•"/>
            </a:pPr>
            <a:r>
              <a:rPr lang="en-US" sz="1000" dirty="0"/>
              <a:t>This device has gone through a thorough quality assurance control. If you find that your device is excessively hot, is emitting odor, is deformed, cut, or otherwise damaged, or is demonstrating an abnormal phenomenon, immediately terminate all product use and contact the Manufacturer.</a:t>
            </a:r>
            <a:endParaRPr lang="sv-SE" sz="1000" i="1" dirty="0"/>
          </a:p>
        </p:txBody>
      </p:sp>
      <p:cxnSp>
        <p:nvCxnSpPr>
          <p:cNvPr id="151" name="Rak koppling 150">
            <a:extLst>
              <a:ext uri="{FF2B5EF4-FFF2-40B4-BE49-F238E27FC236}">
                <a16:creationId xmlns:a16="http://schemas.microsoft.com/office/drawing/2014/main" id="{34F739AA-D456-43B0-83BA-FE6BC35DD453}"/>
              </a:ext>
            </a:extLst>
          </p:cNvPr>
          <p:cNvCxnSpPr>
            <a:cxnSpLocks/>
          </p:cNvCxnSpPr>
          <p:nvPr/>
        </p:nvCxnSpPr>
        <p:spPr>
          <a:xfrm>
            <a:off x="210121" y="1902117"/>
            <a:ext cx="288187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Rak koppling 151">
            <a:extLst>
              <a:ext uri="{FF2B5EF4-FFF2-40B4-BE49-F238E27FC236}">
                <a16:creationId xmlns:a16="http://schemas.microsoft.com/office/drawing/2014/main" id="{CA51C373-FA86-4584-8322-32A295731963}"/>
              </a:ext>
            </a:extLst>
          </p:cNvPr>
          <p:cNvCxnSpPr>
            <a:cxnSpLocks/>
          </p:cNvCxnSpPr>
          <p:nvPr/>
        </p:nvCxnSpPr>
        <p:spPr>
          <a:xfrm>
            <a:off x="6817129" y="560868"/>
            <a:ext cx="288187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 name="textruta 160">
            <a:extLst>
              <a:ext uri="{FF2B5EF4-FFF2-40B4-BE49-F238E27FC236}">
                <a16:creationId xmlns:a16="http://schemas.microsoft.com/office/drawing/2014/main" id="{F5DBC5DE-F0FC-40F7-B36C-1F06A4C23D60}"/>
              </a:ext>
            </a:extLst>
          </p:cNvPr>
          <p:cNvSpPr txBox="1"/>
          <p:nvPr/>
        </p:nvSpPr>
        <p:spPr>
          <a:xfrm>
            <a:off x="6910346" y="5306706"/>
            <a:ext cx="2738246" cy="1015663"/>
          </a:xfrm>
          <a:prstGeom prst="rect">
            <a:avLst/>
          </a:prstGeom>
          <a:noFill/>
        </p:spPr>
        <p:txBody>
          <a:bodyPr wrap="square" rtlCol="0">
            <a:spAutoFit/>
          </a:bodyPr>
          <a:lstStyle/>
          <a:p>
            <a:r>
              <a:rPr lang="sv-SE" sz="1200" b="1" i="1" dirty="0"/>
              <a:t>1: </a:t>
            </a:r>
            <a:r>
              <a:rPr lang="sv-SE" sz="1200" i="1" dirty="0" err="1"/>
              <a:t>Decrease</a:t>
            </a:r>
            <a:r>
              <a:rPr lang="sv-SE" sz="1200" i="1" dirty="0"/>
              <a:t> Brightness</a:t>
            </a:r>
          </a:p>
          <a:p>
            <a:r>
              <a:rPr lang="sv-SE" sz="1200" b="1" i="1" dirty="0"/>
              <a:t>2: </a:t>
            </a:r>
            <a:r>
              <a:rPr lang="sv-SE" sz="1200" i="1" dirty="0"/>
              <a:t>Change Mode</a:t>
            </a:r>
          </a:p>
          <a:p>
            <a:r>
              <a:rPr lang="sv-SE" sz="1200" b="1" i="1" dirty="0"/>
              <a:t>3: </a:t>
            </a:r>
            <a:r>
              <a:rPr lang="sv-SE" sz="1200" i="1" dirty="0"/>
              <a:t>Pause Animation / Change Animation </a:t>
            </a:r>
          </a:p>
          <a:p>
            <a:r>
              <a:rPr lang="sv-SE" sz="1200" b="1" i="1" dirty="0"/>
              <a:t>4: </a:t>
            </a:r>
            <a:r>
              <a:rPr lang="sv-SE" sz="1200" i="1" dirty="0" err="1"/>
              <a:t>Increase</a:t>
            </a:r>
            <a:r>
              <a:rPr lang="sv-SE" sz="1200" i="1" dirty="0"/>
              <a:t> Brightness</a:t>
            </a:r>
          </a:p>
          <a:p>
            <a:r>
              <a:rPr lang="sv-SE" sz="1200" b="1" i="1" dirty="0"/>
              <a:t>5: </a:t>
            </a:r>
            <a:r>
              <a:rPr lang="sv-SE" sz="1200" i="1" dirty="0"/>
              <a:t>Power Connector </a:t>
            </a:r>
          </a:p>
        </p:txBody>
      </p:sp>
      <p:pic>
        <p:nvPicPr>
          <p:cNvPr id="162" name="Bildobjekt 161">
            <a:extLst>
              <a:ext uri="{FF2B5EF4-FFF2-40B4-BE49-F238E27FC236}">
                <a16:creationId xmlns:a16="http://schemas.microsoft.com/office/drawing/2014/main" id="{A9116EF5-CC5C-4561-AD11-743DF54EA56E}"/>
              </a:ext>
            </a:extLst>
          </p:cNvPr>
          <p:cNvPicPr>
            <a:picLocks noChangeAspect="1"/>
          </p:cNvPicPr>
          <p:nvPr/>
        </p:nvPicPr>
        <p:blipFill>
          <a:blip r:embed="rId3"/>
          <a:stretch>
            <a:fillRect/>
          </a:stretch>
        </p:blipFill>
        <p:spPr>
          <a:xfrm>
            <a:off x="7409192" y="4056424"/>
            <a:ext cx="1740557" cy="886420"/>
          </a:xfrm>
          <a:prstGeom prst="rect">
            <a:avLst/>
          </a:prstGeom>
        </p:spPr>
      </p:pic>
      <p:sp>
        <p:nvSpPr>
          <p:cNvPr id="163" name="textruta 162">
            <a:extLst>
              <a:ext uri="{FF2B5EF4-FFF2-40B4-BE49-F238E27FC236}">
                <a16:creationId xmlns:a16="http://schemas.microsoft.com/office/drawing/2014/main" id="{DB37DA0F-38A6-42B1-B69B-AFC1BAB19D6D}"/>
              </a:ext>
            </a:extLst>
          </p:cNvPr>
          <p:cNvSpPr txBox="1"/>
          <p:nvPr/>
        </p:nvSpPr>
        <p:spPr>
          <a:xfrm>
            <a:off x="7933303" y="3761451"/>
            <a:ext cx="279244" cy="317459"/>
          </a:xfrm>
          <a:prstGeom prst="rect">
            <a:avLst/>
          </a:prstGeom>
          <a:noFill/>
        </p:spPr>
        <p:txBody>
          <a:bodyPr wrap="none" rtlCol="0">
            <a:spAutoFit/>
          </a:bodyPr>
          <a:lstStyle/>
          <a:p>
            <a:r>
              <a:rPr lang="sv-SE" sz="1463" b="1" dirty="0"/>
              <a:t>2</a:t>
            </a:r>
          </a:p>
        </p:txBody>
      </p:sp>
      <p:sp>
        <p:nvSpPr>
          <p:cNvPr id="164" name="textruta 163">
            <a:extLst>
              <a:ext uri="{FF2B5EF4-FFF2-40B4-BE49-F238E27FC236}">
                <a16:creationId xmlns:a16="http://schemas.microsoft.com/office/drawing/2014/main" id="{E648B4E4-3BD6-42B7-BA82-D42761245740}"/>
              </a:ext>
            </a:extLst>
          </p:cNvPr>
          <p:cNvSpPr txBox="1"/>
          <p:nvPr/>
        </p:nvSpPr>
        <p:spPr>
          <a:xfrm>
            <a:off x="8418716" y="3721055"/>
            <a:ext cx="279244" cy="317459"/>
          </a:xfrm>
          <a:prstGeom prst="rect">
            <a:avLst/>
          </a:prstGeom>
          <a:noFill/>
        </p:spPr>
        <p:txBody>
          <a:bodyPr wrap="none" rtlCol="0">
            <a:spAutoFit/>
          </a:bodyPr>
          <a:lstStyle/>
          <a:p>
            <a:r>
              <a:rPr lang="sv-SE" sz="1463" b="1" dirty="0"/>
              <a:t>3</a:t>
            </a:r>
          </a:p>
        </p:txBody>
      </p:sp>
      <p:sp>
        <p:nvSpPr>
          <p:cNvPr id="165" name="textruta 164">
            <a:extLst>
              <a:ext uri="{FF2B5EF4-FFF2-40B4-BE49-F238E27FC236}">
                <a16:creationId xmlns:a16="http://schemas.microsoft.com/office/drawing/2014/main" id="{53FAD50A-483A-44D4-B4E2-C84BFD52C22D}"/>
              </a:ext>
            </a:extLst>
          </p:cNvPr>
          <p:cNvSpPr txBox="1"/>
          <p:nvPr/>
        </p:nvSpPr>
        <p:spPr>
          <a:xfrm>
            <a:off x="7655166" y="3852601"/>
            <a:ext cx="279244" cy="317459"/>
          </a:xfrm>
          <a:prstGeom prst="rect">
            <a:avLst/>
          </a:prstGeom>
          <a:noFill/>
        </p:spPr>
        <p:txBody>
          <a:bodyPr wrap="none" rtlCol="0">
            <a:spAutoFit/>
          </a:bodyPr>
          <a:lstStyle/>
          <a:p>
            <a:r>
              <a:rPr lang="sv-SE" sz="1463" b="1" dirty="0"/>
              <a:t>1</a:t>
            </a:r>
          </a:p>
        </p:txBody>
      </p:sp>
      <p:sp>
        <p:nvSpPr>
          <p:cNvPr id="166" name="textruta 165">
            <a:extLst>
              <a:ext uri="{FF2B5EF4-FFF2-40B4-BE49-F238E27FC236}">
                <a16:creationId xmlns:a16="http://schemas.microsoft.com/office/drawing/2014/main" id="{B2475550-6CE7-4491-829F-36F8EA14E5B9}"/>
              </a:ext>
            </a:extLst>
          </p:cNvPr>
          <p:cNvSpPr txBox="1"/>
          <p:nvPr/>
        </p:nvSpPr>
        <p:spPr>
          <a:xfrm>
            <a:off x="8627964" y="4781813"/>
            <a:ext cx="279244" cy="317459"/>
          </a:xfrm>
          <a:prstGeom prst="rect">
            <a:avLst/>
          </a:prstGeom>
          <a:noFill/>
        </p:spPr>
        <p:txBody>
          <a:bodyPr wrap="none" rtlCol="0">
            <a:spAutoFit/>
          </a:bodyPr>
          <a:lstStyle/>
          <a:p>
            <a:r>
              <a:rPr lang="sv-SE" sz="1463" b="1" dirty="0"/>
              <a:t>5</a:t>
            </a:r>
          </a:p>
        </p:txBody>
      </p:sp>
      <p:cxnSp>
        <p:nvCxnSpPr>
          <p:cNvPr id="167" name="Rak pilkoppling 166">
            <a:extLst>
              <a:ext uri="{FF2B5EF4-FFF2-40B4-BE49-F238E27FC236}">
                <a16:creationId xmlns:a16="http://schemas.microsoft.com/office/drawing/2014/main" id="{E4CC444E-B435-4FAF-B976-B5CA7E6FEFD4}"/>
              </a:ext>
            </a:extLst>
          </p:cNvPr>
          <p:cNvCxnSpPr>
            <a:cxnSpLocks/>
            <a:stCxn id="171" idx="5"/>
          </p:cNvCxnSpPr>
          <p:nvPr/>
        </p:nvCxnSpPr>
        <p:spPr>
          <a:xfrm>
            <a:off x="7869900" y="4103966"/>
            <a:ext cx="275906" cy="3060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Rak pilkoppling 167">
            <a:extLst>
              <a:ext uri="{FF2B5EF4-FFF2-40B4-BE49-F238E27FC236}">
                <a16:creationId xmlns:a16="http://schemas.microsoft.com/office/drawing/2014/main" id="{9209A55C-4348-4320-B6F4-57B63BEEF5AE}"/>
              </a:ext>
            </a:extLst>
          </p:cNvPr>
          <p:cNvCxnSpPr>
            <a:cxnSpLocks/>
            <a:stCxn id="172" idx="4"/>
          </p:cNvCxnSpPr>
          <p:nvPr/>
        </p:nvCxnSpPr>
        <p:spPr>
          <a:xfrm>
            <a:off x="8107052" y="4031127"/>
            <a:ext cx="214134" cy="3488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Rak pilkoppling 168">
            <a:extLst>
              <a:ext uri="{FF2B5EF4-FFF2-40B4-BE49-F238E27FC236}">
                <a16:creationId xmlns:a16="http://schemas.microsoft.com/office/drawing/2014/main" id="{F6DFC8B5-1DE5-48C0-9CF8-A83C520BAF4A}"/>
              </a:ext>
            </a:extLst>
          </p:cNvPr>
          <p:cNvCxnSpPr>
            <a:cxnSpLocks/>
            <a:stCxn id="173" idx="4"/>
          </p:cNvCxnSpPr>
          <p:nvPr/>
        </p:nvCxnSpPr>
        <p:spPr>
          <a:xfrm flipH="1">
            <a:off x="8512287" y="4000036"/>
            <a:ext cx="31646" cy="345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Rak pilkoppling 169">
            <a:extLst>
              <a:ext uri="{FF2B5EF4-FFF2-40B4-BE49-F238E27FC236}">
                <a16:creationId xmlns:a16="http://schemas.microsoft.com/office/drawing/2014/main" id="{ABE9FA7B-2E01-4885-A762-FB363B5D091D}"/>
              </a:ext>
            </a:extLst>
          </p:cNvPr>
          <p:cNvCxnSpPr>
            <a:cxnSpLocks/>
            <a:stCxn id="177" idx="2"/>
          </p:cNvCxnSpPr>
          <p:nvPr/>
        </p:nvCxnSpPr>
        <p:spPr>
          <a:xfrm flipH="1" flipV="1">
            <a:off x="8456108" y="4669385"/>
            <a:ext cx="210730" cy="195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Ellips 170">
            <a:extLst>
              <a:ext uri="{FF2B5EF4-FFF2-40B4-BE49-F238E27FC236}">
                <a16:creationId xmlns:a16="http://schemas.microsoft.com/office/drawing/2014/main" id="{958B39E4-C2E9-4FD3-9394-B62C6B4F171C}"/>
              </a:ext>
            </a:extLst>
          </p:cNvPr>
          <p:cNvSpPr/>
          <p:nvPr/>
        </p:nvSpPr>
        <p:spPr>
          <a:xfrm rot="364386">
            <a:off x="7679385" y="3895947"/>
            <a:ext cx="234000" cy="234000"/>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sv-SE" sz="1463" dirty="0"/>
          </a:p>
        </p:txBody>
      </p:sp>
      <p:sp>
        <p:nvSpPr>
          <p:cNvPr id="172" name="Ellips 171">
            <a:extLst>
              <a:ext uri="{FF2B5EF4-FFF2-40B4-BE49-F238E27FC236}">
                <a16:creationId xmlns:a16="http://schemas.microsoft.com/office/drawing/2014/main" id="{8DCAEDB8-D06B-4892-97B0-884FDA589F56}"/>
              </a:ext>
            </a:extLst>
          </p:cNvPr>
          <p:cNvSpPr/>
          <p:nvPr/>
        </p:nvSpPr>
        <p:spPr>
          <a:xfrm rot="20489191">
            <a:off x="7952901" y="3803181"/>
            <a:ext cx="234000" cy="234000"/>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sv-SE" sz="1463"/>
          </a:p>
        </p:txBody>
      </p:sp>
      <p:sp>
        <p:nvSpPr>
          <p:cNvPr id="173" name="Ellips 172">
            <a:extLst>
              <a:ext uri="{FF2B5EF4-FFF2-40B4-BE49-F238E27FC236}">
                <a16:creationId xmlns:a16="http://schemas.microsoft.com/office/drawing/2014/main" id="{7F4F7E3F-386D-41CF-98BA-C70ADF6A2992}"/>
              </a:ext>
            </a:extLst>
          </p:cNvPr>
          <p:cNvSpPr/>
          <p:nvPr/>
        </p:nvSpPr>
        <p:spPr>
          <a:xfrm rot="292541">
            <a:off x="8436877" y="3766459"/>
            <a:ext cx="234000" cy="234000"/>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sv-SE" sz="1463"/>
          </a:p>
        </p:txBody>
      </p:sp>
      <p:sp>
        <p:nvSpPr>
          <p:cNvPr id="174" name="textruta 173">
            <a:extLst>
              <a:ext uri="{FF2B5EF4-FFF2-40B4-BE49-F238E27FC236}">
                <a16:creationId xmlns:a16="http://schemas.microsoft.com/office/drawing/2014/main" id="{4D332A56-D83D-4B27-AADC-80BB909DFE33}"/>
              </a:ext>
            </a:extLst>
          </p:cNvPr>
          <p:cNvSpPr txBox="1"/>
          <p:nvPr/>
        </p:nvSpPr>
        <p:spPr>
          <a:xfrm>
            <a:off x="8699342" y="3734806"/>
            <a:ext cx="233997" cy="317459"/>
          </a:xfrm>
          <a:prstGeom prst="rect">
            <a:avLst/>
          </a:prstGeom>
          <a:noFill/>
        </p:spPr>
        <p:txBody>
          <a:bodyPr wrap="square" rtlCol="0">
            <a:spAutoFit/>
          </a:bodyPr>
          <a:lstStyle/>
          <a:p>
            <a:r>
              <a:rPr lang="sv-SE" sz="1463" b="1" dirty="0"/>
              <a:t>4</a:t>
            </a:r>
          </a:p>
        </p:txBody>
      </p:sp>
      <p:cxnSp>
        <p:nvCxnSpPr>
          <p:cNvPr id="175" name="Rak pilkoppling 174">
            <a:extLst>
              <a:ext uri="{FF2B5EF4-FFF2-40B4-BE49-F238E27FC236}">
                <a16:creationId xmlns:a16="http://schemas.microsoft.com/office/drawing/2014/main" id="{F7399EDB-B508-48F6-8B5A-D09390650ACA}"/>
              </a:ext>
            </a:extLst>
          </p:cNvPr>
          <p:cNvCxnSpPr>
            <a:cxnSpLocks/>
            <a:stCxn id="176" idx="4"/>
          </p:cNvCxnSpPr>
          <p:nvPr/>
        </p:nvCxnSpPr>
        <p:spPr>
          <a:xfrm flipH="1">
            <a:off x="8686712" y="4007720"/>
            <a:ext cx="120568" cy="3246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Ellips 175">
            <a:extLst>
              <a:ext uri="{FF2B5EF4-FFF2-40B4-BE49-F238E27FC236}">
                <a16:creationId xmlns:a16="http://schemas.microsoft.com/office/drawing/2014/main" id="{3566B582-AC34-4604-9110-F19346272FE0}"/>
              </a:ext>
            </a:extLst>
          </p:cNvPr>
          <p:cNvSpPr/>
          <p:nvPr/>
        </p:nvSpPr>
        <p:spPr>
          <a:xfrm rot="891086">
            <a:off x="8720268" y="3777628"/>
            <a:ext cx="234000" cy="234000"/>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sv-SE" sz="1463"/>
          </a:p>
        </p:txBody>
      </p:sp>
      <p:sp>
        <p:nvSpPr>
          <p:cNvPr id="177" name="Ellips 176">
            <a:extLst>
              <a:ext uri="{FF2B5EF4-FFF2-40B4-BE49-F238E27FC236}">
                <a16:creationId xmlns:a16="http://schemas.microsoft.com/office/drawing/2014/main" id="{8CE94E3D-B08E-4A16-B53F-FF6695FE88F5}"/>
              </a:ext>
            </a:extLst>
          </p:cNvPr>
          <p:cNvSpPr/>
          <p:nvPr/>
        </p:nvSpPr>
        <p:spPr>
          <a:xfrm rot="2210838">
            <a:off x="8643466" y="4818481"/>
            <a:ext cx="234000" cy="234000"/>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sv-SE" sz="1463"/>
          </a:p>
        </p:txBody>
      </p:sp>
      <p:sp>
        <p:nvSpPr>
          <p:cNvPr id="179" name="Rektangel 178">
            <a:extLst>
              <a:ext uri="{FF2B5EF4-FFF2-40B4-BE49-F238E27FC236}">
                <a16:creationId xmlns:a16="http://schemas.microsoft.com/office/drawing/2014/main" id="{7FE63441-A191-4184-8C7A-CC98793D875F}"/>
              </a:ext>
            </a:extLst>
          </p:cNvPr>
          <p:cNvSpPr/>
          <p:nvPr/>
        </p:nvSpPr>
        <p:spPr>
          <a:xfrm>
            <a:off x="3447189" y="3563845"/>
            <a:ext cx="2998031" cy="29530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81" name="Bildobjekt 180" descr="En bild som visar ritning&#10;&#10;Automatiskt genererad beskrivning">
            <a:extLst>
              <a:ext uri="{FF2B5EF4-FFF2-40B4-BE49-F238E27FC236}">
                <a16:creationId xmlns:a16="http://schemas.microsoft.com/office/drawing/2014/main" id="{3823BCAC-C760-4362-A135-82B148FB1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145" y="6108931"/>
            <a:ext cx="623853" cy="584775"/>
          </a:xfrm>
          <a:prstGeom prst="rect">
            <a:avLst/>
          </a:prstGeom>
        </p:spPr>
      </p:pic>
      <p:sp>
        <p:nvSpPr>
          <p:cNvPr id="182" name="textruta 181">
            <a:extLst>
              <a:ext uri="{FF2B5EF4-FFF2-40B4-BE49-F238E27FC236}">
                <a16:creationId xmlns:a16="http://schemas.microsoft.com/office/drawing/2014/main" id="{08B73A5D-588A-4E24-8043-DFD71128A53B}"/>
              </a:ext>
            </a:extLst>
          </p:cNvPr>
          <p:cNvSpPr txBox="1"/>
          <p:nvPr/>
        </p:nvSpPr>
        <p:spPr>
          <a:xfrm>
            <a:off x="104748" y="6232041"/>
            <a:ext cx="2402299" cy="461665"/>
          </a:xfrm>
          <a:prstGeom prst="rect">
            <a:avLst/>
          </a:prstGeom>
          <a:noFill/>
        </p:spPr>
        <p:txBody>
          <a:bodyPr wrap="square" rtlCol="0">
            <a:spAutoFit/>
          </a:bodyPr>
          <a:lstStyle/>
          <a:p>
            <a:r>
              <a:rPr lang="sv-SE" sz="800" i="1" dirty="0" err="1">
                <a:solidFill>
                  <a:schemeClr val="tx1">
                    <a:lumMod val="50000"/>
                    <a:lumOff val="50000"/>
                  </a:schemeClr>
                </a:solidFill>
              </a:rPr>
              <a:t>Designed</a:t>
            </a:r>
            <a:r>
              <a:rPr lang="sv-SE" sz="800" i="1" dirty="0">
                <a:solidFill>
                  <a:schemeClr val="tx1">
                    <a:lumMod val="50000"/>
                    <a:lumOff val="50000"/>
                  </a:schemeClr>
                </a:solidFill>
              </a:rPr>
              <a:t> and </a:t>
            </a:r>
            <a:r>
              <a:rPr lang="sv-SE" sz="800" i="1" dirty="0" err="1">
                <a:solidFill>
                  <a:schemeClr val="tx1">
                    <a:lumMod val="50000"/>
                    <a:lumOff val="50000"/>
                  </a:schemeClr>
                </a:solidFill>
              </a:rPr>
              <a:t>manufactured</a:t>
            </a:r>
            <a:r>
              <a:rPr lang="sv-SE" sz="800" i="1" dirty="0">
                <a:solidFill>
                  <a:schemeClr val="tx1">
                    <a:lumMod val="50000"/>
                    <a:lumOff val="50000"/>
                  </a:schemeClr>
                </a:solidFill>
              </a:rPr>
              <a:t> by © </a:t>
            </a:r>
            <a:r>
              <a:rPr lang="sv-SE" sz="800" i="1" dirty="0" err="1">
                <a:solidFill>
                  <a:schemeClr val="tx1">
                    <a:lumMod val="50000"/>
                    <a:lumOff val="50000"/>
                  </a:schemeClr>
                </a:solidFill>
              </a:rPr>
              <a:t>APTechnologies</a:t>
            </a:r>
            <a:r>
              <a:rPr lang="sv-SE" sz="800" i="1" dirty="0">
                <a:solidFill>
                  <a:schemeClr val="tx1">
                    <a:lumMod val="50000"/>
                    <a:lumOff val="50000"/>
                  </a:schemeClr>
                </a:solidFill>
              </a:rPr>
              <a:t>. All </a:t>
            </a:r>
            <a:r>
              <a:rPr lang="sv-SE" sz="800" i="1" dirty="0" err="1">
                <a:solidFill>
                  <a:schemeClr val="tx1">
                    <a:lumMod val="50000"/>
                    <a:lumOff val="50000"/>
                  </a:schemeClr>
                </a:solidFill>
              </a:rPr>
              <a:t>Rights</a:t>
            </a:r>
            <a:r>
              <a:rPr lang="sv-SE" sz="800" i="1" dirty="0">
                <a:solidFill>
                  <a:schemeClr val="tx1">
                    <a:lumMod val="50000"/>
                    <a:lumOff val="50000"/>
                  </a:schemeClr>
                </a:solidFill>
              </a:rPr>
              <a:t> </a:t>
            </a:r>
            <a:r>
              <a:rPr lang="sv-SE" sz="800" i="1" dirty="0" err="1">
                <a:solidFill>
                  <a:schemeClr val="tx1">
                    <a:lumMod val="50000"/>
                    <a:lumOff val="50000"/>
                  </a:schemeClr>
                </a:solidFill>
              </a:rPr>
              <a:t>Reserved</a:t>
            </a:r>
            <a:r>
              <a:rPr lang="sv-SE" sz="800" i="1" dirty="0">
                <a:solidFill>
                  <a:schemeClr val="tx1">
                    <a:lumMod val="50000"/>
                    <a:lumOff val="50000"/>
                  </a:schemeClr>
                </a:solidFill>
              </a:rPr>
              <a:t>.</a:t>
            </a:r>
          </a:p>
          <a:p>
            <a:r>
              <a:rPr lang="sv-SE" sz="800" i="1" dirty="0">
                <a:solidFill>
                  <a:schemeClr val="tx1">
                    <a:lumMod val="50000"/>
                    <a:lumOff val="50000"/>
                  </a:schemeClr>
                </a:solidFill>
              </a:rPr>
              <a:t>2020. Nyköping, Sweden.</a:t>
            </a:r>
          </a:p>
        </p:txBody>
      </p:sp>
    </p:spTree>
    <p:extLst>
      <p:ext uri="{BB962C8B-B14F-4D97-AF65-F5344CB8AC3E}">
        <p14:creationId xmlns:p14="http://schemas.microsoft.com/office/powerpoint/2010/main" val="908871478"/>
      </p:ext>
    </p:extLst>
  </p:cSld>
  <p:clrMapOvr>
    <a:masterClrMapping/>
  </p:clrMapOvr>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313</Words>
  <Application>Microsoft Office PowerPoint</Application>
  <PresentationFormat>A4 (210 x 297 mm)</PresentationFormat>
  <Paragraphs>45</Paragraphs>
  <Slides>1</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vt:i4>
      </vt:variant>
    </vt:vector>
  </HeadingPairs>
  <TitlesOfParts>
    <vt:vector size="5" baseType="lpstr">
      <vt:lpstr>Arial</vt:lpstr>
      <vt:lpstr>Calibri</vt:lpstr>
      <vt:lpstr>Calibri Light</vt:lpstr>
      <vt:lpstr>Office-tema</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Alexander Pereverzev</dc:creator>
  <cp:lastModifiedBy>Alexander Pereverzev</cp:lastModifiedBy>
  <cp:revision>27</cp:revision>
  <cp:lastPrinted>2020-04-17T17:01:09Z</cp:lastPrinted>
  <dcterms:created xsi:type="dcterms:W3CDTF">2020-04-17T12:43:12Z</dcterms:created>
  <dcterms:modified xsi:type="dcterms:W3CDTF">2020-04-18T20:38:59Z</dcterms:modified>
</cp:coreProperties>
</file>