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5" r:id="rId4"/>
    <p:sldId id="258" r:id="rId5"/>
    <p:sldId id="259" r:id="rId6"/>
    <p:sldId id="261" r:id="rId7"/>
    <p:sldId id="262" r:id="rId8"/>
    <p:sldId id="260" r:id="rId9"/>
    <p:sldId id="263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09.06.2025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09.06.2025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09.06.2025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09.06.2025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09.06.2025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09.06.2025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r"/>
            <a:r>
              <a:rPr lang="ru-RU" dirty="0" smtClean="0"/>
              <a:t> Уколов Александр Петрович</a:t>
            </a:r>
          </a:p>
          <a:p>
            <a:pPr algn="r"/>
            <a:r>
              <a:rPr lang="ru-RU" dirty="0" err="1" smtClean="0"/>
              <a:t>Сребная</a:t>
            </a:r>
            <a:r>
              <a:rPr lang="ru-RU" dirty="0" smtClean="0"/>
              <a:t> Анастасия Александровна</a:t>
            </a:r>
          </a:p>
          <a:p>
            <a:pPr algn="r"/>
            <a:r>
              <a:rPr lang="ru-RU" dirty="0" smtClean="0"/>
              <a:t>Смирнов Дмитрий Алексеевич</a:t>
            </a:r>
          </a:p>
          <a:p>
            <a:pPr algn="r"/>
            <a:r>
              <a:rPr lang="ru-RU" dirty="0" smtClean="0"/>
              <a:t>Крылович Таисия Александровна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Экономическая стратегия "Чайная империя"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Победа и поражение</a:t>
            </a:r>
            <a:endParaRPr lang="ru-RU" dirty="0"/>
          </a:p>
        </p:txBody>
      </p:sp>
      <p:pic>
        <p:nvPicPr>
          <p:cNvPr id="8" name="Содержимое 7" descr="screen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015" y="1524000"/>
            <a:ext cx="8131969" cy="4572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Формулы для пересчета стоимости ресурсов:</a:t>
            </a:r>
          </a:p>
          <a:p>
            <a:r>
              <a:rPr lang="en-US" dirty="0" err="1" smtClean="0"/>
              <a:t>tea_leaves_multiplier</a:t>
            </a:r>
            <a:r>
              <a:rPr lang="en-US" dirty="0" smtClean="0"/>
              <a:t> = (</a:t>
            </a:r>
            <a:r>
              <a:rPr lang="ru-RU" dirty="0" smtClean="0"/>
              <a:t>А</a:t>
            </a:r>
            <a:r>
              <a:rPr lang="en-US" dirty="0" smtClean="0"/>
              <a:t> * 0.7 + </a:t>
            </a:r>
            <a:r>
              <a:rPr lang="ru-RU" dirty="0" smtClean="0"/>
              <a:t>ЭС</a:t>
            </a:r>
            <a:r>
              <a:rPr lang="en-US" dirty="0" smtClean="0"/>
              <a:t> * 0.3)        </a:t>
            </a:r>
            <a:r>
              <a:rPr lang="en-US" dirty="0" err="1" smtClean="0"/>
              <a:t>tea_leaves_cost</a:t>
            </a:r>
            <a:r>
              <a:rPr lang="en-US" dirty="0" smtClean="0"/>
              <a:t> = </a:t>
            </a:r>
            <a:r>
              <a:rPr lang="en-US" dirty="0" err="1" smtClean="0"/>
              <a:t>base_cost</a:t>
            </a:r>
            <a:r>
              <a:rPr lang="en-US" dirty="0" smtClean="0"/>
              <a:t> * </a:t>
            </a:r>
            <a:r>
              <a:rPr lang="en-US" dirty="0" err="1" smtClean="0"/>
              <a:t>tea_leaves_multiplier</a:t>
            </a:r>
            <a:r>
              <a:rPr lang="en-US" dirty="0" smtClean="0"/>
              <a:t>                </a:t>
            </a:r>
            <a:r>
              <a:rPr lang="en-US" dirty="0" err="1" smtClean="0"/>
              <a:t>labor_multiplier</a:t>
            </a:r>
            <a:r>
              <a:rPr lang="en-US" dirty="0" smtClean="0"/>
              <a:t> = (</a:t>
            </a:r>
            <a:r>
              <a:rPr lang="ru-RU" dirty="0" smtClean="0"/>
              <a:t>Р</a:t>
            </a:r>
            <a:r>
              <a:rPr lang="en-US" dirty="0" smtClean="0"/>
              <a:t> * 0.6 + </a:t>
            </a:r>
            <a:r>
              <a:rPr lang="ru-RU" dirty="0" smtClean="0"/>
              <a:t>ЭС</a:t>
            </a:r>
            <a:r>
              <a:rPr lang="en-US" dirty="0" smtClean="0"/>
              <a:t> * 0.4)        </a:t>
            </a:r>
            <a:endParaRPr lang="ru-RU" dirty="0" smtClean="0"/>
          </a:p>
          <a:p>
            <a:r>
              <a:rPr lang="en-US" dirty="0" err="1" smtClean="0"/>
              <a:t>labor_cost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base_labor_cost</a:t>
            </a:r>
            <a:r>
              <a:rPr lang="en-US" dirty="0" smtClean="0"/>
              <a:t> * </a:t>
            </a:r>
            <a:r>
              <a:rPr lang="en-US" dirty="0" err="1" smtClean="0"/>
              <a:t>labor_multiplier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Где А – фактор с/</a:t>
            </a:r>
            <a:r>
              <a:rPr lang="ru-RU" dirty="0" err="1" smtClean="0"/>
              <a:t>х</a:t>
            </a:r>
            <a:r>
              <a:rPr lang="ru-RU" dirty="0" smtClean="0"/>
              <a:t> условий, ЭС – </a:t>
            </a:r>
            <a:r>
              <a:rPr lang="ru-RU" dirty="0" err="1" smtClean="0"/>
              <a:t>эконмическая</a:t>
            </a:r>
            <a:r>
              <a:rPr lang="ru-RU" dirty="0" smtClean="0"/>
              <a:t> стабильность, Р – давление на рынке труда.</a:t>
            </a:r>
          </a:p>
          <a:p>
            <a:r>
              <a:rPr lang="en-US" dirty="0" err="1" smtClean="0"/>
              <a:t>Base_labor_cost</a:t>
            </a:r>
            <a:r>
              <a:rPr lang="en-US" dirty="0" smtClean="0"/>
              <a:t> </a:t>
            </a:r>
            <a:r>
              <a:rPr lang="ru-RU" dirty="0" smtClean="0"/>
              <a:t>– средняя зарплата</a:t>
            </a:r>
          </a:p>
          <a:p>
            <a:r>
              <a:rPr lang="ru-RU" dirty="0" smtClean="0"/>
              <a:t>Эти факторы колеблются в пределах 5-10%</a:t>
            </a:r>
          </a:p>
          <a:p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Игровая экономика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Второй фактор для определения итоговых цен – </a:t>
            </a:r>
            <a:r>
              <a:rPr lang="ru-RU" dirty="0" err="1" smtClean="0"/>
              <a:t>волатильность</a:t>
            </a:r>
            <a:r>
              <a:rPr lang="ru-RU" dirty="0" smtClean="0"/>
              <a:t> (случайное значение не превышающее 20%).</a:t>
            </a:r>
          </a:p>
          <a:p>
            <a:r>
              <a:rPr lang="en-US" dirty="0" err="1" smtClean="0"/>
              <a:t>final_price</a:t>
            </a:r>
            <a:r>
              <a:rPr lang="en-US" dirty="0" smtClean="0"/>
              <a:t> = </a:t>
            </a:r>
            <a:r>
              <a:rPr lang="en-US" dirty="0" err="1" smtClean="0"/>
              <a:t>base_random</a:t>
            </a:r>
            <a:r>
              <a:rPr lang="en-US" dirty="0" smtClean="0"/>
              <a:t> * </a:t>
            </a:r>
            <a:r>
              <a:rPr lang="en-US" dirty="0" err="1" smtClean="0"/>
              <a:t>economic_modifier</a:t>
            </a:r>
            <a:r>
              <a:rPr lang="en-US" dirty="0" smtClean="0"/>
              <a:t> * (1 + volatility)</a:t>
            </a:r>
          </a:p>
          <a:p>
            <a:r>
              <a:rPr lang="en-US" dirty="0" err="1" smtClean="0"/>
              <a:t>base_random</a:t>
            </a:r>
            <a:r>
              <a:rPr lang="ru-RU" dirty="0" smtClean="0"/>
              <a:t> – случайное число из диапазона (5,15), это цена сырья.</a:t>
            </a:r>
            <a:endParaRPr lang="en-US" dirty="0" smtClean="0"/>
          </a:p>
          <a:p>
            <a:pPr>
              <a:buNone/>
            </a:pPr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Игровая экономика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Содержимое 6" descr="screen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69" y="1524000"/>
            <a:ext cx="7632861" cy="4572000"/>
          </a:xfr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и критерии победы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screen2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696" y="1524000"/>
            <a:ext cx="5552607" cy="4572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Просмотр цен и зарплат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 региона</a:t>
            </a:r>
            <a:endParaRPr lang="ru-RU" dirty="0"/>
          </a:p>
        </p:txBody>
      </p:sp>
      <p:pic>
        <p:nvPicPr>
          <p:cNvPr id="6" name="Содержимое 5" descr="screen5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015" y="1524000"/>
            <a:ext cx="8131969" cy="4572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screen6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11022"/>
            <a:ext cx="8229600" cy="4397956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Выигрыш и поражение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Выигрыш и поражение</a:t>
            </a:r>
            <a:endParaRPr lang="ru-RU" dirty="0"/>
          </a:p>
        </p:txBody>
      </p:sp>
      <p:pic>
        <p:nvPicPr>
          <p:cNvPr id="6" name="Содержимое 5" descr="screen4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133" y="1524000"/>
            <a:ext cx="6395734" cy="45720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Выигрыш и поражение</a:t>
            </a:r>
            <a:endParaRPr lang="ru-RU" dirty="0"/>
          </a:p>
        </p:txBody>
      </p:sp>
      <p:pic>
        <p:nvPicPr>
          <p:cNvPr id="6" name="Содержимое 5" descr="screen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096" y="1524000"/>
            <a:ext cx="7617807" cy="45720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30</TotalTime>
  <Words>140</Words>
  <PresentationFormat>Экран (4:3)</PresentationFormat>
  <Paragraphs>23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Бумажная</vt:lpstr>
      <vt:lpstr>Экономическая стратегия "Чайная империя"</vt:lpstr>
      <vt:lpstr>Игровая экономика</vt:lpstr>
      <vt:lpstr>Игровая экономика</vt:lpstr>
      <vt:lpstr>Управление и критерии победы</vt:lpstr>
      <vt:lpstr>Просмотр цен и зарплат</vt:lpstr>
      <vt:lpstr>Меню региона</vt:lpstr>
      <vt:lpstr>Выигрыш и поражение</vt:lpstr>
      <vt:lpstr>Выигрыш и поражение</vt:lpstr>
      <vt:lpstr>Выигрыш и поражение</vt:lpstr>
      <vt:lpstr>Победа и поражение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Экономическая стратегия "Чайная империя"</dc:title>
  <dc:creator>qwops</dc:creator>
  <cp:lastModifiedBy>qwops</cp:lastModifiedBy>
  <cp:revision>7</cp:revision>
  <dcterms:created xsi:type="dcterms:W3CDTF">2025-06-09T07:24:33Z</dcterms:created>
  <dcterms:modified xsi:type="dcterms:W3CDTF">2025-06-09T08:06:47Z</dcterms:modified>
</cp:coreProperties>
</file>