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148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659F2-D68D-C248-8B2E-8F3718746C71}" type="datetimeFigureOut">
              <a:rPr lang="en-US" smtClean="0"/>
              <a:t>6/21/15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807AC-C916-F245-B0FD-23537FC2F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15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659F2-D68D-C248-8B2E-8F3718746C71}" type="datetimeFigureOut">
              <a:rPr lang="en-US" smtClean="0"/>
              <a:t>6/21/15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807AC-C916-F245-B0FD-23537FC2F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557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659F2-D68D-C248-8B2E-8F3718746C71}" type="datetimeFigureOut">
              <a:rPr lang="en-US" smtClean="0"/>
              <a:t>6/21/15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807AC-C916-F245-B0FD-23537FC2F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310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659F2-D68D-C248-8B2E-8F3718746C71}" type="datetimeFigureOut">
              <a:rPr lang="en-US" smtClean="0"/>
              <a:t>6/21/15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807AC-C916-F245-B0FD-23537FC2F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224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659F2-D68D-C248-8B2E-8F3718746C71}" type="datetimeFigureOut">
              <a:rPr lang="en-US" smtClean="0"/>
              <a:t>6/21/15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807AC-C916-F245-B0FD-23537FC2F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106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659F2-D68D-C248-8B2E-8F3718746C71}" type="datetimeFigureOut">
              <a:rPr lang="en-US" smtClean="0"/>
              <a:t>6/21/15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807AC-C916-F245-B0FD-23537FC2F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144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659F2-D68D-C248-8B2E-8F3718746C71}" type="datetimeFigureOut">
              <a:rPr lang="en-US" smtClean="0"/>
              <a:t>6/21/15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807AC-C916-F245-B0FD-23537FC2F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791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659F2-D68D-C248-8B2E-8F3718746C71}" type="datetimeFigureOut">
              <a:rPr lang="en-US" smtClean="0"/>
              <a:t>6/21/15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807AC-C916-F245-B0FD-23537FC2F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83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659F2-D68D-C248-8B2E-8F3718746C71}" type="datetimeFigureOut">
              <a:rPr lang="en-US" smtClean="0"/>
              <a:t>6/21/15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807AC-C916-F245-B0FD-23537FC2F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48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659F2-D68D-C248-8B2E-8F3718746C71}" type="datetimeFigureOut">
              <a:rPr lang="en-US" smtClean="0"/>
              <a:t>6/21/15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807AC-C916-F245-B0FD-23537FC2F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110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659F2-D68D-C248-8B2E-8F3718746C71}" type="datetimeFigureOut">
              <a:rPr lang="en-US" smtClean="0"/>
              <a:t>6/21/15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807AC-C916-F245-B0FD-23537FC2F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499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C659F2-D68D-C248-8B2E-8F3718746C71}" type="datetimeFigureOut">
              <a:rPr lang="en-US" smtClean="0"/>
              <a:t>6/21/15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7807AC-C916-F245-B0FD-23537FC2F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08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112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Macintosh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test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ABC DEF</dc:creator>
  <cp:lastModifiedBy>ABC DEF</cp:lastModifiedBy>
  <cp:revision>1</cp:revision>
  <dcterms:created xsi:type="dcterms:W3CDTF">2015-06-21T03:34:52Z</dcterms:created>
  <dcterms:modified xsi:type="dcterms:W3CDTF">2015-06-21T03:35:10Z</dcterms:modified>
</cp:coreProperties>
</file>