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50" r:id="rId2"/>
    <p:sldMasterId id="2147483651" r:id="rId3"/>
    <p:sldMasterId id="2147483652" r:id="rId4"/>
    <p:sldMasterId id="2147483653" r:id="rId5"/>
    <p:sldMasterId id="2147483654" r:id="rId6"/>
    <p:sldMasterId id="2147483655" r:id="rId7"/>
    <p:sldMasterId id="2147483656" r:id="rId8"/>
    <p:sldMasterId id="2147483657" r:id="rId9"/>
    <p:sldMasterId id="2147483658" r:id="rId10"/>
    <p:sldMasterId id="2147483659" r:id="rId11"/>
    <p:sldMasterId id="2147483660" r:id="rId12"/>
    <p:sldMasterId id="2147483661" r:id="rId13"/>
  </p:sldMasterIdLst>
  <p:notesMasterIdLst>
    <p:notesMasterId r:id="rId22"/>
  </p:notesMasterIdLst>
  <p:sldIdLst>
    <p:sldId id="256" r:id="rId14"/>
    <p:sldId id="349" r:id="rId15"/>
    <p:sldId id="350" r:id="rId16"/>
    <p:sldId id="290" r:id="rId17"/>
    <p:sldId id="357" r:id="rId18"/>
    <p:sldId id="354" r:id="rId19"/>
    <p:sldId id="356" r:id="rId20"/>
    <p:sldId id="359" r:id="rId21"/>
  </p:sldIdLst>
  <p:sldSz cx="13004800" cy="9753600"/>
  <p:notesSz cx="6858000" cy="9144000"/>
  <p:defaultTextStyle>
    <a:defPPr>
      <a:defRPr lang="en-US"/>
    </a:defPPr>
    <a:lvl1pPr algn="l" rtl="0" eaLnBrk="0" fontAlgn="base" hangingPunct="0">
      <a:spcBef>
        <a:spcPct val="0"/>
      </a:spcBef>
      <a:spcAft>
        <a:spcPct val="0"/>
      </a:spcAft>
      <a:defRPr sz="4200" kern="1200">
        <a:solidFill>
          <a:srgbClr val="000000"/>
        </a:solidFill>
        <a:latin typeface="ヒラギノ角ゴ Pro W3"/>
        <a:ea typeface="ヒラギノ角ゴ Pro W3"/>
        <a:cs typeface="ヒラギノ角ゴ Pro W3"/>
        <a:sym typeface="ヒラギノ角ゴ Pro W3"/>
      </a:defRPr>
    </a:lvl1pPr>
    <a:lvl2pPr marL="457200" algn="l" rtl="0" eaLnBrk="0" fontAlgn="base" hangingPunct="0">
      <a:spcBef>
        <a:spcPct val="0"/>
      </a:spcBef>
      <a:spcAft>
        <a:spcPct val="0"/>
      </a:spcAft>
      <a:defRPr sz="4200" kern="1200">
        <a:solidFill>
          <a:srgbClr val="000000"/>
        </a:solidFill>
        <a:latin typeface="ヒラギノ角ゴ Pro W3"/>
        <a:ea typeface="ヒラギノ角ゴ Pro W3"/>
        <a:cs typeface="ヒラギノ角ゴ Pro W3"/>
        <a:sym typeface="ヒラギノ角ゴ Pro W3"/>
      </a:defRPr>
    </a:lvl2pPr>
    <a:lvl3pPr marL="914400" algn="l" rtl="0" eaLnBrk="0" fontAlgn="base" hangingPunct="0">
      <a:spcBef>
        <a:spcPct val="0"/>
      </a:spcBef>
      <a:spcAft>
        <a:spcPct val="0"/>
      </a:spcAft>
      <a:defRPr sz="4200" kern="1200">
        <a:solidFill>
          <a:srgbClr val="000000"/>
        </a:solidFill>
        <a:latin typeface="ヒラギノ角ゴ Pro W3"/>
        <a:ea typeface="ヒラギノ角ゴ Pro W3"/>
        <a:cs typeface="ヒラギノ角ゴ Pro W3"/>
        <a:sym typeface="ヒラギノ角ゴ Pro W3"/>
      </a:defRPr>
    </a:lvl3pPr>
    <a:lvl4pPr marL="1371600" algn="l" rtl="0" eaLnBrk="0" fontAlgn="base" hangingPunct="0">
      <a:spcBef>
        <a:spcPct val="0"/>
      </a:spcBef>
      <a:spcAft>
        <a:spcPct val="0"/>
      </a:spcAft>
      <a:defRPr sz="4200" kern="1200">
        <a:solidFill>
          <a:srgbClr val="000000"/>
        </a:solidFill>
        <a:latin typeface="ヒラギノ角ゴ Pro W3"/>
        <a:ea typeface="ヒラギノ角ゴ Pro W3"/>
        <a:cs typeface="ヒラギノ角ゴ Pro W3"/>
        <a:sym typeface="ヒラギノ角ゴ Pro W3"/>
      </a:defRPr>
    </a:lvl4pPr>
    <a:lvl5pPr marL="1828800" algn="l" rtl="0" eaLnBrk="0" fontAlgn="base" hangingPunct="0">
      <a:spcBef>
        <a:spcPct val="0"/>
      </a:spcBef>
      <a:spcAft>
        <a:spcPct val="0"/>
      </a:spcAft>
      <a:defRPr sz="4200" kern="1200">
        <a:solidFill>
          <a:srgbClr val="000000"/>
        </a:solidFill>
        <a:latin typeface="ヒラギノ角ゴ Pro W3"/>
        <a:ea typeface="ヒラギノ角ゴ Pro W3"/>
        <a:cs typeface="ヒラギノ角ゴ Pro W3"/>
        <a:sym typeface="ヒラギノ角ゴ Pro W3"/>
      </a:defRPr>
    </a:lvl5pPr>
    <a:lvl6pPr marL="2286000" algn="l" defTabSz="914400" rtl="0" eaLnBrk="1" latinLnBrk="0" hangingPunct="1">
      <a:defRPr sz="4200" kern="1200">
        <a:solidFill>
          <a:srgbClr val="000000"/>
        </a:solidFill>
        <a:latin typeface="ヒラギノ角ゴ Pro W3"/>
        <a:ea typeface="ヒラギノ角ゴ Pro W3"/>
        <a:cs typeface="ヒラギノ角ゴ Pro W3"/>
        <a:sym typeface="ヒラギノ角ゴ Pro W3"/>
      </a:defRPr>
    </a:lvl6pPr>
    <a:lvl7pPr marL="2743200" algn="l" defTabSz="914400" rtl="0" eaLnBrk="1" latinLnBrk="0" hangingPunct="1">
      <a:defRPr sz="4200" kern="1200">
        <a:solidFill>
          <a:srgbClr val="000000"/>
        </a:solidFill>
        <a:latin typeface="ヒラギノ角ゴ Pro W3"/>
        <a:ea typeface="ヒラギノ角ゴ Pro W3"/>
        <a:cs typeface="ヒラギノ角ゴ Pro W3"/>
        <a:sym typeface="ヒラギノ角ゴ Pro W3"/>
      </a:defRPr>
    </a:lvl7pPr>
    <a:lvl8pPr marL="3200400" algn="l" defTabSz="914400" rtl="0" eaLnBrk="1" latinLnBrk="0" hangingPunct="1">
      <a:defRPr sz="4200" kern="1200">
        <a:solidFill>
          <a:srgbClr val="000000"/>
        </a:solidFill>
        <a:latin typeface="ヒラギノ角ゴ Pro W3"/>
        <a:ea typeface="ヒラギノ角ゴ Pro W3"/>
        <a:cs typeface="ヒラギノ角ゴ Pro W3"/>
        <a:sym typeface="ヒラギノ角ゴ Pro W3"/>
      </a:defRPr>
    </a:lvl8pPr>
    <a:lvl9pPr marL="3657600" algn="l" defTabSz="914400" rtl="0" eaLnBrk="1" latinLnBrk="0" hangingPunct="1">
      <a:defRPr sz="4200" kern="1200">
        <a:solidFill>
          <a:srgbClr val="000000"/>
        </a:solidFill>
        <a:latin typeface="ヒラギノ角ゴ Pro W3"/>
        <a:ea typeface="ヒラギノ角ゴ Pro W3"/>
        <a:cs typeface="ヒラギノ角ゴ Pro W3"/>
        <a:sym typeface="ヒラギノ角ゴ Pro W3"/>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9D9D"/>
    <a:srgbClr val="018582"/>
    <a:srgbClr val="015D5B"/>
    <a:srgbClr val="9393B7"/>
    <a:srgbClr val="666699"/>
    <a:srgbClr val="0BBFE3"/>
    <a:srgbClr val="0AA8C8"/>
    <a:srgbClr val="078C93"/>
    <a:srgbClr val="05666B"/>
    <a:srgbClr val="0450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14" autoAdjust="0"/>
    <p:restoredTop sz="94660"/>
  </p:normalViewPr>
  <p:slideViewPr>
    <p:cSldViewPr>
      <p:cViewPr varScale="1">
        <p:scale>
          <a:sx n="81" d="100"/>
          <a:sy n="81" d="100"/>
        </p:scale>
        <p:origin x="624" y="108"/>
      </p:cViewPr>
      <p:guideLst>
        <p:guide orient="horz" pos="3072"/>
        <p:guide pos="4096"/>
      </p:guideLst>
    </p:cSldViewPr>
  </p:slideViewPr>
  <p:notesTextViewPr>
    <p:cViewPr>
      <p:scale>
        <a:sx n="1" d="1"/>
        <a:sy n="1" d="1"/>
      </p:scale>
      <p:origin x="0" y="0"/>
    </p:cViewPr>
  </p:notesTextViewPr>
  <p:notesViewPr>
    <p:cSldViewPr>
      <p:cViewPr varScale="1">
        <p:scale>
          <a:sx n="69" d="100"/>
          <a:sy n="69" d="100"/>
        </p:scale>
        <p:origin x="2592"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8.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3.xml"/><Relationship Id="rId20" Type="http://schemas.openxmlformats.org/officeDocument/2006/relationships/slide" Target="slides/slide7.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2.xml"/><Relationship Id="rId23"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D7DDD9-E157-4101-A5E8-1F2C52D50D06}" type="datetimeFigureOut">
              <a:rPr kumimoji="1" lang="ja-JP" altLang="en-US" smtClean="0"/>
              <a:pPr/>
              <a:t>2014/9/4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42202D-D5E2-4C76-A2D9-46BFC051EE0D}" type="slidenum">
              <a:rPr kumimoji="1" lang="ja-JP" altLang="en-US" smtClean="0"/>
              <a:pPr/>
              <a:t>‹#›</a:t>
            </a:fld>
            <a:endParaRPr kumimoji="1" lang="ja-JP" altLang="en-US"/>
          </a:p>
        </p:txBody>
      </p:sp>
    </p:spTree>
    <p:extLst>
      <p:ext uri="{BB962C8B-B14F-4D97-AF65-F5344CB8AC3E}">
        <p14:creationId xmlns:p14="http://schemas.microsoft.com/office/powerpoint/2010/main" val="238906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74725" y="3030538"/>
            <a:ext cx="11055350" cy="2090737"/>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Tree>
    <p:extLst>
      <p:ext uri="{BB962C8B-B14F-4D97-AF65-F5344CB8AC3E}">
        <p14:creationId xmlns:p14="http://schemas.microsoft.com/office/powerpoint/2010/main" val="413213085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4071415843"/>
      </p:ext>
    </p:extLst>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74725" y="3030538"/>
            <a:ext cx="11055350" cy="2090737"/>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Tree>
    <p:extLst>
      <p:ext uri="{BB962C8B-B14F-4D97-AF65-F5344CB8AC3E}">
        <p14:creationId xmlns:p14="http://schemas.microsoft.com/office/powerpoint/2010/main" val="328688414"/>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910485496"/>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27113" y="6267450"/>
            <a:ext cx="11053762" cy="1936750"/>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Tree>
    <p:extLst>
      <p:ext uri="{BB962C8B-B14F-4D97-AF65-F5344CB8AC3E}">
        <p14:creationId xmlns:p14="http://schemas.microsoft.com/office/powerpoint/2010/main" val="4266187566"/>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270000" y="2768600"/>
            <a:ext cx="244475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3867150" y="2768600"/>
            <a:ext cx="244475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430028475"/>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50875" y="390525"/>
            <a:ext cx="11703050" cy="16256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431727335"/>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Tree>
    <p:extLst>
      <p:ext uri="{BB962C8B-B14F-4D97-AF65-F5344CB8AC3E}">
        <p14:creationId xmlns:p14="http://schemas.microsoft.com/office/powerpoint/2010/main" val="4259740549"/>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3926165"/>
      </p:ext>
    </p:extLst>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50875" y="388938"/>
            <a:ext cx="4278313" cy="1652587"/>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p14="http://schemas.microsoft.com/office/powerpoint/2010/main" val="2470365501"/>
      </p:ext>
    </p:extLst>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549525" y="6827838"/>
            <a:ext cx="7802563" cy="806450"/>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sym typeface="ヒラギノ角ゴ Pro W3" charset="0"/>
            </a:endParaRPr>
          </a:p>
        </p:txBody>
      </p:sp>
      <p:sp>
        <p:nvSpPr>
          <p:cNvPr id="4" name="テキスト プレースホルダー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p14="http://schemas.microsoft.com/office/powerpoint/2010/main" val="2968123368"/>
      </p:ext>
    </p:extLst>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143376106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118600" y="1638300"/>
            <a:ext cx="2616200" cy="452120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270000" y="1638300"/>
            <a:ext cx="7696200" cy="45212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2210391168"/>
      </p:ext>
    </p:extLst>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118600" y="254000"/>
            <a:ext cx="2616200" cy="822960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270000" y="254000"/>
            <a:ext cx="7696200" cy="82296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1137078690"/>
      </p:ext>
    </p:extLst>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74725" y="3030538"/>
            <a:ext cx="11055350" cy="2090737"/>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Tree>
    <p:extLst>
      <p:ext uri="{BB962C8B-B14F-4D97-AF65-F5344CB8AC3E}">
        <p14:creationId xmlns:p14="http://schemas.microsoft.com/office/powerpoint/2010/main" val="1057115979"/>
      </p:ext>
    </p:extLst>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2590926244"/>
      </p:ext>
    </p:extLst>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27113" y="6267450"/>
            <a:ext cx="11053762" cy="1936750"/>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Tree>
    <p:extLst>
      <p:ext uri="{BB962C8B-B14F-4D97-AF65-F5344CB8AC3E}">
        <p14:creationId xmlns:p14="http://schemas.microsoft.com/office/powerpoint/2010/main" val="226893533"/>
      </p:ext>
    </p:extLst>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270000" y="2768600"/>
            <a:ext cx="51562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6578600" y="2768600"/>
            <a:ext cx="51562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536942701"/>
      </p:ext>
    </p:extLst>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50875" y="390525"/>
            <a:ext cx="11703050" cy="16256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121228792"/>
      </p:ext>
    </p:extLst>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Tree>
    <p:extLst>
      <p:ext uri="{BB962C8B-B14F-4D97-AF65-F5344CB8AC3E}">
        <p14:creationId xmlns:p14="http://schemas.microsoft.com/office/powerpoint/2010/main" val="2968979672"/>
      </p:ext>
    </p:extLst>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2096992"/>
      </p:ext>
    </p:extLst>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50875" y="388938"/>
            <a:ext cx="4278313" cy="1652587"/>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p14="http://schemas.microsoft.com/office/powerpoint/2010/main" val="2901677708"/>
      </p:ext>
    </p:extLst>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549525" y="6827838"/>
            <a:ext cx="7802563" cy="806450"/>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sym typeface="ヒラギノ角ゴ Pro W3" charset="0"/>
            </a:endParaRPr>
          </a:p>
        </p:txBody>
      </p:sp>
      <p:sp>
        <p:nvSpPr>
          <p:cNvPr id="4" name="テキスト プレースホルダー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p14="http://schemas.microsoft.com/office/powerpoint/2010/main" val="40937304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74725" y="3030538"/>
            <a:ext cx="11055350" cy="2090737"/>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951038" y="5527675"/>
            <a:ext cx="9102725" cy="249237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Tree>
    <p:extLst>
      <p:ext uri="{BB962C8B-B14F-4D97-AF65-F5344CB8AC3E}">
        <p14:creationId xmlns:p14="http://schemas.microsoft.com/office/powerpoint/2010/main" val="1417477905"/>
      </p:ext>
    </p:extLst>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1525177754"/>
      </p:ext>
    </p:extLst>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118600" y="254000"/>
            <a:ext cx="2616200" cy="822960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270000" y="254000"/>
            <a:ext cx="7696200" cy="82296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1782256615"/>
      </p:ext>
    </p:extLst>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74725" y="3030538"/>
            <a:ext cx="11055350" cy="2090737"/>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Tree>
    <p:extLst>
      <p:ext uri="{BB962C8B-B14F-4D97-AF65-F5344CB8AC3E}">
        <p14:creationId xmlns:p14="http://schemas.microsoft.com/office/powerpoint/2010/main" val="2743847414"/>
      </p:ext>
    </p:extLst>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088090096"/>
      </p:ext>
    </p:extLst>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27113" y="6267450"/>
            <a:ext cx="11053762" cy="1936750"/>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Tree>
    <p:extLst>
      <p:ext uri="{BB962C8B-B14F-4D97-AF65-F5344CB8AC3E}">
        <p14:creationId xmlns:p14="http://schemas.microsoft.com/office/powerpoint/2010/main" val="147419923"/>
      </p:ext>
    </p:extLst>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7772400" y="2768600"/>
            <a:ext cx="1905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9829800" y="2768600"/>
            <a:ext cx="1905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1110590927"/>
      </p:ext>
    </p:extLst>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50875" y="390525"/>
            <a:ext cx="11703050" cy="16256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2022103193"/>
      </p:ext>
    </p:extLst>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Tree>
    <p:extLst>
      <p:ext uri="{BB962C8B-B14F-4D97-AF65-F5344CB8AC3E}">
        <p14:creationId xmlns:p14="http://schemas.microsoft.com/office/powerpoint/2010/main" val="943227275"/>
      </p:ext>
    </p:extLst>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518357"/>
      </p:ext>
    </p:extLst>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50875" y="388938"/>
            <a:ext cx="4278313" cy="1652587"/>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p14="http://schemas.microsoft.com/office/powerpoint/2010/main" val="18385118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650875" y="2276475"/>
            <a:ext cx="11703050" cy="6435725"/>
          </a:xfrm>
          <a:prstGeom prst="rect">
            <a:avLst/>
          </a:prstGeo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691697246"/>
      </p:ext>
    </p:extLst>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549525" y="6827838"/>
            <a:ext cx="7802563" cy="806450"/>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sym typeface="ヒラギノ角ゴ Pro W3" charset="0"/>
            </a:endParaRPr>
          </a:p>
        </p:txBody>
      </p:sp>
      <p:sp>
        <p:nvSpPr>
          <p:cNvPr id="4" name="テキスト プレースホルダー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p14="http://schemas.microsoft.com/office/powerpoint/2010/main" val="4074065124"/>
      </p:ext>
    </p:extLst>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2514039253"/>
      </p:ext>
    </p:extLst>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118600" y="254000"/>
            <a:ext cx="2616200" cy="822960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270000" y="254000"/>
            <a:ext cx="7696200" cy="82296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865458525"/>
      </p:ext>
    </p:extLst>
  </p:cSld>
  <p:clrMapOvr>
    <a:masterClrMapping/>
  </p:clrMapOv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74725" y="3030538"/>
            <a:ext cx="11055350" cy="2090737"/>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Tree>
    <p:extLst>
      <p:ext uri="{BB962C8B-B14F-4D97-AF65-F5344CB8AC3E}">
        <p14:creationId xmlns:p14="http://schemas.microsoft.com/office/powerpoint/2010/main" val="3672024668"/>
      </p:ext>
    </p:extLst>
  </p:cSld>
  <p:clrMapOvr>
    <a:masterClrMapping/>
  </p:clrMapOv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813583147"/>
      </p:ext>
    </p:extLst>
  </p:cSld>
  <p:clrMapOvr>
    <a:masterClrMapping/>
  </p:clrMapOv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27113" y="6267450"/>
            <a:ext cx="11053762" cy="1936750"/>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Tree>
    <p:extLst>
      <p:ext uri="{BB962C8B-B14F-4D97-AF65-F5344CB8AC3E}">
        <p14:creationId xmlns:p14="http://schemas.microsoft.com/office/powerpoint/2010/main" val="2787305791"/>
      </p:ext>
    </p:extLst>
  </p:cSld>
  <p:clrMapOvr>
    <a:masterClrMapping/>
  </p:clrMapOv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270000" y="2768600"/>
            <a:ext cx="244475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3867150" y="2768600"/>
            <a:ext cx="244475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1903152930"/>
      </p:ext>
    </p:extLst>
  </p:cSld>
  <p:clrMapOvr>
    <a:masterClrMapping/>
  </p:clrMapOv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50875" y="390525"/>
            <a:ext cx="11703050" cy="16256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1651566140"/>
      </p:ext>
    </p:extLst>
  </p:cSld>
  <p:clrMapOvr>
    <a:masterClrMapping/>
  </p:clrMapOv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Tree>
    <p:extLst>
      <p:ext uri="{BB962C8B-B14F-4D97-AF65-F5344CB8AC3E}">
        <p14:creationId xmlns:p14="http://schemas.microsoft.com/office/powerpoint/2010/main" val="721221865"/>
      </p:ext>
    </p:extLst>
  </p:cSld>
  <p:clrMapOvr>
    <a:masterClrMapping/>
  </p:clrMapOv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441523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27113" y="6267450"/>
            <a:ext cx="11053762" cy="1936750"/>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1027113" y="4133850"/>
            <a:ext cx="11053762" cy="2133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Tree>
    <p:extLst>
      <p:ext uri="{BB962C8B-B14F-4D97-AF65-F5344CB8AC3E}">
        <p14:creationId xmlns:p14="http://schemas.microsoft.com/office/powerpoint/2010/main" val="2126705145"/>
      </p:ext>
    </p:extLst>
  </p:cSld>
  <p:clrMapOvr>
    <a:masterClrMapping/>
  </p:clrMapOvr>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50875" y="388938"/>
            <a:ext cx="4278313" cy="1652587"/>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p14="http://schemas.microsoft.com/office/powerpoint/2010/main" val="1568882735"/>
      </p:ext>
    </p:extLst>
  </p:cSld>
  <p:clrMapOvr>
    <a:masterClrMapping/>
  </p:clrMapOv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549525" y="6827838"/>
            <a:ext cx="7802563" cy="806450"/>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sym typeface="ヒラギノ角ゴ Pro W3" charset="0"/>
            </a:endParaRPr>
          </a:p>
        </p:txBody>
      </p:sp>
      <p:sp>
        <p:nvSpPr>
          <p:cNvPr id="4" name="テキスト プレースホルダー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p14="http://schemas.microsoft.com/office/powerpoint/2010/main" val="2153542115"/>
      </p:ext>
    </p:extLst>
  </p:cSld>
  <p:clrMapOvr>
    <a:masterClrMapping/>
  </p:clrMapOv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555236565"/>
      </p:ext>
    </p:extLst>
  </p:cSld>
  <p:clrMapOvr>
    <a:masterClrMapping/>
  </p:clrMapOv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118600" y="254000"/>
            <a:ext cx="2616200" cy="822960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270000" y="254000"/>
            <a:ext cx="7696200" cy="82296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68186384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650875"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6578600"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235649913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50875" y="390525"/>
            <a:ext cx="11703050" cy="16256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50875" y="2182813"/>
            <a:ext cx="5745163"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650875" y="3092450"/>
            <a:ext cx="5745163"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6605588" y="2182813"/>
            <a:ext cx="5748337"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6605588" y="3092450"/>
            <a:ext cx="5748337"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81456091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Tree>
    <p:extLst>
      <p:ext uri="{BB962C8B-B14F-4D97-AF65-F5344CB8AC3E}">
        <p14:creationId xmlns:p14="http://schemas.microsoft.com/office/powerpoint/2010/main" val="68382212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509822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50875" y="388938"/>
            <a:ext cx="4278313" cy="1652587"/>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5084763" y="388938"/>
            <a:ext cx="7269162" cy="8323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650875" y="2041525"/>
            <a:ext cx="4278313" cy="66706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p14="http://schemas.microsoft.com/office/powerpoint/2010/main" val="306611445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0" name="正方形/長方形 9"/>
          <p:cNvSpPr/>
          <p:nvPr userDrawn="1"/>
        </p:nvSpPr>
        <p:spPr bwMode="auto">
          <a:xfrm>
            <a:off x="-12700" y="9577"/>
            <a:ext cx="13017500" cy="1184223"/>
          </a:xfrm>
          <a:prstGeom prst="rect">
            <a:avLst/>
          </a:prstGeom>
          <a:ln>
            <a:headEnd type="none" w="med" len="med"/>
            <a:tailEnd type="none" w="med" len="med"/>
          </a:ln>
          <a:effectLst/>
          <a:extLst/>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4200" b="0" i="0" u="none" strike="noStrike" cap="none" normalizeH="0" baseline="0" smtClean="0">
              <a:ln>
                <a:noFill/>
              </a:ln>
              <a:solidFill>
                <a:srgbClr val="000000"/>
              </a:solidFill>
              <a:effectLst/>
              <a:latin typeface="ヒラギノ角ゴ Pro W3" charset="0"/>
              <a:ea typeface="ヒラギノ角ゴ Pro W3" charset="0"/>
              <a:cs typeface="ヒラギノ角ゴ Pro W3" charset="0"/>
              <a:sym typeface="ヒラギノ角ゴ Pro W3" charset="0"/>
            </a:endParaRPr>
          </a:p>
        </p:txBody>
      </p:sp>
      <p:pic>
        <p:nvPicPr>
          <p:cNvPr id="4" name="Picture 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953500" y="8961438"/>
            <a:ext cx="3340100"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5" name="Line 2"/>
          <p:cNvSpPr>
            <a:spLocks noChangeShapeType="1"/>
          </p:cNvSpPr>
          <p:nvPr userDrawn="1"/>
        </p:nvSpPr>
        <p:spPr bwMode="auto">
          <a:xfrm>
            <a:off x="-12700" y="9170988"/>
            <a:ext cx="8863013" cy="0"/>
          </a:xfrm>
          <a:prstGeom prst="line">
            <a:avLst/>
          </a:prstGeom>
          <a:noFill/>
          <a:ln w="63500">
            <a:solidFill>
              <a:srgbClr val="4BADD2"/>
            </a:solidFill>
            <a:miter lim="800000"/>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6" name="Line 3"/>
          <p:cNvSpPr>
            <a:spLocks noChangeShapeType="1"/>
          </p:cNvSpPr>
          <p:nvPr userDrawn="1"/>
        </p:nvSpPr>
        <p:spPr bwMode="auto">
          <a:xfrm>
            <a:off x="12387263" y="9169400"/>
            <a:ext cx="617537" cy="0"/>
          </a:xfrm>
          <a:prstGeom prst="line">
            <a:avLst/>
          </a:prstGeom>
          <a:noFill/>
          <a:ln w="63500">
            <a:solidFill>
              <a:srgbClr val="4BADD2"/>
            </a:solidFill>
            <a:miter lim="800000"/>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7" name="Line 4"/>
          <p:cNvSpPr>
            <a:spLocks noChangeShapeType="1"/>
          </p:cNvSpPr>
          <p:nvPr userDrawn="1"/>
        </p:nvSpPr>
        <p:spPr bwMode="auto">
          <a:xfrm>
            <a:off x="-18666" y="1030396"/>
            <a:ext cx="13025054" cy="0"/>
          </a:xfrm>
          <a:prstGeom prst="line">
            <a:avLst/>
          </a:prstGeom>
          <a:noFill/>
          <a:ln w="63500">
            <a:solidFill>
              <a:srgbClr val="4BADD2"/>
            </a:solidFill>
            <a:miter lim="800000"/>
            <a:headEnd/>
            <a:tailEnd/>
          </a:ln>
          <a:effectLst>
            <a:innerShdw blurRad="76200" dir="16200000">
              <a:prstClr val="black"/>
            </a:innerShdw>
          </a:effectLst>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8" name="Rectangle 6"/>
          <p:cNvSpPr>
            <a:spLocks/>
          </p:cNvSpPr>
          <p:nvPr userDrawn="1"/>
        </p:nvSpPr>
        <p:spPr bwMode="auto">
          <a:xfrm>
            <a:off x="11374438" y="488950"/>
            <a:ext cx="1236662" cy="279400"/>
          </a:xfrm>
          <a:prstGeom prst="rect">
            <a:avLst/>
          </a:prstGeom>
          <a:solidFill>
            <a:schemeClr val="accent1"/>
          </a:solidFill>
          <a:ln>
            <a:noFill/>
          </a:ln>
          <a:extLst>
            <a:ext uri="{91240B29-F687-4F45-9708-019B960494DF}">
              <a14:hiddenLine xmlns:a14="http://schemas.microsoft.com/office/drawing/2010/main" w="12700">
                <a:solidFill>
                  <a:srgbClr val="FF2712"/>
                </a:solidFill>
                <a:miter lim="800000"/>
                <a:headEnd/>
                <a:tailEnd/>
              </a14:hiddenLine>
            </a:ext>
          </a:extLst>
        </p:spPr>
        <p:txBody>
          <a:bodyPr wrap="none" lIns="0" tIns="0" rIns="0" bIns="0" anchor="ctr">
            <a:spAutoFit/>
          </a:bodyPr>
          <a:lstStyle>
            <a:lvl1pPr algn="ctr">
              <a:defRPr sz="3600">
                <a:solidFill>
                  <a:schemeClr val="tx1"/>
                </a:solidFill>
                <a:latin typeface="ヒラギノ角ゴ Pro W3"/>
                <a:ea typeface="ヒラギノ角ゴ Pro W3"/>
                <a:cs typeface="ヒラギノ角ゴ Pro W3"/>
                <a:sym typeface="ヒラギノ角ゴ Pro W3"/>
              </a:defRPr>
            </a:lvl1pPr>
            <a:lvl2pPr marL="742950" indent="-285750" algn="ctr">
              <a:defRPr sz="3600">
                <a:solidFill>
                  <a:schemeClr val="tx1"/>
                </a:solidFill>
                <a:latin typeface="ヒラギノ角ゴ Pro W3"/>
                <a:ea typeface="ヒラギノ角ゴ Pro W3"/>
                <a:cs typeface="ヒラギノ角ゴ Pro W3"/>
                <a:sym typeface="ヒラギノ角ゴ Pro W3"/>
              </a:defRPr>
            </a:lvl2pPr>
            <a:lvl3pPr marL="1143000" indent="-228600" algn="ctr">
              <a:defRPr sz="3600">
                <a:solidFill>
                  <a:schemeClr val="tx1"/>
                </a:solidFill>
                <a:latin typeface="ヒラギノ角ゴ Pro W3"/>
                <a:ea typeface="ヒラギノ角ゴ Pro W3"/>
                <a:cs typeface="ヒラギノ角ゴ Pro W3"/>
                <a:sym typeface="ヒラギノ角ゴ Pro W3"/>
              </a:defRPr>
            </a:lvl3pPr>
            <a:lvl4pPr marL="1600200" indent="-228600" algn="ctr">
              <a:defRPr sz="3600">
                <a:solidFill>
                  <a:schemeClr val="tx1"/>
                </a:solidFill>
                <a:latin typeface="ヒラギノ角ゴ Pro W3"/>
                <a:ea typeface="ヒラギノ角ゴ Pro W3"/>
                <a:cs typeface="ヒラギノ角ゴ Pro W3"/>
                <a:sym typeface="ヒラギノ角ゴ Pro W3"/>
              </a:defRPr>
            </a:lvl4pPr>
            <a:lvl5pPr marL="2057400" indent="-228600" algn="ctr">
              <a:defRPr sz="3600">
                <a:solidFill>
                  <a:schemeClr val="tx1"/>
                </a:solidFill>
                <a:latin typeface="ヒラギノ角ゴ Pro W3"/>
                <a:ea typeface="ヒラギノ角ゴ Pro W3"/>
                <a:cs typeface="ヒラギノ角ゴ Pro W3"/>
                <a:sym typeface="ヒラギノ角ゴ Pro W3"/>
              </a:defRPr>
            </a:lvl5pPr>
            <a:lvl6pPr marL="25146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6pPr>
            <a:lvl7pPr marL="29718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7pPr>
            <a:lvl8pPr marL="34290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8pPr>
            <a:lvl9pPr marL="38862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9pPr>
          </a:lstStyle>
          <a:p>
            <a:pPr eaLnBrk="1" hangingPunct="1">
              <a:lnSpc>
                <a:spcPts val="2200"/>
              </a:lnSpc>
            </a:pPr>
            <a:r>
              <a:rPr lang="en-US" altLang="ja-JP" sz="1400">
                <a:solidFill>
                  <a:srgbClr val="FFFFFF"/>
                </a:solidFill>
                <a:latin typeface="ヒラギノ角ゴ Pro W6"/>
                <a:ea typeface="ＭＳ Ｐゴシック" panose="020B0600070205080204" pitchFamily="50" charset="-128"/>
                <a:sym typeface="ヒラギノ角ゴ Pro W6"/>
              </a:rPr>
              <a:t>confidential</a:t>
            </a:r>
          </a:p>
        </p:txBody>
      </p:sp>
      <p:sp>
        <p:nvSpPr>
          <p:cNvPr id="9" name="Rectangle 7"/>
          <p:cNvSpPr>
            <a:spLocks/>
          </p:cNvSpPr>
          <p:nvPr userDrawn="1"/>
        </p:nvSpPr>
        <p:spPr bwMode="auto">
          <a:xfrm>
            <a:off x="4432300" y="9391650"/>
            <a:ext cx="4064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600">
                <a:solidFill>
                  <a:schemeClr val="tx1"/>
                </a:solidFill>
                <a:latin typeface="ヒラギノ角ゴ Pro W3"/>
                <a:ea typeface="ヒラギノ角ゴ Pro W3"/>
                <a:cs typeface="ヒラギノ角ゴ Pro W3"/>
                <a:sym typeface="ヒラギノ角ゴ Pro W3"/>
              </a:defRPr>
            </a:lvl1pPr>
            <a:lvl2pPr marL="742950" indent="-285750" algn="ctr">
              <a:defRPr sz="3600">
                <a:solidFill>
                  <a:schemeClr val="tx1"/>
                </a:solidFill>
                <a:latin typeface="ヒラギノ角ゴ Pro W3"/>
                <a:ea typeface="ヒラギノ角ゴ Pro W3"/>
                <a:cs typeface="ヒラギノ角ゴ Pro W3"/>
                <a:sym typeface="ヒラギノ角ゴ Pro W3"/>
              </a:defRPr>
            </a:lvl2pPr>
            <a:lvl3pPr marL="1143000" indent="-228600" algn="ctr">
              <a:defRPr sz="3600">
                <a:solidFill>
                  <a:schemeClr val="tx1"/>
                </a:solidFill>
                <a:latin typeface="ヒラギノ角ゴ Pro W3"/>
                <a:ea typeface="ヒラギノ角ゴ Pro W3"/>
                <a:cs typeface="ヒラギノ角ゴ Pro W3"/>
                <a:sym typeface="ヒラギノ角ゴ Pro W3"/>
              </a:defRPr>
            </a:lvl3pPr>
            <a:lvl4pPr marL="1600200" indent="-228600" algn="ctr">
              <a:defRPr sz="3600">
                <a:solidFill>
                  <a:schemeClr val="tx1"/>
                </a:solidFill>
                <a:latin typeface="ヒラギノ角ゴ Pro W3"/>
                <a:ea typeface="ヒラギノ角ゴ Pro W3"/>
                <a:cs typeface="ヒラギノ角ゴ Pro W3"/>
                <a:sym typeface="ヒラギノ角ゴ Pro W3"/>
              </a:defRPr>
            </a:lvl4pPr>
            <a:lvl5pPr marL="2057400" indent="-228600" algn="ctr">
              <a:defRPr sz="3600">
                <a:solidFill>
                  <a:schemeClr val="tx1"/>
                </a:solidFill>
                <a:latin typeface="ヒラギノ角ゴ Pro W3"/>
                <a:ea typeface="ヒラギノ角ゴ Pro W3"/>
                <a:cs typeface="ヒラギノ角ゴ Pro W3"/>
                <a:sym typeface="ヒラギノ角ゴ Pro W3"/>
              </a:defRPr>
            </a:lvl5pPr>
            <a:lvl6pPr marL="25146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6pPr>
            <a:lvl7pPr marL="29718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7pPr>
            <a:lvl8pPr marL="34290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8pPr>
            <a:lvl9pPr marL="38862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9pPr>
          </a:lstStyle>
          <a:p>
            <a:pPr algn="l" eaLnBrk="1" hangingPunct="1">
              <a:lnSpc>
                <a:spcPts val="1900"/>
              </a:lnSpc>
            </a:pPr>
            <a:r>
              <a:rPr lang="en-US" altLang="ja-JP" sz="1300">
                <a:solidFill>
                  <a:srgbClr val="262626"/>
                </a:solidFill>
                <a:latin typeface="Verdana" panose="020B0604030504040204" pitchFamily="34" charset="0"/>
                <a:ea typeface="ＭＳ Ｐゴシック" panose="020B0600070205080204" pitchFamily="50" charset="-128"/>
                <a:sym typeface="Verdana" panose="020B0604030504040204" pitchFamily="34" charset="0"/>
              </a:rPr>
              <a:t>"copyright (C) 2014 gloops. All rights reserved."</a:t>
            </a:r>
          </a:p>
        </p:txBody>
      </p:sp>
      <p:sp>
        <p:nvSpPr>
          <p:cNvPr id="12" name="Line 4"/>
          <p:cNvSpPr>
            <a:spLocks noChangeShapeType="1"/>
          </p:cNvSpPr>
          <p:nvPr userDrawn="1"/>
        </p:nvSpPr>
        <p:spPr bwMode="auto">
          <a:xfrm>
            <a:off x="-18666" y="1004113"/>
            <a:ext cx="13025826" cy="0"/>
          </a:xfrm>
          <a:prstGeom prst="line">
            <a:avLst/>
          </a:prstGeom>
          <a:noFill/>
          <a:ln w="38100">
            <a:solidFill>
              <a:srgbClr val="018582"/>
            </a:solidFill>
            <a:miter lim="800000"/>
            <a:headEnd/>
            <a:tailEnd/>
          </a:ln>
          <a:effectLst>
            <a:innerShdw blurRad="63500" dist="50800" dir="16200000">
              <a:prstClr val="black">
                <a:alpha val="50000"/>
              </a:prstClr>
            </a:innerShdw>
          </a:effectLst>
          <a:extLst>
            <a:ext uri="{909E8E84-426E-40DD-AFC4-6F175D3DCCD1}">
              <a14:hiddenFill xmlns:a14="http://schemas.microsoft.com/office/drawing/2010/main">
                <a:noFill/>
              </a14:hiddenFill>
            </a:ext>
          </a:extLst>
        </p:spPr>
        <p:txBody>
          <a:bodyPr lIns="0" tIns="0" rIns="0" bIns="0"/>
          <a:lstStyle/>
          <a:p>
            <a:endParaRPr lang="ja-JP" altLang="en-US"/>
          </a:p>
        </p:txBody>
      </p:sp>
    </p:spTree>
    <p:extLst>
      <p:ext uri="{BB962C8B-B14F-4D97-AF65-F5344CB8AC3E}">
        <p14:creationId xmlns:p14="http://schemas.microsoft.com/office/powerpoint/2010/main" val="2088201961"/>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549525" y="6827838"/>
            <a:ext cx="7802563" cy="806450"/>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2549525" y="871538"/>
            <a:ext cx="7802563" cy="58515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sym typeface="ヒラギノ角ゴ Pro W3" charset="0"/>
            </a:endParaRPr>
          </a:p>
        </p:txBody>
      </p:sp>
      <p:sp>
        <p:nvSpPr>
          <p:cNvPr id="4" name="テキスト プレースホルダー 3"/>
          <p:cNvSpPr>
            <a:spLocks noGrp="1"/>
          </p:cNvSpPr>
          <p:nvPr>
            <p:ph type="body" sz="half" idx="2"/>
          </p:nvPr>
        </p:nvSpPr>
        <p:spPr>
          <a:xfrm>
            <a:off x="2549525" y="7634288"/>
            <a:ext cx="7802563" cy="11445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p14="http://schemas.microsoft.com/office/powerpoint/2010/main" val="3419885540"/>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650875" y="2276475"/>
            <a:ext cx="11703050" cy="6435725"/>
          </a:xfrm>
          <a:prstGeom prst="rect">
            <a:avLst/>
          </a:prstGeo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265201816"/>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428163" y="2276475"/>
            <a:ext cx="2925762" cy="6435725"/>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650875" y="2276475"/>
            <a:ext cx="8624888" cy="6435725"/>
          </a:xfrm>
          <a:prstGeom prst="rect">
            <a:avLst/>
          </a:prstGeo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2249186894"/>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74725" y="3030538"/>
            <a:ext cx="11055350" cy="2090737"/>
          </a:xfrm>
          <a:prstGeom prst="rect">
            <a:avLst/>
          </a:prstGeo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Tree>
    <p:extLst>
      <p:ext uri="{BB962C8B-B14F-4D97-AF65-F5344CB8AC3E}">
        <p14:creationId xmlns:p14="http://schemas.microsoft.com/office/powerpoint/2010/main" val="3032928014"/>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50875" y="390525"/>
            <a:ext cx="11703050" cy="1625600"/>
          </a:xfrm>
          <a:prstGeom prst="rect">
            <a:avLst/>
          </a:prstGeom>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2043201536"/>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27113" y="6267450"/>
            <a:ext cx="11053762" cy="1936750"/>
          </a:xfrm>
          <a:prstGeom prst="rect">
            <a:avLst/>
          </a:prstGeo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Tree>
    <p:extLst>
      <p:ext uri="{BB962C8B-B14F-4D97-AF65-F5344CB8AC3E}">
        <p14:creationId xmlns:p14="http://schemas.microsoft.com/office/powerpoint/2010/main" val="3946663249"/>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50875" y="390525"/>
            <a:ext cx="11703050" cy="1625600"/>
          </a:xfrm>
          <a:prstGeom prst="rect">
            <a:avLst/>
          </a:prstGeom>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270000" y="1270000"/>
            <a:ext cx="5156200" cy="7213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6578600" y="1270000"/>
            <a:ext cx="5156200" cy="7213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1476072621"/>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50875" y="390525"/>
            <a:ext cx="11703050" cy="1625600"/>
          </a:xfrm>
          <a:prstGeom prst="rect">
            <a:avLst/>
          </a:prstGeo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636459986"/>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650875" y="390525"/>
            <a:ext cx="11703050" cy="1625600"/>
          </a:xfrm>
          <a:prstGeom prst="rect">
            <a:avLst/>
          </a:prstGeom>
        </p:spPr>
        <p:txBody>
          <a:bodyPr/>
          <a:lstStyle/>
          <a:p>
            <a:r>
              <a:rPr lang="ja-JP" altLang="en-US" smtClean="0"/>
              <a:t>マスター タイトルの書式設定</a:t>
            </a:r>
            <a:endParaRPr lang="ja-JP" altLang="en-US"/>
          </a:p>
        </p:txBody>
      </p:sp>
    </p:spTree>
    <p:extLst>
      <p:ext uri="{BB962C8B-B14F-4D97-AF65-F5344CB8AC3E}">
        <p14:creationId xmlns:p14="http://schemas.microsoft.com/office/powerpoint/2010/main" val="2124345678"/>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040673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27113" y="6267450"/>
            <a:ext cx="11053762" cy="1936750"/>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Tree>
    <p:extLst>
      <p:ext uri="{BB962C8B-B14F-4D97-AF65-F5344CB8AC3E}">
        <p14:creationId xmlns:p14="http://schemas.microsoft.com/office/powerpoint/2010/main" val="370877770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50875" y="388938"/>
            <a:ext cx="4278313" cy="1652587"/>
          </a:xfrm>
          <a:prstGeom prst="rect">
            <a:avLst/>
          </a:prstGeo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p14="http://schemas.microsoft.com/office/powerpoint/2010/main" val="759833920"/>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549525" y="6827838"/>
            <a:ext cx="7802563" cy="806450"/>
          </a:xfrm>
          <a:prstGeom prst="rect">
            <a:avLst/>
          </a:prstGeo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sym typeface="ヒラギノ角ゴ Pro W3" charset="0"/>
            </a:endParaRPr>
          </a:p>
        </p:txBody>
      </p:sp>
      <p:sp>
        <p:nvSpPr>
          <p:cNvPr id="4" name="テキスト プレースホルダー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p14="http://schemas.microsoft.com/office/powerpoint/2010/main" val="4246793808"/>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650875" y="390525"/>
            <a:ext cx="11703050" cy="1625600"/>
          </a:xfrm>
          <a:prstGeom prst="rect">
            <a:avLst/>
          </a:prstGeom>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1425493069"/>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428163" y="390525"/>
            <a:ext cx="2925762" cy="8093075"/>
          </a:xfrm>
          <a:prstGeom prst="rect">
            <a:avLst/>
          </a:prstGeo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650875" y="390525"/>
            <a:ext cx="8624888" cy="809307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1828216119"/>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74725" y="3030538"/>
            <a:ext cx="11055350" cy="2090737"/>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951038" y="5527675"/>
            <a:ext cx="9102725" cy="249237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Tree>
    <p:extLst>
      <p:ext uri="{BB962C8B-B14F-4D97-AF65-F5344CB8AC3E}">
        <p14:creationId xmlns:p14="http://schemas.microsoft.com/office/powerpoint/2010/main" val="441905244"/>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650875" y="2276475"/>
            <a:ext cx="11703050" cy="6435725"/>
          </a:xfrm>
          <a:prstGeom prst="rect">
            <a:avLst/>
          </a:prstGeo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571535087"/>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27113" y="6267450"/>
            <a:ext cx="11053762" cy="1936750"/>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1027113" y="4133850"/>
            <a:ext cx="11053762" cy="2133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Tree>
    <p:extLst>
      <p:ext uri="{BB962C8B-B14F-4D97-AF65-F5344CB8AC3E}">
        <p14:creationId xmlns:p14="http://schemas.microsoft.com/office/powerpoint/2010/main" val="1191263445"/>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650875"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6578600"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535493513"/>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50875" y="390525"/>
            <a:ext cx="11703050" cy="16256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50875" y="2182813"/>
            <a:ext cx="5745163"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650875" y="3092450"/>
            <a:ext cx="5745163"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6605588" y="2182813"/>
            <a:ext cx="5748337"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6605588" y="3092450"/>
            <a:ext cx="5748337"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026153455"/>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Tree>
    <p:extLst>
      <p:ext uri="{BB962C8B-B14F-4D97-AF65-F5344CB8AC3E}">
        <p14:creationId xmlns:p14="http://schemas.microsoft.com/office/powerpoint/2010/main" val="245215208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270000" y="5029200"/>
            <a:ext cx="5156200" cy="1130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6578600" y="5029200"/>
            <a:ext cx="5156200" cy="1130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842951743"/>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765678187"/>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50875" y="388938"/>
            <a:ext cx="4278313" cy="1652587"/>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5084763" y="388938"/>
            <a:ext cx="7269162" cy="8323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650875" y="2041525"/>
            <a:ext cx="4278313" cy="66706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p14="http://schemas.microsoft.com/office/powerpoint/2010/main" val="3733307678"/>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549525" y="6827838"/>
            <a:ext cx="7802563" cy="806450"/>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2549525" y="871538"/>
            <a:ext cx="7802563" cy="58515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sym typeface="ヒラギノ角ゴ Pro W3" charset="0"/>
            </a:endParaRPr>
          </a:p>
        </p:txBody>
      </p:sp>
      <p:sp>
        <p:nvSpPr>
          <p:cNvPr id="4" name="テキスト プレースホルダー 3"/>
          <p:cNvSpPr>
            <a:spLocks noGrp="1"/>
          </p:cNvSpPr>
          <p:nvPr>
            <p:ph type="body" sz="half" idx="2"/>
          </p:nvPr>
        </p:nvSpPr>
        <p:spPr>
          <a:xfrm>
            <a:off x="2549525" y="7634288"/>
            <a:ext cx="7802563" cy="11445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p14="http://schemas.microsoft.com/office/powerpoint/2010/main" val="151478801"/>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650875" y="2276475"/>
            <a:ext cx="11703050" cy="6435725"/>
          </a:xfrm>
          <a:prstGeom prst="rect">
            <a:avLst/>
          </a:prstGeo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2868468352"/>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428163" y="2276475"/>
            <a:ext cx="2925762" cy="6791325"/>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650875" y="2276475"/>
            <a:ext cx="8624888" cy="6791325"/>
          </a:xfrm>
          <a:prstGeom prst="rect">
            <a:avLst/>
          </a:prstGeo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265012219"/>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74725" y="3030538"/>
            <a:ext cx="11055350" cy="2090737"/>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951038" y="5527675"/>
            <a:ext cx="9102725" cy="249237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Tree>
    <p:extLst>
      <p:ext uri="{BB962C8B-B14F-4D97-AF65-F5344CB8AC3E}">
        <p14:creationId xmlns:p14="http://schemas.microsoft.com/office/powerpoint/2010/main" val="4209233650"/>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650875" y="2276475"/>
            <a:ext cx="11703050" cy="6435725"/>
          </a:xfrm>
          <a:prstGeom prst="rect">
            <a:avLst/>
          </a:prstGeo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695754887"/>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27113" y="6267450"/>
            <a:ext cx="11053762" cy="1936750"/>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1027113" y="4133850"/>
            <a:ext cx="11053762" cy="2133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Tree>
    <p:extLst>
      <p:ext uri="{BB962C8B-B14F-4D97-AF65-F5344CB8AC3E}">
        <p14:creationId xmlns:p14="http://schemas.microsoft.com/office/powerpoint/2010/main" val="353729486"/>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650875"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6578600"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1233752696"/>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50875" y="390525"/>
            <a:ext cx="11703050" cy="16256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50875" y="2182813"/>
            <a:ext cx="5745163"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650875" y="3092450"/>
            <a:ext cx="5745163"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6605588" y="2182813"/>
            <a:ext cx="5748337"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6605588" y="3092450"/>
            <a:ext cx="5748337"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41774164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50875" y="390525"/>
            <a:ext cx="11703050" cy="16256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548677428"/>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Tree>
    <p:extLst>
      <p:ext uri="{BB962C8B-B14F-4D97-AF65-F5344CB8AC3E}">
        <p14:creationId xmlns:p14="http://schemas.microsoft.com/office/powerpoint/2010/main" val="2429026529"/>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2443796"/>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50875" y="388938"/>
            <a:ext cx="4278313" cy="1652587"/>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5084763" y="388938"/>
            <a:ext cx="7269162" cy="8323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650875" y="2041525"/>
            <a:ext cx="4278313" cy="66706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p14="http://schemas.microsoft.com/office/powerpoint/2010/main" val="4128403983"/>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549525" y="6827838"/>
            <a:ext cx="7802563" cy="806450"/>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2549525" y="871538"/>
            <a:ext cx="7802563" cy="58515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sym typeface="ヒラギノ角ゴ Pro W3" charset="0"/>
            </a:endParaRPr>
          </a:p>
        </p:txBody>
      </p:sp>
      <p:sp>
        <p:nvSpPr>
          <p:cNvPr id="4" name="テキスト プレースホルダー 3"/>
          <p:cNvSpPr>
            <a:spLocks noGrp="1"/>
          </p:cNvSpPr>
          <p:nvPr>
            <p:ph type="body" sz="half" idx="2"/>
          </p:nvPr>
        </p:nvSpPr>
        <p:spPr>
          <a:xfrm>
            <a:off x="2549525" y="7634288"/>
            <a:ext cx="7802563" cy="11445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p14="http://schemas.microsoft.com/office/powerpoint/2010/main" val="1040183516"/>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650875" y="2276475"/>
            <a:ext cx="11703050" cy="6435725"/>
          </a:xfrm>
          <a:prstGeom prst="rect">
            <a:avLst/>
          </a:prstGeo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2726817263"/>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428163" y="2276475"/>
            <a:ext cx="2925762" cy="6791325"/>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650875" y="2276475"/>
            <a:ext cx="8624888" cy="6791325"/>
          </a:xfrm>
          <a:prstGeom prst="rect">
            <a:avLst/>
          </a:prstGeo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2954046769"/>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74725" y="3030538"/>
            <a:ext cx="11055350" cy="2090737"/>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Tree>
    <p:extLst>
      <p:ext uri="{BB962C8B-B14F-4D97-AF65-F5344CB8AC3E}">
        <p14:creationId xmlns:p14="http://schemas.microsoft.com/office/powerpoint/2010/main" val="883602238"/>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383264968"/>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27113" y="6267450"/>
            <a:ext cx="11053762" cy="1936750"/>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Tree>
    <p:extLst>
      <p:ext uri="{BB962C8B-B14F-4D97-AF65-F5344CB8AC3E}">
        <p14:creationId xmlns:p14="http://schemas.microsoft.com/office/powerpoint/2010/main" val="3277378605"/>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635000" y="4787900"/>
            <a:ext cx="2857500" cy="330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3644900" y="4787900"/>
            <a:ext cx="2857500" cy="330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150813857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Tree>
    <p:extLst>
      <p:ext uri="{BB962C8B-B14F-4D97-AF65-F5344CB8AC3E}">
        <p14:creationId xmlns:p14="http://schemas.microsoft.com/office/powerpoint/2010/main" val="3910929158"/>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50875" y="390525"/>
            <a:ext cx="11703050" cy="16256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2325359430"/>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Tree>
    <p:extLst>
      <p:ext uri="{BB962C8B-B14F-4D97-AF65-F5344CB8AC3E}">
        <p14:creationId xmlns:p14="http://schemas.microsoft.com/office/powerpoint/2010/main" val="616198904"/>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5395862"/>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50875" y="388938"/>
            <a:ext cx="4278313" cy="1652587"/>
          </a:xfrm>
        </p:spPr>
        <p:txBody>
          <a:bodyPr/>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p14="http://schemas.microsoft.com/office/powerpoint/2010/main" val="1199443205"/>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549525" y="6827838"/>
            <a:ext cx="7802563" cy="806450"/>
          </a:xfrm>
        </p:spPr>
        <p:txBody>
          <a:bodyPr/>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sym typeface="ヒラギノ角ゴ Pro W3" charset="0"/>
            </a:endParaRPr>
          </a:p>
        </p:txBody>
      </p:sp>
      <p:sp>
        <p:nvSpPr>
          <p:cNvPr id="4" name="テキスト プレースホルダー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p14="http://schemas.microsoft.com/office/powerpoint/2010/main" val="646019889"/>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743532931"/>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5035550" y="1409700"/>
            <a:ext cx="1466850" cy="668020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635000" y="1409700"/>
            <a:ext cx="4248150" cy="66802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1981940072"/>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74725" y="3030538"/>
            <a:ext cx="11055350" cy="2090737"/>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Tree>
    <p:extLst>
      <p:ext uri="{BB962C8B-B14F-4D97-AF65-F5344CB8AC3E}">
        <p14:creationId xmlns:p14="http://schemas.microsoft.com/office/powerpoint/2010/main" val="1159872452"/>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35274257"/>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27113" y="6267450"/>
            <a:ext cx="11053762" cy="1936750"/>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Tree>
    <p:extLst>
      <p:ext uri="{BB962C8B-B14F-4D97-AF65-F5344CB8AC3E}">
        <p14:creationId xmlns:p14="http://schemas.microsoft.com/office/powerpoint/2010/main" val="98870566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9750272"/>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635000" y="4787900"/>
            <a:ext cx="2857500" cy="330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3644900" y="4787900"/>
            <a:ext cx="2857500" cy="330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115956299"/>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50875" y="390525"/>
            <a:ext cx="11703050" cy="16256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2153334251"/>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Tree>
    <p:extLst>
      <p:ext uri="{BB962C8B-B14F-4D97-AF65-F5344CB8AC3E}">
        <p14:creationId xmlns:p14="http://schemas.microsoft.com/office/powerpoint/2010/main" val="3465263964"/>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0857721"/>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50875" y="388938"/>
            <a:ext cx="4278313" cy="1652587"/>
          </a:xfrm>
        </p:spPr>
        <p:txBody>
          <a:bodyPr/>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p14="http://schemas.microsoft.com/office/powerpoint/2010/main" val="3858016222"/>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549525" y="6827838"/>
            <a:ext cx="7802563" cy="806450"/>
          </a:xfrm>
        </p:spPr>
        <p:txBody>
          <a:bodyPr/>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sym typeface="ヒラギノ角ゴ Pro W3" charset="0"/>
            </a:endParaRPr>
          </a:p>
        </p:txBody>
      </p:sp>
      <p:sp>
        <p:nvSpPr>
          <p:cNvPr id="4" name="テキスト プレースホルダー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p14="http://schemas.microsoft.com/office/powerpoint/2010/main" val="4183630945"/>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623998962"/>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5035550" y="1409700"/>
            <a:ext cx="1466850" cy="668020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635000" y="1409700"/>
            <a:ext cx="4248150" cy="66802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637784112"/>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74725" y="3030538"/>
            <a:ext cx="11055350" cy="2090737"/>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951038" y="5527675"/>
            <a:ext cx="9102725" cy="249237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Tree>
    <p:extLst>
      <p:ext uri="{BB962C8B-B14F-4D97-AF65-F5344CB8AC3E}">
        <p14:creationId xmlns:p14="http://schemas.microsoft.com/office/powerpoint/2010/main" val="3479014365"/>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650875" y="2276475"/>
            <a:ext cx="11703050" cy="6435725"/>
          </a:xfrm>
          <a:prstGeom prst="rect">
            <a:avLst/>
          </a:prstGeo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9483499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50875" y="388938"/>
            <a:ext cx="4278313" cy="1652587"/>
          </a:xfrm>
        </p:spPr>
        <p:txBody>
          <a:bodyPr/>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p14="http://schemas.microsoft.com/office/powerpoint/2010/main" val="4003879323"/>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27113" y="6267450"/>
            <a:ext cx="11053762" cy="1936750"/>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1027113" y="4133850"/>
            <a:ext cx="11053762" cy="2133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Tree>
    <p:extLst>
      <p:ext uri="{BB962C8B-B14F-4D97-AF65-F5344CB8AC3E}">
        <p14:creationId xmlns:p14="http://schemas.microsoft.com/office/powerpoint/2010/main" val="3295379946"/>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650875"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6578600"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16288918"/>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50875" y="390525"/>
            <a:ext cx="11703050" cy="16256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50875" y="2182813"/>
            <a:ext cx="5745163"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650875" y="3092450"/>
            <a:ext cx="5745163"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6605588" y="2182813"/>
            <a:ext cx="5748337"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6605588" y="3092450"/>
            <a:ext cx="5748337"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2959724247"/>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Tree>
    <p:extLst>
      <p:ext uri="{BB962C8B-B14F-4D97-AF65-F5344CB8AC3E}">
        <p14:creationId xmlns:p14="http://schemas.microsoft.com/office/powerpoint/2010/main" val="3825682576"/>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0181098"/>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50875" y="388938"/>
            <a:ext cx="4278313" cy="1652587"/>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5084763" y="388938"/>
            <a:ext cx="7269162" cy="8323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650875" y="2041525"/>
            <a:ext cx="4278313" cy="66706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p14="http://schemas.microsoft.com/office/powerpoint/2010/main" val="218168630"/>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549525" y="6827838"/>
            <a:ext cx="7802563" cy="806450"/>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2549525" y="871538"/>
            <a:ext cx="7802563" cy="58515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sym typeface="ヒラギノ角ゴ Pro W3" charset="0"/>
            </a:endParaRPr>
          </a:p>
        </p:txBody>
      </p:sp>
      <p:sp>
        <p:nvSpPr>
          <p:cNvPr id="4" name="テキスト プレースホルダー 3"/>
          <p:cNvSpPr>
            <a:spLocks noGrp="1"/>
          </p:cNvSpPr>
          <p:nvPr>
            <p:ph type="body" sz="half" idx="2"/>
          </p:nvPr>
        </p:nvSpPr>
        <p:spPr>
          <a:xfrm>
            <a:off x="2549525" y="7634288"/>
            <a:ext cx="7802563" cy="11445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p14="http://schemas.microsoft.com/office/powerpoint/2010/main" val="1330380895"/>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650875" y="2276475"/>
            <a:ext cx="11703050" cy="6435725"/>
          </a:xfrm>
          <a:prstGeom prst="rect">
            <a:avLst/>
          </a:prstGeo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364791587"/>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428163" y="254000"/>
            <a:ext cx="2925762" cy="845820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650875" y="254000"/>
            <a:ext cx="8624888" cy="8458200"/>
          </a:xfrm>
          <a:prstGeom prst="rect">
            <a:avLst/>
          </a:prstGeo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2878905020"/>
      </p:ext>
    </p:extLst>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74725" y="3030538"/>
            <a:ext cx="11055350" cy="2090737"/>
          </a:xfrm>
          <a:prstGeom prst="rect">
            <a:avLst/>
          </a:prstGeo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951038" y="5527675"/>
            <a:ext cx="9102725" cy="249237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Tree>
    <p:extLst>
      <p:ext uri="{BB962C8B-B14F-4D97-AF65-F5344CB8AC3E}">
        <p14:creationId xmlns:p14="http://schemas.microsoft.com/office/powerpoint/2010/main" val="16830953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549525" y="6827838"/>
            <a:ext cx="7802563" cy="806450"/>
          </a:xfrm>
        </p:spPr>
        <p:txBody>
          <a:bodyPr/>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sym typeface="ヒラギノ角ゴ Pro W3" charset="0"/>
              </a:rPr>
              <a:t>図を追加</a:t>
            </a:r>
          </a:p>
        </p:txBody>
      </p:sp>
      <p:sp>
        <p:nvSpPr>
          <p:cNvPr id="4" name="テキスト プレースホルダー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p14="http://schemas.microsoft.com/office/powerpoint/2010/main" val="2557466163"/>
      </p:ext>
    </p:extLst>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50875" y="390525"/>
            <a:ext cx="11703050" cy="1625600"/>
          </a:xfrm>
          <a:prstGeom prst="rect">
            <a:avLst/>
          </a:prstGeom>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650875" y="2276475"/>
            <a:ext cx="11703050" cy="6435725"/>
          </a:xfrm>
          <a:prstGeom prst="rect">
            <a:avLst/>
          </a:prstGeo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2372513635"/>
      </p:ext>
    </p:extLst>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27113" y="6267450"/>
            <a:ext cx="11053762" cy="1936750"/>
          </a:xfrm>
          <a:prstGeom prst="rect">
            <a:avLst/>
          </a:prstGeo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1027113" y="4133850"/>
            <a:ext cx="11053762" cy="2133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Tree>
    <p:extLst>
      <p:ext uri="{BB962C8B-B14F-4D97-AF65-F5344CB8AC3E}">
        <p14:creationId xmlns:p14="http://schemas.microsoft.com/office/powerpoint/2010/main" val="3121590412"/>
      </p:ext>
    </p:extLst>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50875" y="390525"/>
            <a:ext cx="11703050" cy="1625600"/>
          </a:xfrm>
          <a:prstGeom prst="rect">
            <a:avLst/>
          </a:prstGeom>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650875"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6578600"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614637832"/>
      </p:ext>
    </p:extLst>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50875" y="390525"/>
            <a:ext cx="11703050" cy="1625600"/>
          </a:xfrm>
          <a:prstGeom prst="rect">
            <a:avLst/>
          </a:prstGeo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50875" y="2182813"/>
            <a:ext cx="5745163"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650875" y="3092450"/>
            <a:ext cx="5745163"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6605588" y="2182813"/>
            <a:ext cx="5748337"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6605588" y="3092450"/>
            <a:ext cx="5748337"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4092525566"/>
      </p:ext>
    </p:extLst>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650875" y="390525"/>
            <a:ext cx="11703050" cy="1625600"/>
          </a:xfrm>
          <a:prstGeom prst="rect">
            <a:avLst/>
          </a:prstGeom>
        </p:spPr>
        <p:txBody>
          <a:bodyPr/>
          <a:lstStyle/>
          <a:p>
            <a:r>
              <a:rPr lang="ja-JP" altLang="en-US" smtClean="0"/>
              <a:t>マスター タイトルの書式設定</a:t>
            </a:r>
            <a:endParaRPr lang="ja-JP" altLang="en-US"/>
          </a:p>
        </p:txBody>
      </p:sp>
    </p:spTree>
    <p:extLst>
      <p:ext uri="{BB962C8B-B14F-4D97-AF65-F5344CB8AC3E}">
        <p14:creationId xmlns:p14="http://schemas.microsoft.com/office/powerpoint/2010/main" val="1088104771"/>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3757080"/>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50875" y="388938"/>
            <a:ext cx="4278313" cy="1652587"/>
          </a:xfrm>
          <a:prstGeom prst="rect">
            <a:avLst/>
          </a:prstGeo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5084763" y="388938"/>
            <a:ext cx="7269162" cy="8323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650875" y="2041525"/>
            <a:ext cx="4278313" cy="66706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p14="http://schemas.microsoft.com/office/powerpoint/2010/main" val="297885923"/>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549525" y="6827838"/>
            <a:ext cx="7802563" cy="806450"/>
          </a:xfrm>
          <a:prstGeom prst="rect">
            <a:avLst/>
          </a:prstGeo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2549525" y="871538"/>
            <a:ext cx="7802563" cy="58515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sym typeface="ヒラギノ角ゴ Pro W3" charset="0"/>
            </a:endParaRPr>
          </a:p>
        </p:txBody>
      </p:sp>
      <p:sp>
        <p:nvSpPr>
          <p:cNvPr id="4" name="テキスト プレースホルダー 3"/>
          <p:cNvSpPr>
            <a:spLocks noGrp="1"/>
          </p:cNvSpPr>
          <p:nvPr>
            <p:ph type="body" sz="half" idx="2"/>
          </p:nvPr>
        </p:nvSpPr>
        <p:spPr>
          <a:xfrm>
            <a:off x="2549525" y="7634288"/>
            <a:ext cx="7802563" cy="11445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p14="http://schemas.microsoft.com/office/powerpoint/2010/main" val="3594508085"/>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650875" y="390525"/>
            <a:ext cx="11703050" cy="1625600"/>
          </a:xfrm>
          <a:prstGeom prst="rect">
            <a:avLst/>
          </a:prstGeom>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650875" y="2276475"/>
            <a:ext cx="11703050" cy="6435725"/>
          </a:xfrm>
          <a:prstGeom prst="rect">
            <a:avLst/>
          </a:prstGeo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2778516808"/>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428163" y="390525"/>
            <a:ext cx="2925762" cy="8321675"/>
          </a:xfrm>
          <a:prstGeom prst="rect">
            <a:avLst/>
          </a:prstGeo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650875" y="390525"/>
            <a:ext cx="8624888" cy="8321675"/>
          </a:xfrm>
          <a:prstGeom prst="rect">
            <a:avLst/>
          </a:prstGeo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07268231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body" idx="1"/>
          </p:nvPr>
        </p:nvSpPr>
        <p:spPr bwMode="auto">
          <a:xfrm>
            <a:off x="1270000" y="5029200"/>
            <a:ext cx="10464800" cy="113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t" anchorCtr="0" compatLnSpc="1">
            <a:prstTxWarp prst="textNoShape">
              <a:avLst/>
            </a:prstTxWarp>
          </a:bodyPr>
          <a:lstStyle/>
          <a:p>
            <a:pPr lvl="0"/>
            <a:r>
              <a:rPr lang="ja-JP" altLang="en-US" smtClean="0">
                <a:sym typeface="ヒラギノ角ゴ Pro W3"/>
              </a:rPr>
              <a:t>マスター テキストの書式設定</a:t>
            </a:r>
          </a:p>
          <a:p>
            <a:pPr lvl="1"/>
            <a:r>
              <a:rPr lang="ja-JP" altLang="en-US" smtClean="0">
                <a:sym typeface="ヒラギノ角ゴ Pro W3"/>
              </a:rPr>
              <a:t>第 </a:t>
            </a:r>
            <a:r>
              <a:rPr lang="en-US" altLang="ja-JP" smtClean="0">
                <a:sym typeface="ヒラギノ角ゴ Pro W3"/>
              </a:rPr>
              <a:t>2 </a:t>
            </a:r>
            <a:r>
              <a:rPr lang="ja-JP" altLang="en-US" smtClean="0">
                <a:sym typeface="ヒラギノ角ゴ Pro W3"/>
              </a:rPr>
              <a:t>レベル</a:t>
            </a:r>
          </a:p>
          <a:p>
            <a:pPr lvl="2"/>
            <a:r>
              <a:rPr lang="ja-JP" altLang="en-US" smtClean="0">
                <a:sym typeface="ヒラギノ角ゴ Pro W3"/>
              </a:rPr>
              <a:t>第 </a:t>
            </a:r>
            <a:r>
              <a:rPr lang="en-US" altLang="ja-JP" smtClean="0">
                <a:sym typeface="ヒラギノ角ゴ Pro W3"/>
              </a:rPr>
              <a:t>3 </a:t>
            </a:r>
            <a:r>
              <a:rPr lang="ja-JP" altLang="en-US" smtClean="0">
                <a:sym typeface="ヒラギノ角ゴ Pro W3"/>
              </a:rPr>
              <a:t>レベル</a:t>
            </a:r>
          </a:p>
          <a:p>
            <a:pPr lvl="3"/>
            <a:r>
              <a:rPr lang="ja-JP" altLang="en-US" smtClean="0">
                <a:sym typeface="ヒラギノ角ゴ Pro W3"/>
              </a:rPr>
              <a:t>第 </a:t>
            </a:r>
            <a:r>
              <a:rPr lang="en-US" altLang="ja-JP" smtClean="0">
                <a:sym typeface="ヒラギノ角ゴ Pro W3"/>
              </a:rPr>
              <a:t>4 </a:t>
            </a:r>
            <a:r>
              <a:rPr lang="ja-JP" altLang="en-US" smtClean="0">
                <a:sym typeface="ヒラギノ角ゴ Pro W3"/>
              </a:rPr>
              <a:t>レベル</a:t>
            </a:r>
          </a:p>
          <a:p>
            <a:pPr lvl="4"/>
            <a:r>
              <a:rPr lang="ja-JP" altLang="en-US" smtClean="0">
                <a:sym typeface="ヒラギノ角ゴ Pro W3"/>
              </a:rPr>
              <a:t>第 </a:t>
            </a:r>
            <a:r>
              <a:rPr lang="en-US" altLang="ja-JP" smtClean="0">
                <a:sym typeface="ヒラギノ角ゴ Pro W3"/>
              </a:rPr>
              <a:t>5 </a:t>
            </a:r>
            <a:r>
              <a:rPr lang="ja-JP" altLang="en-US" smtClean="0">
                <a:sym typeface="ヒラギノ角ゴ Pro W3"/>
              </a:rPr>
              <a:t>レベル</a:t>
            </a:r>
            <a:endParaRPr lang="en-US" altLang="ja-JP" smtClean="0">
              <a:sym typeface="ヒラギノ角ゴ Pro W3"/>
            </a:endParaRPr>
          </a:p>
        </p:txBody>
      </p:sp>
      <p:sp>
        <p:nvSpPr>
          <p:cNvPr id="1027" name="Rectangle 2"/>
          <p:cNvSpPr>
            <a:spLocks noGrp="1" noChangeArrowheads="1"/>
          </p:cNvSpPr>
          <p:nvPr>
            <p:ph type="title"/>
          </p:nvPr>
        </p:nvSpPr>
        <p:spPr bwMode="auto">
          <a:xfrm>
            <a:off x="1270000" y="1638300"/>
            <a:ext cx="10464800" cy="330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b" anchorCtr="0" compatLnSpc="1">
            <a:prstTxWarp prst="textNoShape">
              <a:avLst/>
            </a:prstTxWarp>
          </a:bodyPr>
          <a:lstStyle/>
          <a:p>
            <a:pPr lvl="0"/>
            <a:r>
              <a:rPr lang="ja-JP" altLang="en-US" smtClean="0">
                <a:sym typeface="ヒラギノ角ゴ Pro W3"/>
              </a:rPr>
              <a:t>マスター タイトルの書式設定</a:t>
            </a:r>
            <a:endParaRPr lang="en-US" altLang="ja-JP" smtClean="0">
              <a:sym typeface="ヒラギノ角ゴ Pro W3"/>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xStyles>
    <p:titleStyle>
      <a:lvl1pPr algn="ctr" rtl="0" eaLnBrk="1" fontAlgn="base" hangingPunct="1">
        <a:spcBef>
          <a:spcPct val="0"/>
        </a:spcBef>
        <a:spcAft>
          <a:spcPct val="0"/>
        </a:spcAft>
        <a:defRPr kumimoji="1" sz="8400">
          <a:solidFill>
            <a:schemeClr val="tx1"/>
          </a:solidFill>
          <a:latin typeface="+mj-lt"/>
          <a:ea typeface="+mj-ea"/>
          <a:cs typeface="+mj-cs"/>
          <a:sym typeface="ヒラギノ角ゴ Pro W3"/>
        </a:defRPr>
      </a:lvl1pPr>
      <a:lvl2pPr algn="ctr" rtl="0" eaLnBrk="1" fontAlgn="base" hangingPunct="1">
        <a:spcBef>
          <a:spcPct val="0"/>
        </a:spcBef>
        <a:spcAft>
          <a:spcPct val="0"/>
        </a:spcAft>
        <a:defRPr kumimoji="1" sz="8400">
          <a:solidFill>
            <a:schemeClr val="tx1"/>
          </a:solidFill>
          <a:latin typeface="ヒラギノ角ゴ Pro W3" charset="0"/>
          <a:ea typeface="ヒラギノ角ゴ Pro W3" charset="0"/>
          <a:cs typeface="ヒラギノ角ゴ Pro W3" charset="0"/>
          <a:sym typeface="ヒラギノ角ゴ Pro W3"/>
        </a:defRPr>
      </a:lvl2pPr>
      <a:lvl3pPr algn="ctr" rtl="0" eaLnBrk="1" fontAlgn="base" hangingPunct="1">
        <a:spcBef>
          <a:spcPct val="0"/>
        </a:spcBef>
        <a:spcAft>
          <a:spcPct val="0"/>
        </a:spcAft>
        <a:defRPr kumimoji="1" sz="8400">
          <a:solidFill>
            <a:schemeClr val="tx1"/>
          </a:solidFill>
          <a:latin typeface="ヒラギノ角ゴ Pro W3" charset="0"/>
          <a:ea typeface="ヒラギノ角ゴ Pro W3" charset="0"/>
          <a:cs typeface="ヒラギノ角ゴ Pro W3" charset="0"/>
          <a:sym typeface="ヒラギノ角ゴ Pro W3"/>
        </a:defRPr>
      </a:lvl3pPr>
      <a:lvl4pPr algn="ctr" rtl="0" eaLnBrk="1" fontAlgn="base" hangingPunct="1">
        <a:spcBef>
          <a:spcPct val="0"/>
        </a:spcBef>
        <a:spcAft>
          <a:spcPct val="0"/>
        </a:spcAft>
        <a:defRPr kumimoji="1" sz="8400">
          <a:solidFill>
            <a:schemeClr val="tx1"/>
          </a:solidFill>
          <a:latin typeface="ヒラギノ角ゴ Pro W3" charset="0"/>
          <a:ea typeface="ヒラギノ角ゴ Pro W3" charset="0"/>
          <a:cs typeface="ヒラギノ角ゴ Pro W3" charset="0"/>
          <a:sym typeface="ヒラギノ角ゴ Pro W3"/>
        </a:defRPr>
      </a:lvl4pPr>
      <a:lvl5pPr algn="ctr" rtl="0" eaLnBrk="1" fontAlgn="base" hangingPunct="1">
        <a:spcBef>
          <a:spcPct val="0"/>
        </a:spcBef>
        <a:spcAft>
          <a:spcPct val="0"/>
        </a:spcAft>
        <a:defRPr kumimoji="1" sz="8400">
          <a:solidFill>
            <a:schemeClr val="tx1"/>
          </a:solidFill>
          <a:latin typeface="ヒラギノ角ゴ Pro W3" charset="0"/>
          <a:ea typeface="ヒラギノ角ゴ Pro W3" charset="0"/>
          <a:cs typeface="ヒラギノ角ゴ Pro W3" charset="0"/>
          <a:sym typeface="ヒラギノ角ゴ Pro W3"/>
        </a:defRPr>
      </a:lvl5pPr>
      <a:lvl6pPr marL="457200" algn="ctr" rtl="0" eaLnBrk="1" fontAlgn="base" hangingPunct="1">
        <a:spcBef>
          <a:spcPct val="0"/>
        </a:spcBef>
        <a:spcAft>
          <a:spcPct val="0"/>
        </a:spcAft>
        <a:defRPr kumimoji="1" sz="8400">
          <a:solidFill>
            <a:schemeClr val="tx1"/>
          </a:solidFill>
          <a:latin typeface="ヒラギノ角ゴ Pro W3" charset="0"/>
          <a:ea typeface="ヒラギノ角ゴ Pro W3" charset="0"/>
          <a:cs typeface="ヒラギノ角ゴ Pro W3" charset="0"/>
          <a:sym typeface="ヒラギノ角ゴ Pro W3" charset="0"/>
        </a:defRPr>
      </a:lvl6pPr>
      <a:lvl7pPr marL="914400" algn="ctr" rtl="0" eaLnBrk="1" fontAlgn="base" hangingPunct="1">
        <a:spcBef>
          <a:spcPct val="0"/>
        </a:spcBef>
        <a:spcAft>
          <a:spcPct val="0"/>
        </a:spcAft>
        <a:defRPr kumimoji="1" sz="8400">
          <a:solidFill>
            <a:schemeClr val="tx1"/>
          </a:solidFill>
          <a:latin typeface="ヒラギノ角ゴ Pro W3" charset="0"/>
          <a:ea typeface="ヒラギノ角ゴ Pro W3" charset="0"/>
          <a:cs typeface="ヒラギノ角ゴ Pro W3" charset="0"/>
          <a:sym typeface="ヒラギノ角ゴ Pro W3" charset="0"/>
        </a:defRPr>
      </a:lvl7pPr>
      <a:lvl8pPr marL="1371600" algn="ctr" rtl="0" eaLnBrk="1" fontAlgn="base" hangingPunct="1">
        <a:spcBef>
          <a:spcPct val="0"/>
        </a:spcBef>
        <a:spcAft>
          <a:spcPct val="0"/>
        </a:spcAft>
        <a:defRPr kumimoji="1" sz="8400">
          <a:solidFill>
            <a:schemeClr val="tx1"/>
          </a:solidFill>
          <a:latin typeface="ヒラギノ角ゴ Pro W3" charset="0"/>
          <a:ea typeface="ヒラギノ角ゴ Pro W3" charset="0"/>
          <a:cs typeface="ヒラギノ角ゴ Pro W3" charset="0"/>
          <a:sym typeface="ヒラギノ角ゴ Pro W3" charset="0"/>
        </a:defRPr>
      </a:lvl8pPr>
      <a:lvl9pPr marL="1828800" algn="ctr" rtl="0" eaLnBrk="1" fontAlgn="base" hangingPunct="1">
        <a:spcBef>
          <a:spcPct val="0"/>
        </a:spcBef>
        <a:spcAft>
          <a:spcPct val="0"/>
        </a:spcAft>
        <a:defRPr kumimoji="1" sz="8400">
          <a:solidFill>
            <a:schemeClr val="tx1"/>
          </a:solidFill>
          <a:latin typeface="ヒラギノ角ゴ Pro W3" charset="0"/>
          <a:ea typeface="ヒラギノ角ゴ Pro W3" charset="0"/>
          <a:cs typeface="ヒラギノ角ゴ Pro W3" charset="0"/>
          <a:sym typeface="ヒラギノ角ゴ Pro W3" charset="0"/>
        </a:defRPr>
      </a:lvl9pPr>
    </p:titleStyle>
    <p:bodyStyle>
      <a:lvl1pPr marL="342900" indent="-342900" algn="ctr" rtl="0" eaLnBrk="1" fontAlgn="base" hangingPunct="1">
        <a:spcBef>
          <a:spcPct val="0"/>
        </a:spcBef>
        <a:spcAft>
          <a:spcPct val="0"/>
        </a:spcAft>
        <a:defRPr kumimoji="1" sz="3600">
          <a:solidFill>
            <a:schemeClr val="tx1"/>
          </a:solidFill>
          <a:latin typeface="+mn-lt"/>
          <a:ea typeface="+mn-ea"/>
          <a:cs typeface="+mn-cs"/>
          <a:sym typeface="ヒラギノ角ゴ Pro W3"/>
        </a:defRPr>
      </a:lvl1pPr>
      <a:lvl2pPr marL="742950" indent="-285750" algn="ctr" rtl="0" eaLnBrk="1" fontAlgn="base" hangingPunct="1">
        <a:spcBef>
          <a:spcPct val="0"/>
        </a:spcBef>
        <a:spcAft>
          <a:spcPct val="0"/>
        </a:spcAft>
        <a:defRPr kumimoji="1" sz="3600">
          <a:solidFill>
            <a:schemeClr val="tx1"/>
          </a:solidFill>
          <a:latin typeface="+mn-lt"/>
          <a:ea typeface="+mn-ea"/>
          <a:cs typeface="+mn-cs"/>
          <a:sym typeface="ヒラギノ角ゴ Pro W3"/>
        </a:defRPr>
      </a:lvl2pPr>
      <a:lvl3pPr marL="1143000" indent="-228600" algn="ctr" rtl="0" eaLnBrk="1" fontAlgn="base" hangingPunct="1">
        <a:spcBef>
          <a:spcPct val="0"/>
        </a:spcBef>
        <a:spcAft>
          <a:spcPct val="0"/>
        </a:spcAft>
        <a:defRPr kumimoji="1" sz="3600">
          <a:solidFill>
            <a:schemeClr val="tx1"/>
          </a:solidFill>
          <a:latin typeface="+mn-lt"/>
          <a:ea typeface="+mn-ea"/>
          <a:cs typeface="+mn-cs"/>
          <a:sym typeface="ヒラギノ角ゴ Pro W3"/>
        </a:defRPr>
      </a:lvl3pPr>
      <a:lvl4pPr marL="1600200" indent="-228600" algn="ctr" rtl="0" eaLnBrk="1" fontAlgn="base" hangingPunct="1">
        <a:spcBef>
          <a:spcPct val="0"/>
        </a:spcBef>
        <a:spcAft>
          <a:spcPct val="0"/>
        </a:spcAft>
        <a:defRPr kumimoji="1" sz="3600">
          <a:solidFill>
            <a:schemeClr val="tx1"/>
          </a:solidFill>
          <a:latin typeface="+mn-lt"/>
          <a:ea typeface="+mn-ea"/>
          <a:cs typeface="+mn-cs"/>
          <a:sym typeface="ヒラギノ角ゴ Pro W3"/>
        </a:defRPr>
      </a:lvl4pPr>
      <a:lvl5pPr marL="2057400" indent="-228600" algn="ctr" rtl="0" eaLnBrk="1" fontAlgn="base" hangingPunct="1">
        <a:spcBef>
          <a:spcPct val="0"/>
        </a:spcBef>
        <a:spcAft>
          <a:spcPct val="0"/>
        </a:spcAft>
        <a:defRPr kumimoji="1" sz="3600">
          <a:solidFill>
            <a:schemeClr val="tx1"/>
          </a:solidFill>
          <a:latin typeface="+mn-lt"/>
          <a:ea typeface="+mn-ea"/>
          <a:cs typeface="+mn-cs"/>
          <a:sym typeface="ヒラギノ角ゴ Pro W3"/>
        </a:defRPr>
      </a:lvl5pPr>
      <a:lvl6pPr marL="457200" algn="ctr" rtl="0" eaLnBrk="1" fontAlgn="base" hangingPunct="1">
        <a:spcBef>
          <a:spcPct val="0"/>
        </a:spcBef>
        <a:spcAft>
          <a:spcPct val="0"/>
        </a:spcAft>
        <a:defRPr kumimoji="1" sz="3600">
          <a:solidFill>
            <a:schemeClr val="tx1"/>
          </a:solidFill>
          <a:latin typeface="+mn-lt"/>
          <a:ea typeface="+mn-ea"/>
          <a:cs typeface="+mn-cs"/>
          <a:sym typeface="ヒラギノ角ゴ Pro W3" charset="0"/>
        </a:defRPr>
      </a:lvl6pPr>
      <a:lvl7pPr marL="914400" algn="ctr" rtl="0" eaLnBrk="1" fontAlgn="base" hangingPunct="1">
        <a:spcBef>
          <a:spcPct val="0"/>
        </a:spcBef>
        <a:spcAft>
          <a:spcPct val="0"/>
        </a:spcAft>
        <a:defRPr kumimoji="1" sz="3600">
          <a:solidFill>
            <a:schemeClr val="tx1"/>
          </a:solidFill>
          <a:latin typeface="+mn-lt"/>
          <a:ea typeface="+mn-ea"/>
          <a:cs typeface="+mn-cs"/>
          <a:sym typeface="ヒラギノ角ゴ Pro W3" charset="0"/>
        </a:defRPr>
      </a:lvl7pPr>
      <a:lvl8pPr marL="1371600" algn="ctr" rtl="0" eaLnBrk="1" fontAlgn="base" hangingPunct="1">
        <a:spcBef>
          <a:spcPct val="0"/>
        </a:spcBef>
        <a:spcAft>
          <a:spcPct val="0"/>
        </a:spcAft>
        <a:defRPr kumimoji="1" sz="3600">
          <a:solidFill>
            <a:schemeClr val="tx1"/>
          </a:solidFill>
          <a:latin typeface="+mn-lt"/>
          <a:ea typeface="+mn-ea"/>
          <a:cs typeface="+mn-cs"/>
          <a:sym typeface="ヒラギノ角ゴ Pro W3" charset="0"/>
        </a:defRPr>
      </a:lvl8pPr>
      <a:lvl9pPr marL="1828800" algn="ctr" rtl="0" eaLnBrk="1" fontAlgn="base" hangingPunct="1">
        <a:spcBef>
          <a:spcPct val="0"/>
        </a:spcBef>
        <a:spcAft>
          <a:spcPct val="0"/>
        </a:spcAft>
        <a:defRPr kumimoji="1" sz="3600">
          <a:solidFill>
            <a:schemeClr val="tx1"/>
          </a:solidFill>
          <a:latin typeface="+mn-lt"/>
          <a:ea typeface="+mn-ea"/>
          <a:cs typeface="+mn-cs"/>
          <a:sym typeface="ヒラギノ角ゴ Pro W3" charset="0"/>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bwMode="auto">
          <a:xfrm>
            <a:off x="1270000" y="254000"/>
            <a:ext cx="10464800" cy="243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p>
            <a:pPr lvl="0"/>
            <a:r>
              <a:rPr lang="en-US" altLang="ja-JP" smtClean="0">
                <a:sym typeface="ヒラギノ角ゴ Pro W3"/>
              </a:rPr>
              <a:t>Click to edit Master title style</a:t>
            </a:r>
          </a:p>
        </p:txBody>
      </p:sp>
      <p:sp>
        <p:nvSpPr>
          <p:cNvPr id="9219" name="Rectangle 2"/>
          <p:cNvSpPr>
            <a:spLocks noGrp="1" noChangeArrowheads="1"/>
          </p:cNvSpPr>
          <p:nvPr>
            <p:ph type="body" idx="1"/>
          </p:nvPr>
        </p:nvSpPr>
        <p:spPr bwMode="auto">
          <a:xfrm>
            <a:off x="1270000" y="2768600"/>
            <a:ext cx="5041900" cy="571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p>
            <a:pPr lvl="0"/>
            <a:r>
              <a:rPr lang="en-US" altLang="ja-JP" smtClean="0">
                <a:sym typeface="ヒラギノ角ゴ Pro W3"/>
              </a:rPr>
              <a:t>Click to edit Master text styles</a:t>
            </a:r>
          </a:p>
          <a:p>
            <a:pPr lvl="1"/>
            <a:r>
              <a:rPr lang="en-US" altLang="ja-JP" smtClean="0">
                <a:sym typeface="ヒラギノ角ゴ Pro W3"/>
              </a:rPr>
              <a:t>Second level</a:t>
            </a:r>
          </a:p>
          <a:p>
            <a:pPr lvl="2"/>
            <a:r>
              <a:rPr lang="en-US" altLang="ja-JP" smtClean="0">
                <a:sym typeface="ヒラギノ角ゴ Pro W3"/>
              </a:rPr>
              <a:t>Third level</a:t>
            </a:r>
          </a:p>
          <a:p>
            <a:pPr lvl="3"/>
            <a:r>
              <a:rPr lang="en-US" altLang="ja-JP" smtClean="0">
                <a:sym typeface="ヒラギノ角ゴ Pro W3"/>
              </a:rPr>
              <a:t>Fourth level</a:t>
            </a:r>
          </a:p>
          <a:p>
            <a:pPr lvl="4"/>
            <a:r>
              <a:rPr lang="en-US" altLang="ja-JP" smtClean="0">
                <a:sym typeface="ヒラギノ角ゴ Pro W3"/>
              </a:rPr>
              <a:t>Fifth level</a:t>
            </a:r>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ransition/>
  <p:txStyles>
    <p:titleStyle>
      <a:lvl1pPr algn="ctr" rtl="0" eaLnBrk="0" fontAlgn="base" hangingPunct="0">
        <a:spcBef>
          <a:spcPct val="0"/>
        </a:spcBef>
        <a:spcAft>
          <a:spcPct val="0"/>
        </a:spcAft>
        <a:defRPr sz="8400">
          <a:solidFill>
            <a:schemeClr val="tx1"/>
          </a:solidFill>
          <a:latin typeface="+mj-lt"/>
          <a:ea typeface="+mj-ea"/>
          <a:cs typeface="+mj-cs"/>
          <a:sym typeface="ヒラギノ角ゴ Pro W3"/>
        </a:defRPr>
      </a:lvl1pPr>
      <a:lvl2pPr algn="ctr" rtl="0" eaLnBrk="0" fontAlgn="base" hangingPunct="0">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a:defRPr>
      </a:lvl2pPr>
      <a:lvl3pPr algn="ctr" rtl="0" eaLnBrk="0" fontAlgn="base" hangingPunct="0">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a:defRPr>
      </a:lvl3pPr>
      <a:lvl4pPr algn="ctr" rtl="0" eaLnBrk="0" fontAlgn="base" hangingPunct="0">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a:defRPr>
      </a:lvl4pPr>
      <a:lvl5pPr algn="ctr" rtl="0" eaLnBrk="0" fontAlgn="base" hangingPunct="0">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a:defRPr>
      </a:lvl5pPr>
      <a:lvl6pPr marL="457200" algn="ctr" rtl="0" fontAlgn="base">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charset="0"/>
        </a:defRPr>
      </a:lvl6pPr>
      <a:lvl7pPr marL="914400" algn="ctr" rtl="0" fontAlgn="base">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charset="0"/>
        </a:defRPr>
      </a:lvl7pPr>
      <a:lvl8pPr marL="1371600" algn="ctr" rtl="0" fontAlgn="base">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charset="0"/>
        </a:defRPr>
      </a:lvl8pPr>
      <a:lvl9pPr marL="1828800" algn="ctr" rtl="0" fontAlgn="base">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charset="0"/>
        </a:defRPr>
      </a:lvl9pPr>
    </p:titleStyle>
    <p:bodyStyle>
      <a:lvl1pPr marL="760413" indent="-493713" algn="l" rtl="0" eaLnBrk="0" fontAlgn="base" hangingPunct="0">
        <a:spcBef>
          <a:spcPts val="3800"/>
        </a:spcBef>
        <a:spcAft>
          <a:spcPct val="0"/>
        </a:spcAft>
        <a:buSzPct val="171000"/>
        <a:buFont typeface="ヒラギノ角ゴ Pro W3"/>
        <a:buChar char="•"/>
        <a:defRPr sz="3200">
          <a:solidFill>
            <a:schemeClr val="tx1"/>
          </a:solidFill>
          <a:latin typeface="+mn-lt"/>
          <a:ea typeface="+mn-ea"/>
          <a:cs typeface="+mn-cs"/>
          <a:sym typeface="ヒラギノ角ゴ Pro W3"/>
        </a:defRPr>
      </a:lvl1pPr>
      <a:lvl2pPr marL="1204913" indent="-493713" algn="l" rtl="0" eaLnBrk="0" fontAlgn="base" hangingPunct="0">
        <a:spcBef>
          <a:spcPts val="3800"/>
        </a:spcBef>
        <a:spcAft>
          <a:spcPct val="0"/>
        </a:spcAft>
        <a:buSzPct val="171000"/>
        <a:buFont typeface="ヒラギノ角ゴ Pro W3"/>
        <a:buChar char="•"/>
        <a:defRPr sz="3200">
          <a:solidFill>
            <a:schemeClr val="tx1"/>
          </a:solidFill>
          <a:latin typeface="+mn-lt"/>
          <a:ea typeface="+mn-ea"/>
          <a:cs typeface="+mn-cs"/>
          <a:sym typeface="ヒラギノ角ゴ Pro W3"/>
        </a:defRPr>
      </a:lvl2pPr>
      <a:lvl3pPr marL="1649413" indent="-493713" algn="l" rtl="0" eaLnBrk="0" fontAlgn="base" hangingPunct="0">
        <a:spcBef>
          <a:spcPts val="3800"/>
        </a:spcBef>
        <a:spcAft>
          <a:spcPct val="0"/>
        </a:spcAft>
        <a:buSzPct val="171000"/>
        <a:buFont typeface="ヒラギノ角ゴ Pro W3"/>
        <a:buChar char="•"/>
        <a:defRPr sz="3200">
          <a:solidFill>
            <a:schemeClr val="tx1"/>
          </a:solidFill>
          <a:latin typeface="+mn-lt"/>
          <a:ea typeface="+mn-ea"/>
          <a:cs typeface="+mn-cs"/>
          <a:sym typeface="ヒラギノ角ゴ Pro W3"/>
        </a:defRPr>
      </a:lvl3pPr>
      <a:lvl4pPr marL="2093913" indent="-493713" algn="l" rtl="0" eaLnBrk="0" fontAlgn="base" hangingPunct="0">
        <a:spcBef>
          <a:spcPts val="3800"/>
        </a:spcBef>
        <a:spcAft>
          <a:spcPct val="0"/>
        </a:spcAft>
        <a:buSzPct val="171000"/>
        <a:buFont typeface="ヒラギノ角ゴ Pro W3"/>
        <a:buChar char="•"/>
        <a:defRPr sz="3200">
          <a:solidFill>
            <a:schemeClr val="tx1"/>
          </a:solidFill>
          <a:latin typeface="+mn-lt"/>
          <a:ea typeface="+mn-ea"/>
          <a:cs typeface="+mn-cs"/>
          <a:sym typeface="ヒラギノ角ゴ Pro W3"/>
        </a:defRPr>
      </a:lvl4pPr>
      <a:lvl5pPr marL="2538413" indent="-493713" algn="l" rtl="0" eaLnBrk="0" fontAlgn="base" hangingPunct="0">
        <a:spcBef>
          <a:spcPts val="3800"/>
        </a:spcBef>
        <a:spcAft>
          <a:spcPct val="0"/>
        </a:spcAft>
        <a:buSzPct val="171000"/>
        <a:buFont typeface="ヒラギノ角ゴ Pro W3"/>
        <a:buChar char="•"/>
        <a:defRPr sz="3200">
          <a:solidFill>
            <a:schemeClr val="tx1"/>
          </a:solidFill>
          <a:latin typeface="+mn-lt"/>
          <a:ea typeface="+mn-ea"/>
          <a:cs typeface="+mn-cs"/>
          <a:sym typeface="ヒラギノ角ゴ Pro W3"/>
        </a:defRPr>
      </a:lvl5pPr>
      <a:lvl6pPr marL="2995613" indent="-493713" algn="l" rtl="0" fontAlgn="base">
        <a:spcBef>
          <a:spcPts val="3800"/>
        </a:spcBef>
        <a:spcAft>
          <a:spcPct val="0"/>
        </a:spcAft>
        <a:buSzPct val="171000"/>
        <a:buFont typeface="ヒラギノ角ゴ Pro W3" charset="0"/>
        <a:buChar char="•"/>
        <a:defRPr sz="3200">
          <a:solidFill>
            <a:schemeClr val="tx1"/>
          </a:solidFill>
          <a:latin typeface="+mn-lt"/>
          <a:ea typeface="+mn-ea"/>
          <a:cs typeface="+mn-cs"/>
          <a:sym typeface="ヒラギノ角ゴ Pro W3" charset="0"/>
        </a:defRPr>
      </a:lvl6pPr>
      <a:lvl7pPr marL="3452813" indent="-493713" algn="l" rtl="0" fontAlgn="base">
        <a:spcBef>
          <a:spcPts val="3800"/>
        </a:spcBef>
        <a:spcAft>
          <a:spcPct val="0"/>
        </a:spcAft>
        <a:buSzPct val="171000"/>
        <a:buFont typeface="ヒラギノ角ゴ Pro W3" charset="0"/>
        <a:buChar char="•"/>
        <a:defRPr sz="3200">
          <a:solidFill>
            <a:schemeClr val="tx1"/>
          </a:solidFill>
          <a:latin typeface="+mn-lt"/>
          <a:ea typeface="+mn-ea"/>
          <a:cs typeface="+mn-cs"/>
          <a:sym typeface="ヒラギノ角ゴ Pro W3" charset="0"/>
        </a:defRPr>
      </a:lvl7pPr>
      <a:lvl8pPr marL="3910013" indent="-493713" algn="l" rtl="0" fontAlgn="base">
        <a:spcBef>
          <a:spcPts val="3800"/>
        </a:spcBef>
        <a:spcAft>
          <a:spcPct val="0"/>
        </a:spcAft>
        <a:buSzPct val="171000"/>
        <a:buFont typeface="ヒラギノ角ゴ Pro W3" charset="0"/>
        <a:buChar char="•"/>
        <a:defRPr sz="3200">
          <a:solidFill>
            <a:schemeClr val="tx1"/>
          </a:solidFill>
          <a:latin typeface="+mn-lt"/>
          <a:ea typeface="+mn-ea"/>
          <a:cs typeface="+mn-cs"/>
          <a:sym typeface="ヒラギノ角ゴ Pro W3" charset="0"/>
        </a:defRPr>
      </a:lvl8pPr>
      <a:lvl9pPr marL="4367213" indent="-493713" algn="l" rtl="0" fontAlgn="base">
        <a:spcBef>
          <a:spcPts val="3800"/>
        </a:spcBef>
        <a:spcAft>
          <a:spcPct val="0"/>
        </a:spcAft>
        <a:buSzPct val="171000"/>
        <a:buFont typeface="ヒラギノ角ゴ Pro W3" charset="0"/>
        <a:buChar char="•"/>
        <a:defRPr sz="3200">
          <a:solidFill>
            <a:schemeClr val="tx1"/>
          </a:solidFill>
          <a:latin typeface="+mn-lt"/>
          <a:ea typeface="+mn-ea"/>
          <a:cs typeface="+mn-cs"/>
          <a:sym typeface="ヒラギノ角ゴ Pro W3" charset="0"/>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bwMode="auto">
          <a:xfrm>
            <a:off x="1270000" y="254000"/>
            <a:ext cx="10464800" cy="243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p>
            <a:pPr lvl="0"/>
            <a:r>
              <a:rPr lang="en-US" altLang="ja-JP" smtClean="0">
                <a:sym typeface="ヒラギノ角ゴ Pro W3"/>
              </a:rPr>
              <a:t>Click to edit Master title style</a:t>
            </a:r>
          </a:p>
        </p:txBody>
      </p:sp>
      <p:sp>
        <p:nvSpPr>
          <p:cNvPr id="10243" name="Rectangle 2"/>
          <p:cNvSpPr>
            <a:spLocks noGrp="1" noChangeArrowheads="1"/>
          </p:cNvSpPr>
          <p:nvPr>
            <p:ph type="body" idx="1"/>
          </p:nvPr>
        </p:nvSpPr>
        <p:spPr bwMode="auto">
          <a:xfrm>
            <a:off x="1270000" y="2768600"/>
            <a:ext cx="10464800" cy="571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t" anchorCtr="0" compatLnSpc="1">
            <a:prstTxWarp prst="textNoShape">
              <a:avLst/>
            </a:prstTxWarp>
          </a:bodyPr>
          <a:lstStyle/>
          <a:p>
            <a:pPr lvl="0"/>
            <a:r>
              <a:rPr lang="en-US" altLang="ja-JP" smtClean="0">
                <a:sym typeface="ヒラギノ角ゴ Pro W3"/>
              </a:rPr>
              <a:t>Click to edit Master text styles</a:t>
            </a:r>
          </a:p>
          <a:p>
            <a:pPr lvl="1"/>
            <a:r>
              <a:rPr lang="en-US" altLang="ja-JP" smtClean="0">
                <a:sym typeface="ヒラギノ角ゴ Pro W3"/>
              </a:rPr>
              <a:t>Second level</a:t>
            </a:r>
          </a:p>
          <a:p>
            <a:pPr lvl="2"/>
            <a:r>
              <a:rPr lang="en-US" altLang="ja-JP" smtClean="0">
                <a:sym typeface="ヒラギノ角ゴ Pro W3"/>
              </a:rPr>
              <a:t>Third level</a:t>
            </a:r>
          </a:p>
          <a:p>
            <a:pPr lvl="3"/>
            <a:r>
              <a:rPr lang="en-US" altLang="ja-JP" smtClean="0">
                <a:sym typeface="ヒラギノ角ゴ Pro W3"/>
              </a:rPr>
              <a:t>Fourth level</a:t>
            </a:r>
          </a:p>
          <a:p>
            <a:pPr lvl="4"/>
            <a:r>
              <a:rPr lang="en-US" altLang="ja-JP" smtClean="0">
                <a:sym typeface="ヒラギノ角ゴ Pro W3"/>
              </a:rPr>
              <a:t>Fifth level</a:t>
            </a:r>
          </a:p>
        </p:txBody>
      </p:sp>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ransition/>
  <p:txStyles>
    <p:titleStyle>
      <a:lvl1pPr algn="ctr" rtl="0" eaLnBrk="0" fontAlgn="base" hangingPunct="0">
        <a:spcBef>
          <a:spcPct val="0"/>
        </a:spcBef>
        <a:spcAft>
          <a:spcPct val="0"/>
        </a:spcAft>
        <a:defRPr sz="8400">
          <a:solidFill>
            <a:schemeClr val="tx1"/>
          </a:solidFill>
          <a:latin typeface="+mj-lt"/>
          <a:ea typeface="+mj-ea"/>
          <a:cs typeface="+mj-cs"/>
          <a:sym typeface="ヒラギノ角ゴ Pro W3"/>
        </a:defRPr>
      </a:lvl1pPr>
      <a:lvl2pPr algn="ctr" rtl="0" eaLnBrk="0" fontAlgn="base" hangingPunct="0">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a:defRPr>
      </a:lvl2pPr>
      <a:lvl3pPr algn="ctr" rtl="0" eaLnBrk="0" fontAlgn="base" hangingPunct="0">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a:defRPr>
      </a:lvl3pPr>
      <a:lvl4pPr algn="ctr" rtl="0" eaLnBrk="0" fontAlgn="base" hangingPunct="0">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a:defRPr>
      </a:lvl4pPr>
      <a:lvl5pPr algn="ctr" rtl="0" eaLnBrk="0" fontAlgn="base" hangingPunct="0">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a:defRPr>
      </a:lvl5pPr>
      <a:lvl6pPr marL="457200" algn="ctr" rtl="0" fontAlgn="base">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charset="0"/>
        </a:defRPr>
      </a:lvl6pPr>
      <a:lvl7pPr marL="914400" algn="ctr" rtl="0" fontAlgn="base">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charset="0"/>
        </a:defRPr>
      </a:lvl7pPr>
      <a:lvl8pPr marL="1371600" algn="ctr" rtl="0" fontAlgn="base">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charset="0"/>
        </a:defRPr>
      </a:lvl8pPr>
      <a:lvl9pPr marL="1828800" algn="ctr" rtl="0" fontAlgn="base">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charset="0"/>
        </a:defRPr>
      </a:lvl9pPr>
    </p:titleStyle>
    <p:bodyStyle>
      <a:lvl1pPr marL="760413" indent="-493713" algn="l" rtl="0" eaLnBrk="0" fontAlgn="base" hangingPunct="0">
        <a:spcBef>
          <a:spcPts val="3800"/>
        </a:spcBef>
        <a:spcAft>
          <a:spcPct val="0"/>
        </a:spcAft>
        <a:buSzPct val="171000"/>
        <a:buFont typeface="ヒラギノ角ゴ Pro W3"/>
        <a:buChar char="•"/>
        <a:defRPr sz="3200">
          <a:solidFill>
            <a:schemeClr val="tx1"/>
          </a:solidFill>
          <a:latin typeface="+mn-lt"/>
          <a:ea typeface="+mn-ea"/>
          <a:cs typeface="+mn-cs"/>
          <a:sym typeface="ヒラギノ角ゴ Pro W3"/>
        </a:defRPr>
      </a:lvl1pPr>
      <a:lvl2pPr marL="1204913" indent="-493713" algn="l" rtl="0" eaLnBrk="0" fontAlgn="base" hangingPunct="0">
        <a:spcBef>
          <a:spcPts val="3800"/>
        </a:spcBef>
        <a:spcAft>
          <a:spcPct val="0"/>
        </a:spcAft>
        <a:buSzPct val="171000"/>
        <a:buFont typeface="ヒラギノ角ゴ Pro W3"/>
        <a:buChar char="•"/>
        <a:defRPr sz="3200">
          <a:solidFill>
            <a:schemeClr val="tx1"/>
          </a:solidFill>
          <a:latin typeface="+mn-lt"/>
          <a:ea typeface="+mn-ea"/>
          <a:cs typeface="+mn-cs"/>
          <a:sym typeface="ヒラギノ角ゴ Pro W3"/>
        </a:defRPr>
      </a:lvl2pPr>
      <a:lvl3pPr marL="1649413" indent="-493713" algn="l" rtl="0" eaLnBrk="0" fontAlgn="base" hangingPunct="0">
        <a:spcBef>
          <a:spcPts val="3800"/>
        </a:spcBef>
        <a:spcAft>
          <a:spcPct val="0"/>
        </a:spcAft>
        <a:buSzPct val="171000"/>
        <a:buFont typeface="ヒラギノ角ゴ Pro W3"/>
        <a:buChar char="•"/>
        <a:defRPr sz="3200">
          <a:solidFill>
            <a:schemeClr val="tx1"/>
          </a:solidFill>
          <a:latin typeface="+mn-lt"/>
          <a:ea typeface="+mn-ea"/>
          <a:cs typeface="+mn-cs"/>
          <a:sym typeface="ヒラギノ角ゴ Pro W3"/>
        </a:defRPr>
      </a:lvl3pPr>
      <a:lvl4pPr marL="2093913" indent="-493713" algn="l" rtl="0" eaLnBrk="0" fontAlgn="base" hangingPunct="0">
        <a:spcBef>
          <a:spcPts val="3800"/>
        </a:spcBef>
        <a:spcAft>
          <a:spcPct val="0"/>
        </a:spcAft>
        <a:buSzPct val="171000"/>
        <a:buFont typeface="ヒラギノ角ゴ Pro W3"/>
        <a:buChar char="•"/>
        <a:defRPr sz="3200">
          <a:solidFill>
            <a:schemeClr val="tx1"/>
          </a:solidFill>
          <a:latin typeface="+mn-lt"/>
          <a:ea typeface="+mn-ea"/>
          <a:cs typeface="+mn-cs"/>
          <a:sym typeface="ヒラギノ角ゴ Pro W3"/>
        </a:defRPr>
      </a:lvl4pPr>
      <a:lvl5pPr marL="2538413" indent="-493713" algn="l" rtl="0" eaLnBrk="0" fontAlgn="base" hangingPunct="0">
        <a:spcBef>
          <a:spcPts val="3800"/>
        </a:spcBef>
        <a:spcAft>
          <a:spcPct val="0"/>
        </a:spcAft>
        <a:buSzPct val="171000"/>
        <a:buFont typeface="ヒラギノ角ゴ Pro W3"/>
        <a:buChar char="•"/>
        <a:defRPr sz="3200">
          <a:solidFill>
            <a:schemeClr val="tx1"/>
          </a:solidFill>
          <a:latin typeface="+mn-lt"/>
          <a:ea typeface="+mn-ea"/>
          <a:cs typeface="+mn-cs"/>
          <a:sym typeface="ヒラギノ角ゴ Pro W3"/>
        </a:defRPr>
      </a:lvl5pPr>
      <a:lvl6pPr marL="2995613" indent="-493713" algn="l" rtl="0" fontAlgn="base">
        <a:spcBef>
          <a:spcPts val="3800"/>
        </a:spcBef>
        <a:spcAft>
          <a:spcPct val="0"/>
        </a:spcAft>
        <a:buSzPct val="171000"/>
        <a:buFont typeface="ヒラギノ角ゴ Pro W3" charset="0"/>
        <a:buChar char="•"/>
        <a:defRPr sz="3200">
          <a:solidFill>
            <a:schemeClr val="tx1"/>
          </a:solidFill>
          <a:latin typeface="+mn-lt"/>
          <a:ea typeface="+mn-ea"/>
          <a:cs typeface="+mn-cs"/>
          <a:sym typeface="ヒラギノ角ゴ Pro W3" charset="0"/>
        </a:defRPr>
      </a:lvl6pPr>
      <a:lvl7pPr marL="3452813" indent="-493713" algn="l" rtl="0" fontAlgn="base">
        <a:spcBef>
          <a:spcPts val="3800"/>
        </a:spcBef>
        <a:spcAft>
          <a:spcPct val="0"/>
        </a:spcAft>
        <a:buSzPct val="171000"/>
        <a:buFont typeface="ヒラギノ角ゴ Pro W3" charset="0"/>
        <a:buChar char="•"/>
        <a:defRPr sz="3200">
          <a:solidFill>
            <a:schemeClr val="tx1"/>
          </a:solidFill>
          <a:latin typeface="+mn-lt"/>
          <a:ea typeface="+mn-ea"/>
          <a:cs typeface="+mn-cs"/>
          <a:sym typeface="ヒラギノ角ゴ Pro W3" charset="0"/>
        </a:defRPr>
      </a:lvl7pPr>
      <a:lvl8pPr marL="3910013" indent="-493713" algn="l" rtl="0" fontAlgn="base">
        <a:spcBef>
          <a:spcPts val="3800"/>
        </a:spcBef>
        <a:spcAft>
          <a:spcPct val="0"/>
        </a:spcAft>
        <a:buSzPct val="171000"/>
        <a:buFont typeface="ヒラギノ角ゴ Pro W3" charset="0"/>
        <a:buChar char="•"/>
        <a:defRPr sz="3200">
          <a:solidFill>
            <a:schemeClr val="tx1"/>
          </a:solidFill>
          <a:latin typeface="+mn-lt"/>
          <a:ea typeface="+mn-ea"/>
          <a:cs typeface="+mn-cs"/>
          <a:sym typeface="ヒラギノ角ゴ Pro W3" charset="0"/>
        </a:defRPr>
      </a:lvl8pPr>
      <a:lvl9pPr marL="4367213" indent="-493713" algn="l" rtl="0" fontAlgn="base">
        <a:spcBef>
          <a:spcPts val="3800"/>
        </a:spcBef>
        <a:spcAft>
          <a:spcPct val="0"/>
        </a:spcAft>
        <a:buSzPct val="171000"/>
        <a:buFont typeface="ヒラギノ角ゴ Pro W3" charset="0"/>
        <a:buChar char="•"/>
        <a:defRPr sz="3200">
          <a:solidFill>
            <a:schemeClr val="tx1"/>
          </a:solidFill>
          <a:latin typeface="+mn-lt"/>
          <a:ea typeface="+mn-ea"/>
          <a:cs typeface="+mn-cs"/>
          <a:sym typeface="ヒラギノ角ゴ Pro W3" charset="0"/>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bwMode="auto">
          <a:xfrm>
            <a:off x="1270000" y="254000"/>
            <a:ext cx="10464800" cy="243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p>
            <a:pPr lvl="0"/>
            <a:r>
              <a:rPr lang="en-US" altLang="ja-JP" smtClean="0">
                <a:sym typeface="ヒラギノ角ゴ Pro W3"/>
              </a:rPr>
              <a:t>Click to edit Master title style</a:t>
            </a:r>
          </a:p>
        </p:txBody>
      </p:sp>
      <p:sp>
        <p:nvSpPr>
          <p:cNvPr id="11267" name="Rectangle 2"/>
          <p:cNvSpPr>
            <a:spLocks noGrp="1" noChangeArrowheads="1"/>
          </p:cNvSpPr>
          <p:nvPr>
            <p:ph type="body" idx="1"/>
          </p:nvPr>
        </p:nvSpPr>
        <p:spPr bwMode="auto">
          <a:xfrm>
            <a:off x="7772400" y="2768600"/>
            <a:ext cx="3962400" cy="571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p>
            <a:pPr lvl="0"/>
            <a:r>
              <a:rPr lang="en-US" altLang="ja-JP" smtClean="0">
                <a:sym typeface="ヒラギノ角ゴ Pro W3"/>
              </a:rPr>
              <a:t>Click to edit Master text styles</a:t>
            </a:r>
          </a:p>
          <a:p>
            <a:pPr lvl="1"/>
            <a:r>
              <a:rPr lang="en-US" altLang="ja-JP" smtClean="0">
                <a:sym typeface="ヒラギノ角ゴ Pro W3"/>
              </a:rPr>
              <a:t>Second level</a:t>
            </a:r>
          </a:p>
          <a:p>
            <a:pPr lvl="2"/>
            <a:r>
              <a:rPr lang="en-US" altLang="ja-JP" smtClean="0">
                <a:sym typeface="ヒラギノ角ゴ Pro W3"/>
              </a:rPr>
              <a:t>Third level</a:t>
            </a:r>
          </a:p>
          <a:p>
            <a:pPr lvl="3"/>
            <a:r>
              <a:rPr lang="en-US" altLang="ja-JP" smtClean="0">
                <a:sym typeface="ヒラギノ角ゴ Pro W3"/>
              </a:rPr>
              <a:t>Fourth level</a:t>
            </a:r>
          </a:p>
          <a:p>
            <a:pPr lvl="4"/>
            <a:r>
              <a:rPr lang="en-US" altLang="ja-JP" smtClean="0">
                <a:sym typeface="ヒラギノ角ゴ Pro W3"/>
              </a:rPr>
              <a:t>Fifth level</a:t>
            </a:r>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ransition/>
  <p:txStyles>
    <p:titleStyle>
      <a:lvl1pPr algn="ctr" rtl="0" eaLnBrk="0" fontAlgn="base" hangingPunct="0">
        <a:spcBef>
          <a:spcPct val="0"/>
        </a:spcBef>
        <a:spcAft>
          <a:spcPct val="0"/>
        </a:spcAft>
        <a:defRPr sz="8400">
          <a:solidFill>
            <a:schemeClr val="tx1"/>
          </a:solidFill>
          <a:latin typeface="+mj-lt"/>
          <a:ea typeface="+mj-ea"/>
          <a:cs typeface="+mj-cs"/>
          <a:sym typeface="ヒラギノ角ゴ Pro W3"/>
        </a:defRPr>
      </a:lvl1pPr>
      <a:lvl2pPr algn="ctr" rtl="0" eaLnBrk="0" fontAlgn="base" hangingPunct="0">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a:defRPr>
      </a:lvl2pPr>
      <a:lvl3pPr algn="ctr" rtl="0" eaLnBrk="0" fontAlgn="base" hangingPunct="0">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a:defRPr>
      </a:lvl3pPr>
      <a:lvl4pPr algn="ctr" rtl="0" eaLnBrk="0" fontAlgn="base" hangingPunct="0">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a:defRPr>
      </a:lvl4pPr>
      <a:lvl5pPr algn="ctr" rtl="0" eaLnBrk="0" fontAlgn="base" hangingPunct="0">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a:defRPr>
      </a:lvl5pPr>
      <a:lvl6pPr marL="457200" algn="ctr" rtl="0" fontAlgn="base">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charset="0"/>
        </a:defRPr>
      </a:lvl6pPr>
      <a:lvl7pPr marL="914400" algn="ctr" rtl="0" fontAlgn="base">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charset="0"/>
        </a:defRPr>
      </a:lvl7pPr>
      <a:lvl8pPr marL="1371600" algn="ctr" rtl="0" fontAlgn="base">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charset="0"/>
        </a:defRPr>
      </a:lvl8pPr>
      <a:lvl9pPr marL="1828800" algn="ctr" rtl="0" fontAlgn="base">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charset="0"/>
        </a:defRPr>
      </a:lvl9pPr>
    </p:titleStyle>
    <p:bodyStyle>
      <a:lvl1pPr marL="760413" indent="-493713" algn="l" rtl="0" eaLnBrk="0" fontAlgn="base" hangingPunct="0">
        <a:spcBef>
          <a:spcPts val="3800"/>
        </a:spcBef>
        <a:spcAft>
          <a:spcPct val="0"/>
        </a:spcAft>
        <a:buSzPct val="171000"/>
        <a:buFont typeface="ヒラギノ角ゴ Pro W3"/>
        <a:buChar char="•"/>
        <a:defRPr sz="3200">
          <a:solidFill>
            <a:schemeClr val="tx1"/>
          </a:solidFill>
          <a:latin typeface="+mn-lt"/>
          <a:ea typeface="+mn-ea"/>
          <a:cs typeface="+mn-cs"/>
          <a:sym typeface="ヒラギノ角ゴ Pro W3"/>
        </a:defRPr>
      </a:lvl1pPr>
      <a:lvl2pPr marL="1204913" indent="-493713" algn="l" rtl="0" eaLnBrk="0" fontAlgn="base" hangingPunct="0">
        <a:spcBef>
          <a:spcPts val="3800"/>
        </a:spcBef>
        <a:spcAft>
          <a:spcPct val="0"/>
        </a:spcAft>
        <a:buSzPct val="171000"/>
        <a:buFont typeface="ヒラギノ角ゴ Pro W3"/>
        <a:buChar char="•"/>
        <a:defRPr sz="3200">
          <a:solidFill>
            <a:schemeClr val="tx1"/>
          </a:solidFill>
          <a:latin typeface="+mn-lt"/>
          <a:ea typeface="+mn-ea"/>
          <a:cs typeface="+mn-cs"/>
          <a:sym typeface="ヒラギノ角ゴ Pro W3"/>
        </a:defRPr>
      </a:lvl2pPr>
      <a:lvl3pPr marL="1649413" indent="-493713" algn="l" rtl="0" eaLnBrk="0" fontAlgn="base" hangingPunct="0">
        <a:spcBef>
          <a:spcPts val="3800"/>
        </a:spcBef>
        <a:spcAft>
          <a:spcPct val="0"/>
        </a:spcAft>
        <a:buSzPct val="171000"/>
        <a:buFont typeface="ヒラギノ角ゴ Pro W3"/>
        <a:buChar char="•"/>
        <a:defRPr sz="3200">
          <a:solidFill>
            <a:schemeClr val="tx1"/>
          </a:solidFill>
          <a:latin typeface="+mn-lt"/>
          <a:ea typeface="+mn-ea"/>
          <a:cs typeface="+mn-cs"/>
          <a:sym typeface="ヒラギノ角ゴ Pro W3"/>
        </a:defRPr>
      </a:lvl3pPr>
      <a:lvl4pPr marL="2093913" indent="-493713" algn="l" rtl="0" eaLnBrk="0" fontAlgn="base" hangingPunct="0">
        <a:spcBef>
          <a:spcPts val="3800"/>
        </a:spcBef>
        <a:spcAft>
          <a:spcPct val="0"/>
        </a:spcAft>
        <a:buSzPct val="171000"/>
        <a:buFont typeface="ヒラギノ角ゴ Pro W3"/>
        <a:buChar char="•"/>
        <a:defRPr sz="3200">
          <a:solidFill>
            <a:schemeClr val="tx1"/>
          </a:solidFill>
          <a:latin typeface="+mn-lt"/>
          <a:ea typeface="+mn-ea"/>
          <a:cs typeface="+mn-cs"/>
          <a:sym typeface="ヒラギノ角ゴ Pro W3"/>
        </a:defRPr>
      </a:lvl4pPr>
      <a:lvl5pPr marL="2538413" indent="-493713" algn="l" rtl="0" eaLnBrk="0" fontAlgn="base" hangingPunct="0">
        <a:spcBef>
          <a:spcPts val="3800"/>
        </a:spcBef>
        <a:spcAft>
          <a:spcPct val="0"/>
        </a:spcAft>
        <a:buSzPct val="171000"/>
        <a:buFont typeface="ヒラギノ角ゴ Pro W3"/>
        <a:buChar char="•"/>
        <a:defRPr sz="3200">
          <a:solidFill>
            <a:schemeClr val="tx1"/>
          </a:solidFill>
          <a:latin typeface="+mn-lt"/>
          <a:ea typeface="+mn-ea"/>
          <a:cs typeface="+mn-cs"/>
          <a:sym typeface="ヒラギノ角ゴ Pro W3"/>
        </a:defRPr>
      </a:lvl5pPr>
      <a:lvl6pPr marL="2995613" indent="-493713" algn="l" rtl="0" fontAlgn="base">
        <a:spcBef>
          <a:spcPts val="3800"/>
        </a:spcBef>
        <a:spcAft>
          <a:spcPct val="0"/>
        </a:spcAft>
        <a:buSzPct val="171000"/>
        <a:buFont typeface="ヒラギノ角ゴ Pro W3" charset="0"/>
        <a:buChar char="•"/>
        <a:defRPr sz="3200">
          <a:solidFill>
            <a:schemeClr val="tx1"/>
          </a:solidFill>
          <a:latin typeface="+mn-lt"/>
          <a:ea typeface="+mn-ea"/>
          <a:cs typeface="+mn-cs"/>
          <a:sym typeface="ヒラギノ角ゴ Pro W3" charset="0"/>
        </a:defRPr>
      </a:lvl6pPr>
      <a:lvl7pPr marL="3452813" indent="-493713" algn="l" rtl="0" fontAlgn="base">
        <a:spcBef>
          <a:spcPts val="3800"/>
        </a:spcBef>
        <a:spcAft>
          <a:spcPct val="0"/>
        </a:spcAft>
        <a:buSzPct val="171000"/>
        <a:buFont typeface="ヒラギノ角ゴ Pro W3" charset="0"/>
        <a:buChar char="•"/>
        <a:defRPr sz="3200">
          <a:solidFill>
            <a:schemeClr val="tx1"/>
          </a:solidFill>
          <a:latin typeface="+mn-lt"/>
          <a:ea typeface="+mn-ea"/>
          <a:cs typeface="+mn-cs"/>
          <a:sym typeface="ヒラギノ角ゴ Pro W3" charset="0"/>
        </a:defRPr>
      </a:lvl7pPr>
      <a:lvl8pPr marL="3910013" indent="-493713" algn="l" rtl="0" fontAlgn="base">
        <a:spcBef>
          <a:spcPts val="3800"/>
        </a:spcBef>
        <a:spcAft>
          <a:spcPct val="0"/>
        </a:spcAft>
        <a:buSzPct val="171000"/>
        <a:buFont typeface="ヒラギノ角ゴ Pro W3" charset="0"/>
        <a:buChar char="•"/>
        <a:defRPr sz="3200">
          <a:solidFill>
            <a:schemeClr val="tx1"/>
          </a:solidFill>
          <a:latin typeface="+mn-lt"/>
          <a:ea typeface="+mn-ea"/>
          <a:cs typeface="+mn-cs"/>
          <a:sym typeface="ヒラギノ角ゴ Pro W3" charset="0"/>
        </a:defRPr>
      </a:lvl8pPr>
      <a:lvl9pPr marL="4367213" indent="-493713" algn="l" rtl="0" fontAlgn="base">
        <a:spcBef>
          <a:spcPts val="3800"/>
        </a:spcBef>
        <a:spcAft>
          <a:spcPct val="0"/>
        </a:spcAft>
        <a:buSzPct val="171000"/>
        <a:buFont typeface="ヒラギノ角ゴ Pro W3" charset="0"/>
        <a:buChar char="•"/>
        <a:defRPr sz="3200">
          <a:solidFill>
            <a:schemeClr val="tx1"/>
          </a:solidFill>
          <a:latin typeface="+mn-lt"/>
          <a:ea typeface="+mn-ea"/>
          <a:cs typeface="+mn-cs"/>
          <a:sym typeface="ヒラギノ角ゴ Pro W3" charset="0"/>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bwMode="auto">
          <a:xfrm>
            <a:off x="1270000" y="254000"/>
            <a:ext cx="10464800" cy="243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p>
            <a:pPr lvl="0"/>
            <a:r>
              <a:rPr lang="en-US" altLang="ja-JP" smtClean="0">
                <a:sym typeface="ヒラギノ角ゴ Pro W3"/>
              </a:rPr>
              <a:t>Click to edit Master title style</a:t>
            </a:r>
          </a:p>
        </p:txBody>
      </p:sp>
      <p:sp>
        <p:nvSpPr>
          <p:cNvPr id="12291" name="Rectangle 2"/>
          <p:cNvSpPr>
            <a:spLocks noGrp="1" noChangeArrowheads="1"/>
          </p:cNvSpPr>
          <p:nvPr>
            <p:ph type="body" idx="1"/>
          </p:nvPr>
        </p:nvSpPr>
        <p:spPr bwMode="auto">
          <a:xfrm>
            <a:off x="1270000" y="2768600"/>
            <a:ext cx="5041900" cy="571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p>
            <a:pPr lvl="0"/>
            <a:r>
              <a:rPr lang="en-US" altLang="ja-JP" smtClean="0">
                <a:sym typeface="ヒラギノ角ゴ Pro W3"/>
              </a:rPr>
              <a:t>Click to edit Master text styles</a:t>
            </a:r>
          </a:p>
          <a:p>
            <a:pPr lvl="1"/>
            <a:r>
              <a:rPr lang="en-US" altLang="ja-JP" smtClean="0">
                <a:sym typeface="ヒラギノ角ゴ Pro W3"/>
              </a:rPr>
              <a:t>Second level</a:t>
            </a:r>
          </a:p>
          <a:p>
            <a:pPr lvl="2"/>
            <a:r>
              <a:rPr lang="en-US" altLang="ja-JP" smtClean="0">
                <a:sym typeface="ヒラギノ角ゴ Pro W3"/>
              </a:rPr>
              <a:t>Third level</a:t>
            </a:r>
          </a:p>
          <a:p>
            <a:pPr lvl="3"/>
            <a:r>
              <a:rPr lang="en-US" altLang="ja-JP" smtClean="0">
                <a:sym typeface="ヒラギノ角ゴ Pro W3"/>
              </a:rPr>
              <a:t>Fourth level</a:t>
            </a:r>
          </a:p>
          <a:p>
            <a:pPr lvl="4"/>
            <a:r>
              <a:rPr lang="en-US" altLang="ja-JP" smtClean="0">
                <a:sym typeface="ヒラギノ角ゴ Pro W3"/>
              </a:rPr>
              <a:t>Fifth level</a:t>
            </a:r>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ransition/>
  <p:txStyles>
    <p:titleStyle>
      <a:lvl1pPr algn="ctr" rtl="0" eaLnBrk="0" fontAlgn="base" hangingPunct="0">
        <a:spcBef>
          <a:spcPct val="0"/>
        </a:spcBef>
        <a:spcAft>
          <a:spcPct val="0"/>
        </a:spcAft>
        <a:defRPr sz="8400">
          <a:solidFill>
            <a:schemeClr val="tx1"/>
          </a:solidFill>
          <a:latin typeface="+mj-lt"/>
          <a:ea typeface="+mj-ea"/>
          <a:cs typeface="+mj-cs"/>
          <a:sym typeface="ヒラギノ角ゴ Pro W3"/>
        </a:defRPr>
      </a:lvl1pPr>
      <a:lvl2pPr algn="ctr" rtl="0" eaLnBrk="0" fontAlgn="base" hangingPunct="0">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a:defRPr>
      </a:lvl2pPr>
      <a:lvl3pPr algn="ctr" rtl="0" eaLnBrk="0" fontAlgn="base" hangingPunct="0">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a:defRPr>
      </a:lvl3pPr>
      <a:lvl4pPr algn="ctr" rtl="0" eaLnBrk="0" fontAlgn="base" hangingPunct="0">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a:defRPr>
      </a:lvl4pPr>
      <a:lvl5pPr algn="ctr" rtl="0" eaLnBrk="0" fontAlgn="base" hangingPunct="0">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a:defRPr>
      </a:lvl5pPr>
      <a:lvl6pPr marL="457200" algn="ctr" rtl="0" fontAlgn="base">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charset="0"/>
        </a:defRPr>
      </a:lvl6pPr>
      <a:lvl7pPr marL="914400" algn="ctr" rtl="0" fontAlgn="base">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charset="0"/>
        </a:defRPr>
      </a:lvl7pPr>
      <a:lvl8pPr marL="1371600" algn="ctr" rtl="0" fontAlgn="base">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charset="0"/>
        </a:defRPr>
      </a:lvl8pPr>
      <a:lvl9pPr marL="1828800" algn="ctr" rtl="0" fontAlgn="base">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charset="0"/>
        </a:defRPr>
      </a:lvl9pPr>
    </p:titleStyle>
    <p:bodyStyle>
      <a:lvl1pPr marL="760413" indent="-493713" algn="l" rtl="0" eaLnBrk="0" fontAlgn="base" hangingPunct="0">
        <a:spcBef>
          <a:spcPts val="3800"/>
        </a:spcBef>
        <a:spcAft>
          <a:spcPct val="0"/>
        </a:spcAft>
        <a:buSzPct val="171000"/>
        <a:buFont typeface="ヒラギノ角ゴ Pro W3"/>
        <a:buChar char="•"/>
        <a:defRPr sz="3200">
          <a:solidFill>
            <a:schemeClr val="tx1"/>
          </a:solidFill>
          <a:latin typeface="+mn-lt"/>
          <a:ea typeface="+mn-ea"/>
          <a:cs typeface="+mn-cs"/>
          <a:sym typeface="ヒラギノ角ゴ Pro W3"/>
        </a:defRPr>
      </a:lvl1pPr>
      <a:lvl2pPr marL="1204913" indent="-493713" algn="l" rtl="0" eaLnBrk="0" fontAlgn="base" hangingPunct="0">
        <a:spcBef>
          <a:spcPts val="3800"/>
        </a:spcBef>
        <a:spcAft>
          <a:spcPct val="0"/>
        </a:spcAft>
        <a:buSzPct val="171000"/>
        <a:buFont typeface="ヒラギノ角ゴ Pro W3"/>
        <a:buChar char="•"/>
        <a:defRPr sz="3200">
          <a:solidFill>
            <a:schemeClr val="tx1"/>
          </a:solidFill>
          <a:latin typeface="+mn-lt"/>
          <a:ea typeface="+mn-ea"/>
          <a:cs typeface="+mn-cs"/>
          <a:sym typeface="ヒラギノ角ゴ Pro W3"/>
        </a:defRPr>
      </a:lvl2pPr>
      <a:lvl3pPr marL="1649413" indent="-493713" algn="l" rtl="0" eaLnBrk="0" fontAlgn="base" hangingPunct="0">
        <a:spcBef>
          <a:spcPts val="3800"/>
        </a:spcBef>
        <a:spcAft>
          <a:spcPct val="0"/>
        </a:spcAft>
        <a:buSzPct val="171000"/>
        <a:buFont typeface="ヒラギノ角ゴ Pro W3"/>
        <a:buChar char="•"/>
        <a:defRPr sz="3200">
          <a:solidFill>
            <a:schemeClr val="tx1"/>
          </a:solidFill>
          <a:latin typeface="+mn-lt"/>
          <a:ea typeface="+mn-ea"/>
          <a:cs typeface="+mn-cs"/>
          <a:sym typeface="ヒラギノ角ゴ Pro W3"/>
        </a:defRPr>
      </a:lvl3pPr>
      <a:lvl4pPr marL="2093913" indent="-493713" algn="l" rtl="0" eaLnBrk="0" fontAlgn="base" hangingPunct="0">
        <a:spcBef>
          <a:spcPts val="3800"/>
        </a:spcBef>
        <a:spcAft>
          <a:spcPct val="0"/>
        </a:spcAft>
        <a:buSzPct val="171000"/>
        <a:buFont typeface="ヒラギノ角ゴ Pro W3"/>
        <a:buChar char="•"/>
        <a:defRPr sz="3200">
          <a:solidFill>
            <a:schemeClr val="tx1"/>
          </a:solidFill>
          <a:latin typeface="+mn-lt"/>
          <a:ea typeface="+mn-ea"/>
          <a:cs typeface="+mn-cs"/>
          <a:sym typeface="ヒラギノ角ゴ Pro W3"/>
        </a:defRPr>
      </a:lvl4pPr>
      <a:lvl5pPr marL="2538413" indent="-493713" algn="l" rtl="0" eaLnBrk="0" fontAlgn="base" hangingPunct="0">
        <a:spcBef>
          <a:spcPts val="3800"/>
        </a:spcBef>
        <a:spcAft>
          <a:spcPct val="0"/>
        </a:spcAft>
        <a:buSzPct val="171000"/>
        <a:buFont typeface="ヒラギノ角ゴ Pro W3"/>
        <a:buChar char="•"/>
        <a:defRPr sz="3200">
          <a:solidFill>
            <a:schemeClr val="tx1"/>
          </a:solidFill>
          <a:latin typeface="+mn-lt"/>
          <a:ea typeface="+mn-ea"/>
          <a:cs typeface="+mn-cs"/>
          <a:sym typeface="ヒラギノ角ゴ Pro W3"/>
        </a:defRPr>
      </a:lvl5pPr>
      <a:lvl6pPr marL="2995613" indent="-493713" algn="l" rtl="0" fontAlgn="base">
        <a:spcBef>
          <a:spcPts val="3800"/>
        </a:spcBef>
        <a:spcAft>
          <a:spcPct val="0"/>
        </a:spcAft>
        <a:buSzPct val="171000"/>
        <a:buFont typeface="ヒラギノ角ゴ Pro W3" charset="0"/>
        <a:buChar char="•"/>
        <a:defRPr sz="3200">
          <a:solidFill>
            <a:schemeClr val="tx1"/>
          </a:solidFill>
          <a:latin typeface="+mn-lt"/>
          <a:ea typeface="+mn-ea"/>
          <a:cs typeface="+mn-cs"/>
          <a:sym typeface="ヒラギノ角ゴ Pro W3" charset="0"/>
        </a:defRPr>
      </a:lvl6pPr>
      <a:lvl7pPr marL="3452813" indent="-493713" algn="l" rtl="0" fontAlgn="base">
        <a:spcBef>
          <a:spcPts val="3800"/>
        </a:spcBef>
        <a:spcAft>
          <a:spcPct val="0"/>
        </a:spcAft>
        <a:buSzPct val="171000"/>
        <a:buFont typeface="ヒラギノ角ゴ Pro W3" charset="0"/>
        <a:buChar char="•"/>
        <a:defRPr sz="3200">
          <a:solidFill>
            <a:schemeClr val="tx1"/>
          </a:solidFill>
          <a:latin typeface="+mn-lt"/>
          <a:ea typeface="+mn-ea"/>
          <a:cs typeface="+mn-cs"/>
          <a:sym typeface="ヒラギノ角ゴ Pro W3" charset="0"/>
        </a:defRPr>
      </a:lvl7pPr>
      <a:lvl8pPr marL="3910013" indent="-493713" algn="l" rtl="0" fontAlgn="base">
        <a:spcBef>
          <a:spcPts val="3800"/>
        </a:spcBef>
        <a:spcAft>
          <a:spcPct val="0"/>
        </a:spcAft>
        <a:buSzPct val="171000"/>
        <a:buFont typeface="ヒラギノ角ゴ Pro W3" charset="0"/>
        <a:buChar char="•"/>
        <a:defRPr sz="3200">
          <a:solidFill>
            <a:schemeClr val="tx1"/>
          </a:solidFill>
          <a:latin typeface="+mn-lt"/>
          <a:ea typeface="+mn-ea"/>
          <a:cs typeface="+mn-cs"/>
          <a:sym typeface="ヒラギノ角ゴ Pro W3" charset="0"/>
        </a:defRPr>
      </a:lvl8pPr>
      <a:lvl9pPr marL="4367213" indent="-493713" algn="l" rtl="0" fontAlgn="base">
        <a:spcBef>
          <a:spcPts val="3800"/>
        </a:spcBef>
        <a:spcAft>
          <a:spcPct val="0"/>
        </a:spcAft>
        <a:buSzPct val="171000"/>
        <a:buFont typeface="ヒラギノ角ゴ Pro W3" charset="0"/>
        <a:buChar char="•"/>
        <a:defRPr sz="3200">
          <a:solidFill>
            <a:schemeClr val="tx1"/>
          </a:solidFill>
          <a:latin typeface="+mn-lt"/>
          <a:ea typeface="+mn-ea"/>
          <a:cs typeface="+mn-cs"/>
          <a:sym typeface="ヒラギノ角ゴ Pro W3" charset="0"/>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1270000" y="2971800"/>
            <a:ext cx="10464800" cy="381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p>
            <a:pPr lvl="0"/>
            <a:r>
              <a:rPr lang="en-US" altLang="ja-JP" smtClean="0">
                <a:sym typeface="ヒラギノ角ゴ Pro W3"/>
              </a:rPr>
              <a:t>Click to edit Master title style</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ctr" rtl="0" eaLnBrk="0" fontAlgn="base" hangingPunct="0">
        <a:spcBef>
          <a:spcPct val="0"/>
        </a:spcBef>
        <a:spcAft>
          <a:spcPct val="0"/>
        </a:spcAft>
        <a:defRPr sz="8400">
          <a:solidFill>
            <a:schemeClr val="tx1"/>
          </a:solidFill>
          <a:latin typeface="+mj-lt"/>
          <a:ea typeface="+mj-ea"/>
          <a:cs typeface="+mj-cs"/>
          <a:sym typeface="ヒラギノ角ゴ Pro W3"/>
        </a:defRPr>
      </a:lvl1pPr>
      <a:lvl2pPr algn="ctr" rtl="0" eaLnBrk="0" fontAlgn="base" hangingPunct="0">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a:defRPr>
      </a:lvl2pPr>
      <a:lvl3pPr algn="ctr" rtl="0" eaLnBrk="0" fontAlgn="base" hangingPunct="0">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a:defRPr>
      </a:lvl3pPr>
      <a:lvl4pPr algn="ctr" rtl="0" eaLnBrk="0" fontAlgn="base" hangingPunct="0">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a:defRPr>
      </a:lvl4pPr>
      <a:lvl5pPr algn="ctr" rtl="0" eaLnBrk="0" fontAlgn="base" hangingPunct="0">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a:defRPr>
      </a:lvl5pPr>
      <a:lvl6pPr marL="457200" algn="ctr" rtl="0" fontAlgn="base">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charset="0"/>
        </a:defRPr>
      </a:lvl6pPr>
      <a:lvl7pPr marL="914400" algn="ctr" rtl="0" fontAlgn="base">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charset="0"/>
        </a:defRPr>
      </a:lvl7pPr>
      <a:lvl8pPr marL="1371600" algn="ctr" rtl="0" fontAlgn="base">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charset="0"/>
        </a:defRPr>
      </a:lvl8pPr>
      <a:lvl9pPr marL="1828800" algn="ctr" rtl="0" fontAlgn="base">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charset="0"/>
        </a:defRPr>
      </a:lvl9pPr>
    </p:titleStyle>
    <p:bodyStyle>
      <a:lvl1pPr marL="342900" indent="-342900" algn="ctr" rtl="0" eaLnBrk="0" fontAlgn="base" hangingPunct="0">
        <a:spcBef>
          <a:spcPct val="0"/>
        </a:spcBef>
        <a:spcAft>
          <a:spcPct val="0"/>
        </a:spcAft>
        <a:defRPr sz="3600">
          <a:solidFill>
            <a:schemeClr val="tx1"/>
          </a:solidFill>
          <a:latin typeface="+mn-lt"/>
          <a:ea typeface="+mn-ea"/>
          <a:cs typeface="+mn-cs"/>
          <a:sym typeface="ヒラギノ角ゴ Pro W3"/>
        </a:defRPr>
      </a:lvl1pPr>
      <a:lvl2pPr marL="742950" indent="-285750" algn="ctr" rtl="0" eaLnBrk="0" fontAlgn="base" hangingPunct="0">
        <a:spcBef>
          <a:spcPct val="0"/>
        </a:spcBef>
        <a:spcAft>
          <a:spcPct val="0"/>
        </a:spcAft>
        <a:defRPr sz="3600">
          <a:solidFill>
            <a:schemeClr val="tx1"/>
          </a:solidFill>
          <a:latin typeface="+mn-lt"/>
          <a:ea typeface="+mn-ea"/>
          <a:cs typeface="+mn-cs"/>
          <a:sym typeface="ヒラギノ角ゴ Pro W3"/>
        </a:defRPr>
      </a:lvl2pPr>
      <a:lvl3pPr marL="1143000" indent="-228600" algn="ctr" rtl="0" eaLnBrk="0" fontAlgn="base" hangingPunct="0">
        <a:spcBef>
          <a:spcPct val="0"/>
        </a:spcBef>
        <a:spcAft>
          <a:spcPct val="0"/>
        </a:spcAft>
        <a:defRPr sz="3600">
          <a:solidFill>
            <a:schemeClr val="tx1"/>
          </a:solidFill>
          <a:latin typeface="+mn-lt"/>
          <a:ea typeface="+mn-ea"/>
          <a:cs typeface="+mn-cs"/>
          <a:sym typeface="ヒラギノ角ゴ Pro W3"/>
        </a:defRPr>
      </a:lvl3pPr>
      <a:lvl4pPr marL="1600200" indent="-228600" algn="ctr" rtl="0" eaLnBrk="0" fontAlgn="base" hangingPunct="0">
        <a:spcBef>
          <a:spcPct val="0"/>
        </a:spcBef>
        <a:spcAft>
          <a:spcPct val="0"/>
        </a:spcAft>
        <a:defRPr sz="3600">
          <a:solidFill>
            <a:schemeClr val="tx1"/>
          </a:solidFill>
          <a:latin typeface="+mn-lt"/>
          <a:ea typeface="+mn-ea"/>
          <a:cs typeface="+mn-cs"/>
          <a:sym typeface="ヒラギノ角ゴ Pro W3"/>
        </a:defRPr>
      </a:lvl4pPr>
      <a:lvl5pPr marL="2057400" indent="-228600" algn="ctr" rtl="0" eaLnBrk="0" fontAlgn="base" hangingPunct="0">
        <a:spcBef>
          <a:spcPct val="0"/>
        </a:spcBef>
        <a:spcAft>
          <a:spcPct val="0"/>
        </a:spcAft>
        <a:defRPr sz="3600">
          <a:solidFill>
            <a:schemeClr val="tx1"/>
          </a:solidFill>
          <a:latin typeface="+mn-lt"/>
          <a:ea typeface="+mn-ea"/>
          <a:cs typeface="+mn-cs"/>
          <a:sym typeface="ヒラギノ角ゴ Pro W3"/>
        </a:defRPr>
      </a:lvl5pPr>
      <a:lvl6pPr marL="457200" algn="ctr" rtl="0" fontAlgn="base">
        <a:spcBef>
          <a:spcPct val="0"/>
        </a:spcBef>
        <a:spcAft>
          <a:spcPct val="0"/>
        </a:spcAft>
        <a:defRPr sz="3600">
          <a:solidFill>
            <a:schemeClr val="tx1"/>
          </a:solidFill>
          <a:latin typeface="+mn-lt"/>
          <a:ea typeface="+mn-ea"/>
          <a:cs typeface="+mn-cs"/>
          <a:sym typeface="ヒラギノ角ゴ Pro W3" charset="0"/>
        </a:defRPr>
      </a:lvl6pPr>
      <a:lvl7pPr marL="914400" algn="ctr" rtl="0" fontAlgn="base">
        <a:spcBef>
          <a:spcPct val="0"/>
        </a:spcBef>
        <a:spcAft>
          <a:spcPct val="0"/>
        </a:spcAft>
        <a:defRPr sz="3600">
          <a:solidFill>
            <a:schemeClr val="tx1"/>
          </a:solidFill>
          <a:latin typeface="+mn-lt"/>
          <a:ea typeface="+mn-ea"/>
          <a:cs typeface="+mn-cs"/>
          <a:sym typeface="ヒラギノ角ゴ Pro W3" charset="0"/>
        </a:defRPr>
      </a:lvl7pPr>
      <a:lvl8pPr marL="1371600" algn="ctr" rtl="0" fontAlgn="base">
        <a:spcBef>
          <a:spcPct val="0"/>
        </a:spcBef>
        <a:spcAft>
          <a:spcPct val="0"/>
        </a:spcAft>
        <a:defRPr sz="3600">
          <a:solidFill>
            <a:schemeClr val="tx1"/>
          </a:solidFill>
          <a:latin typeface="+mn-lt"/>
          <a:ea typeface="+mn-ea"/>
          <a:cs typeface="+mn-cs"/>
          <a:sym typeface="ヒラギノ角ゴ Pro W3" charset="0"/>
        </a:defRPr>
      </a:lvl8pPr>
      <a:lvl9pPr marL="1828800" algn="ctr" rtl="0" fontAlgn="base">
        <a:spcBef>
          <a:spcPct val="0"/>
        </a:spcBef>
        <a:spcAft>
          <a:spcPct val="0"/>
        </a:spcAft>
        <a:defRPr sz="3600">
          <a:solidFill>
            <a:schemeClr val="tx1"/>
          </a:solidFill>
          <a:latin typeface="+mn-lt"/>
          <a:ea typeface="+mn-ea"/>
          <a:cs typeface="+mn-cs"/>
          <a:sym typeface="ヒラギノ角ゴ Pro W3" charset="0"/>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body" idx="1"/>
          </p:nvPr>
        </p:nvSpPr>
        <p:spPr bwMode="auto">
          <a:xfrm>
            <a:off x="1270000" y="1270000"/>
            <a:ext cx="10464800" cy="721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p>
            <a:pPr lvl="0"/>
            <a:r>
              <a:rPr lang="en-US" altLang="ja-JP" smtClean="0">
                <a:sym typeface="ヒラギノ角ゴ Pro W3"/>
              </a:rPr>
              <a:t>Click to edit Master text styles</a:t>
            </a:r>
          </a:p>
          <a:p>
            <a:pPr lvl="1"/>
            <a:r>
              <a:rPr lang="en-US" altLang="ja-JP" smtClean="0">
                <a:sym typeface="ヒラギノ角ゴ Pro W3"/>
              </a:rPr>
              <a:t>Second level</a:t>
            </a:r>
          </a:p>
          <a:p>
            <a:pPr lvl="2"/>
            <a:r>
              <a:rPr lang="en-US" altLang="ja-JP" smtClean="0">
                <a:sym typeface="ヒラギノ角ゴ Pro W3"/>
              </a:rPr>
              <a:t>Third level</a:t>
            </a:r>
          </a:p>
          <a:p>
            <a:pPr lvl="3"/>
            <a:r>
              <a:rPr lang="en-US" altLang="ja-JP" smtClean="0">
                <a:sym typeface="ヒラギノ角ゴ Pro W3"/>
              </a:rPr>
              <a:t>Fourth level</a:t>
            </a:r>
          </a:p>
          <a:p>
            <a:pPr lvl="4"/>
            <a:r>
              <a:rPr lang="en-US" altLang="ja-JP" smtClean="0">
                <a:sym typeface="ヒラギノ角ゴ Pro W3"/>
              </a:rPr>
              <a:t>Fifth level</a:t>
            </a: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rtl="0" eaLnBrk="0" fontAlgn="base" hangingPunct="0">
        <a:spcBef>
          <a:spcPct val="0"/>
        </a:spcBef>
        <a:spcAft>
          <a:spcPct val="0"/>
        </a:spcAft>
        <a:defRPr sz="8400">
          <a:solidFill>
            <a:schemeClr val="tx1"/>
          </a:solidFill>
          <a:latin typeface="+mj-lt"/>
          <a:ea typeface="+mj-ea"/>
          <a:cs typeface="+mj-cs"/>
          <a:sym typeface="ヒラギノ角ゴ Pro W3"/>
        </a:defRPr>
      </a:lvl1pPr>
      <a:lvl2pPr algn="ctr" rtl="0" eaLnBrk="0" fontAlgn="base" hangingPunct="0">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a:defRPr>
      </a:lvl2pPr>
      <a:lvl3pPr algn="ctr" rtl="0" eaLnBrk="0" fontAlgn="base" hangingPunct="0">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a:defRPr>
      </a:lvl3pPr>
      <a:lvl4pPr algn="ctr" rtl="0" eaLnBrk="0" fontAlgn="base" hangingPunct="0">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a:defRPr>
      </a:lvl4pPr>
      <a:lvl5pPr algn="ctr" rtl="0" eaLnBrk="0" fontAlgn="base" hangingPunct="0">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a:defRPr>
      </a:lvl5pPr>
      <a:lvl6pPr marL="457200" algn="ctr" rtl="0" fontAlgn="base">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charset="0"/>
        </a:defRPr>
      </a:lvl6pPr>
      <a:lvl7pPr marL="914400" algn="ctr" rtl="0" fontAlgn="base">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charset="0"/>
        </a:defRPr>
      </a:lvl7pPr>
      <a:lvl8pPr marL="1371600" algn="ctr" rtl="0" fontAlgn="base">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charset="0"/>
        </a:defRPr>
      </a:lvl8pPr>
      <a:lvl9pPr marL="1828800" algn="ctr" rtl="0" fontAlgn="base">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charset="0"/>
        </a:defRPr>
      </a:lvl9pPr>
    </p:titleStyle>
    <p:bodyStyle>
      <a:lvl1pPr marL="838200" indent="-571500" algn="l" rtl="0" eaLnBrk="0" fontAlgn="base" hangingPunct="0">
        <a:spcBef>
          <a:spcPts val="4800"/>
        </a:spcBef>
        <a:spcAft>
          <a:spcPct val="0"/>
        </a:spcAft>
        <a:buSzPct val="171000"/>
        <a:buFont typeface="ヒラギノ角ゴ Pro W3"/>
        <a:buChar char="•"/>
        <a:defRPr sz="4200">
          <a:solidFill>
            <a:schemeClr val="tx1"/>
          </a:solidFill>
          <a:latin typeface="+mn-lt"/>
          <a:ea typeface="+mn-ea"/>
          <a:cs typeface="+mn-cs"/>
          <a:sym typeface="ヒラギノ角ゴ Pro W3"/>
        </a:defRPr>
      </a:lvl1pPr>
      <a:lvl2pPr marL="1282700" indent="-571500" algn="l" rtl="0" eaLnBrk="0" fontAlgn="base" hangingPunct="0">
        <a:spcBef>
          <a:spcPts val="4800"/>
        </a:spcBef>
        <a:spcAft>
          <a:spcPct val="0"/>
        </a:spcAft>
        <a:buSzPct val="171000"/>
        <a:buFont typeface="ヒラギノ角ゴ Pro W3"/>
        <a:buChar char="•"/>
        <a:defRPr sz="4200">
          <a:solidFill>
            <a:schemeClr val="tx1"/>
          </a:solidFill>
          <a:latin typeface="+mn-lt"/>
          <a:ea typeface="+mn-ea"/>
          <a:cs typeface="+mn-cs"/>
          <a:sym typeface="ヒラギノ角ゴ Pro W3"/>
        </a:defRPr>
      </a:lvl2pPr>
      <a:lvl3pPr marL="1727200" indent="-571500" algn="l" rtl="0" eaLnBrk="0" fontAlgn="base" hangingPunct="0">
        <a:spcBef>
          <a:spcPts val="4800"/>
        </a:spcBef>
        <a:spcAft>
          <a:spcPct val="0"/>
        </a:spcAft>
        <a:buSzPct val="171000"/>
        <a:buFont typeface="ヒラギノ角ゴ Pro W3"/>
        <a:buChar char="•"/>
        <a:defRPr sz="4200">
          <a:solidFill>
            <a:schemeClr val="tx1"/>
          </a:solidFill>
          <a:latin typeface="+mn-lt"/>
          <a:ea typeface="+mn-ea"/>
          <a:cs typeface="+mn-cs"/>
          <a:sym typeface="ヒラギノ角ゴ Pro W3"/>
        </a:defRPr>
      </a:lvl3pPr>
      <a:lvl4pPr marL="2171700" indent="-571500" algn="l" rtl="0" eaLnBrk="0" fontAlgn="base" hangingPunct="0">
        <a:spcBef>
          <a:spcPts val="4800"/>
        </a:spcBef>
        <a:spcAft>
          <a:spcPct val="0"/>
        </a:spcAft>
        <a:buSzPct val="171000"/>
        <a:buFont typeface="ヒラギノ角ゴ Pro W3"/>
        <a:buChar char="•"/>
        <a:defRPr sz="4200">
          <a:solidFill>
            <a:schemeClr val="tx1"/>
          </a:solidFill>
          <a:latin typeface="+mn-lt"/>
          <a:ea typeface="+mn-ea"/>
          <a:cs typeface="+mn-cs"/>
          <a:sym typeface="ヒラギノ角ゴ Pro W3"/>
        </a:defRPr>
      </a:lvl4pPr>
      <a:lvl5pPr marL="2616200" indent="-571500" algn="l" rtl="0" eaLnBrk="0" fontAlgn="base" hangingPunct="0">
        <a:spcBef>
          <a:spcPts val="4800"/>
        </a:spcBef>
        <a:spcAft>
          <a:spcPct val="0"/>
        </a:spcAft>
        <a:buSzPct val="171000"/>
        <a:buFont typeface="ヒラギノ角ゴ Pro W3"/>
        <a:buChar char="•"/>
        <a:defRPr sz="4200">
          <a:solidFill>
            <a:schemeClr val="tx1"/>
          </a:solidFill>
          <a:latin typeface="+mn-lt"/>
          <a:ea typeface="+mn-ea"/>
          <a:cs typeface="+mn-cs"/>
          <a:sym typeface="ヒラギノ角ゴ Pro W3"/>
        </a:defRPr>
      </a:lvl5pPr>
      <a:lvl6pPr marL="3073400" indent="-571500" algn="l" rtl="0" fontAlgn="base">
        <a:spcBef>
          <a:spcPts val="4800"/>
        </a:spcBef>
        <a:spcAft>
          <a:spcPct val="0"/>
        </a:spcAft>
        <a:buSzPct val="171000"/>
        <a:buFont typeface="ヒラギノ角ゴ Pro W3" charset="0"/>
        <a:buChar char="•"/>
        <a:defRPr sz="4200">
          <a:solidFill>
            <a:schemeClr val="tx1"/>
          </a:solidFill>
          <a:latin typeface="+mn-lt"/>
          <a:ea typeface="+mn-ea"/>
          <a:cs typeface="+mn-cs"/>
          <a:sym typeface="ヒラギノ角ゴ Pro W3" charset="0"/>
        </a:defRPr>
      </a:lvl6pPr>
      <a:lvl7pPr marL="3530600" indent="-571500" algn="l" rtl="0" fontAlgn="base">
        <a:spcBef>
          <a:spcPts val="4800"/>
        </a:spcBef>
        <a:spcAft>
          <a:spcPct val="0"/>
        </a:spcAft>
        <a:buSzPct val="171000"/>
        <a:buFont typeface="ヒラギノ角ゴ Pro W3" charset="0"/>
        <a:buChar char="•"/>
        <a:defRPr sz="4200">
          <a:solidFill>
            <a:schemeClr val="tx1"/>
          </a:solidFill>
          <a:latin typeface="+mn-lt"/>
          <a:ea typeface="+mn-ea"/>
          <a:cs typeface="+mn-cs"/>
          <a:sym typeface="ヒラギノ角ゴ Pro W3" charset="0"/>
        </a:defRPr>
      </a:lvl7pPr>
      <a:lvl8pPr marL="3987800" indent="-571500" algn="l" rtl="0" fontAlgn="base">
        <a:spcBef>
          <a:spcPts val="4800"/>
        </a:spcBef>
        <a:spcAft>
          <a:spcPct val="0"/>
        </a:spcAft>
        <a:buSzPct val="171000"/>
        <a:buFont typeface="ヒラギノ角ゴ Pro W3" charset="0"/>
        <a:buChar char="•"/>
        <a:defRPr sz="4200">
          <a:solidFill>
            <a:schemeClr val="tx1"/>
          </a:solidFill>
          <a:latin typeface="+mn-lt"/>
          <a:ea typeface="+mn-ea"/>
          <a:cs typeface="+mn-cs"/>
          <a:sym typeface="ヒラギノ角ゴ Pro W3" charset="0"/>
        </a:defRPr>
      </a:lvl8pPr>
      <a:lvl9pPr marL="4445000" indent="-571500" algn="l" rtl="0" fontAlgn="base">
        <a:spcBef>
          <a:spcPts val="4800"/>
        </a:spcBef>
        <a:spcAft>
          <a:spcPct val="0"/>
        </a:spcAft>
        <a:buSzPct val="171000"/>
        <a:buFont typeface="ヒラギノ角ゴ Pro W3" charset="0"/>
        <a:buChar char="•"/>
        <a:defRPr sz="4200">
          <a:solidFill>
            <a:schemeClr val="tx1"/>
          </a:solidFill>
          <a:latin typeface="+mn-lt"/>
          <a:ea typeface="+mn-ea"/>
          <a:cs typeface="+mn-cs"/>
          <a:sym typeface="ヒラギノ角ゴ Pro W3" charset="0"/>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bwMode="auto">
          <a:xfrm>
            <a:off x="1270000" y="7366000"/>
            <a:ext cx="10464800" cy="170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p>
            <a:pPr lvl="0"/>
            <a:r>
              <a:rPr lang="en-US" altLang="ja-JP" smtClean="0">
                <a:sym typeface="ヒラギノ角ゴ Pro W3"/>
              </a:rPr>
              <a:t>Click to edit Master title style</a:t>
            </a: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p:txStyles>
    <p:titleStyle>
      <a:lvl1pPr algn="ctr" rtl="0" eaLnBrk="0" fontAlgn="base" hangingPunct="0">
        <a:spcBef>
          <a:spcPct val="0"/>
        </a:spcBef>
        <a:spcAft>
          <a:spcPct val="0"/>
        </a:spcAft>
        <a:defRPr sz="8400">
          <a:solidFill>
            <a:schemeClr val="tx1"/>
          </a:solidFill>
          <a:latin typeface="+mj-lt"/>
          <a:ea typeface="+mj-ea"/>
          <a:cs typeface="+mj-cs"/>
          <a:sym typeface="ヒラギノ角ゴ Pro W3"/>
        </a:defRPr>
      </a:lvl1pPr>
      <a:lvl2pPr algn="ctr" rtl="0" eaLnBrk="0" fontAlgn="base" hangingPunct="0">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a:defRPr>
      </a:lvl2pPr>
      <a:lvl3pPr algn="ctr" rtl="0" eaLnBrk="0" fontAlgn="base" hangingPunct="0">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a:defRPr>
      </a:lvl3pPr>
      <a:lvl4pPr algn="ctr" rtl="0" eaLnBrk="0" fontAlgn="base" hangingPunct="0">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a:defRPr>
      </a:lvl4pPr>
      <a:lvl5pPr algn="ctr" rtl="0" eaLnBrk="0" fontAlgn="base" hangingPunct="0">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a:defRPr>
      </a:lvl5pPr>
      <a:lvl6pPr marL="457200" algn="ctr" rtl="0" fontAlgn="base">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charset="0"/>
        </a:defRPr>
      </a:lvl6pPr>
      <a:lvl7pPr marL="914400" algn="ctr" rtl="0" fontAlgn="base">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charset="0"/>
        </a:defRPr>
      </a:lvl7pPr>
      <a:lvl8pPr marL="1371600" algn="ctr" rtl="0" fontAlgn="base">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charset="0"/>
        </a:defRPr>
      </a:lvl8pPr>
      <a:lvl9pPr marL="1828800" algn="ctr" rtl="0" fontAlgn="base">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charset="0"/>
        </a:defRPr>
      </a:lvl9pPr>
    </p:titleStyle>
    <p:bodyStyle>
      <a:lvl1pPr marL="342900" indent="-342900" algn="ctr" rtl="0" eaLnBrk="0" fontAlgn="base" hangingPunct="0">
        <a:spcBef>
          <a:spcPct val="0"/>
        </a:spcBef>
        <a:spcAft>
          <a:spcPct val="0"/>
        </a:spcAft>
        <a:defRPr sz="3600">
          <a:solidFill>
            <a:schemeClr val="tx1"/>
          </a:solidFill>
          <a:latin typeface="+mn-lt"/>
          <a:ea typeface="+mn-ea"/>
          <a:cs typeface="+mn-cs"/>
          <a:sym typeface="ヒラギノ角ゴ Pro W3"/>
        </a:defRPr>
      </a:lvl1pPr>
      <a:lvl2pPr marL="742950" indent="-285750" algn="ctr" rtl="0" eaLnBrk="0" fontAlgn="base" hangingPunct="0">
        <a:spcBef>
          <a:spcPct val="0"/>
        </a:spcBef>
        <a:spcAft>
          <a:spcPct val="0"/>
        </a:spcAft>
        <a:defRPr sz="3600">
          <a:solidFill>
            <a:schemeClr val="tx1"/>
          </a:solidFill>
          <a:latin typeface="+mn-lt"/>
          <a:ea typeface="+mn-ea"/>
          <a:cs typeface="+mn-cs"/>
          <a:sym typeface="ヒラギノ角ゴ Pro W3"/>
        </a:defRPr>
      </a:lvl2pPr>
      <a:lvl3pPr marL="1143000" indent="-228600" algn="ctr" rtl="0" eaLnBrk="0" fontAlgn="base" hangingPunct="0">
        <a:spcBef>
          <a:spcPct val="0"/>
        </a:spcBef>
        <a:spcAft>
          <a:spcPct val="0"/>
        </a:spcAft>
        <a:defRPr sz="3600">
          <a:solidFill>
            <a:schemeClr val="tx1"/>
          </a:solidFill>
          <a:latin typeface="+mn-lt"/>
          <a:ea typeface="+mn-ea"/>
          <a:cs typeface="+mn-cs"/>
          <a:sym typeface="ヒラギノ角ゴ Pro W3"/>
        </a:defRPr>
      </a:lvl3pPr>
      <a:lvl4pPr marL="1600200" indent="-228600" algn="ctr" rtl="0" eaLnBrk="0" fontAlgn="base" hangingPunct="0">
        <a:spcBef>
          <a:spcPct val="0"/>
        </a:spcBef>
        <a:spcAft>
          <a:spcPct val="0"/>
        </a:spcAft>
        <a:defRPr sz="3600">
          <a:solidFill>
            <a:schemeClr val="tx1"/>
          </a:solidFill>
          <a:latin typeface="+mn-lt"/>
          <a:ea typeface="+mn-ea"/>
          <a:cs typeface="+mn-cs"/>
          <a:sym typeface="ヒラギノ角ゴ Pro W3"/>
        </a:defRPr>
      </a:lvl4pPr>
      <a:lvl5pPr marL="2057400" indent="-228600" algn="ctr" rtl="0" eaLnBrk="0" fontAlgn="base" hangingPunct="0">
        <a:spcBef>
          <a:spcPct val="0"/>
        </a:spcBef>
        <a:spcAft>
          <a:spcPct val="0"/>
        </a:spcAft>
        <a:defRPr sz="3600">
          <a:solidFill>
            <a:schemeClr val="tx1"/>
          </a:solidFill>
          <a:latin typeface="+mn-lt"/>
          <a:ea typeface="+mn-ea"/>
          <a:cs typeface="+mn-cs"/>
          <a:sym typeface="ヒラギノ角ゴ Pro W3"/>
        </a:defRPr>
      </a:lvl5pPr>
      <a:lvl6pPr marL="457200" algn="ctr" rtl="0" fontAlgn="base">
        <a:spcBef>
          <a:spcPct val="0"/>
        </a:spcBef>
        <a:spcAft>
          <a:spcPct val="0"/>
        </a:spcAft>
        <a:defRPr sz="3600">
          <a:solidFill>
            <a:schemeClr val="tx1"/>
          </a:solidFill>
          <a:latin typeface="+mn-lt"/>
          <a:ea typeface="+mn-ea"/>
          <a:cs typeface="+mn-cs"/>
          <a:sym typeface="ヒラギノ角ゴ Pro W3" charset="0"/>
        </a:defRPr>
      </a:lvl6pPr>
      <a:lvl7pPr marL="914400" algn="ctr" rtl="0" fontAlgn="base">
        <a:spcBef>
          <a:spcPct val="0"/>
        </a:spcBef>
        <a:spcAft>
          <a:spcPct val="0"/>
        </a:spcAft>
        <a:defRPr sz="3600">
          <a:solidFill>
            <a:schemeClr val="tx1"/>
          </a:solidFill>
          <a:latin typeface="+mn-lt"/>
          <a:ea typeface="+mn-ea"/>
          <a:cs typeface="+mn-cs"/>
          <a:sym typeface="ヒラギノ角ゴ Pro W3" charset="0"/>
        </a:defRPr>
      </a:lvl7pPr>
      <a:lvl8pPr marL="1371600" algn="ctr" rtl="0" fontAlgn="base">
        <a:spcBef>
          <a:spcPct val="0"/>
        </a:spcBef>
        <a:spcAft>
          <a:spcPct val="0"/>
        </a:spcAft>
        <a:defRPr sz="3600">
          <a:solidFill>
            <a:schemeClr val="tx1"/>
          </a:solidFill>
          <a:latin typeface="+mn-lt"/>
          <a:ea typeface="+mn-ea"/>
          <a:cs typeface="+mn-cs"/>
          <a:sym typeface="ヒラギノ角ゴ Pro W3" charset="0"/>
        </a:defRPr>
      </a:lvl8pPr>
      <a:lvl9pPr marL="1828800" algn="ctr" rtl="0" fontAlgn="base">
        <a:spcBef>
          <a:spcPct val="0"/>
        </a:spcBef>
        <a:spcAft>
          <a:spcPct val="0"/>
        </a:spcAft>
        <a:defRPr sz="3600">
          <a:solidFill>
            <a:schemeClr val="tx1"/>
          </a:solidFill>
          <a:latin typeface="+mn-lt"/>
          <a:ea typeface="+mn-ea"/>
          <a:cs typeface="+mn-cs"/>
          <a:sym typeface="ヒラギノ角ゴ Pro W3" charset="0"/>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bwMode="auto">
          <a:xfrm>
            <a:off x="1270000" y="7366000"/>
            <a:ext cx="10464800" cy="170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p>
            <a:pPr lvl="0"/>
            <a:r>
              <a:rPr lang="en-US" altLang="ja-JP" smtClean="0">
                <a:sym typeface="ヒラギノ角ゴ Pro W3"/>
              </a:rPr>
              <a:t>Click to edit Master title style</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ransition/>
  <p:txStyles>
    <p:titleStyle>
      <a:lvl1pPr algn="ctr" rtl="0" eaLnBrk="0" fontAlgn="base" hangingPunct="0">
        <a:spcBef>
          <a:spcPct val="0"/>
        </a:spcBef>
        <a:spcAft>
          <a:spcPct val="0"/>
        </a:spcAft>
        <a:defRPr sz="8400">
          <a:solidFill>
            <a:schemeClr val="tx1"/>
          </a:solidFill>
          <a:latin typeface="+mj-lt"/>
          <a:ea typeface="+mj-ea"/>
          <a:cs typeface="+mj-cs"/>
          <a:sym typeface="ヒラギノ角ゴ Pro W3"/>
        </a:defRPr>
      </a:lvl1pPr>
      <a:lvl2pPr algn="ctr" rtl="0" eaLnBrk="0" fontAlgn="base" hangingPunct="0">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a:defRPr>
      </a:lvl2pPr>
      <a:lvl3pPr algn="ctr" rtl="0" eaLnBrk="0" fontAlgn="base" hangingPunct="0">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a:defRPr>
      </a:lvl3pPr>
      <a:lvl4pPr algn="ctr" rtl="0" eaLnBrk="0" fontAlgn="base" hangingPunct="0">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a:defRPr>
      </a:lvl4pPr>
      <a:lvl5pPr algn="ctr" rtl="0" eaLnBrk="0" fontAlgn="base" hangingPunct="0">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a:defRPr>
      </a:lvl5pPr>
      <a:lvl6pPr marL="457200" algn="ctr" rtl="0" fontAlgn="base">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charset="0"/>
        </a:defRPr>
      </a:lvl6pPr>
      <a:lvl7pPr marL="914400" algn="ctr" rtl="0" fontAlgn="base">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charset="0"/>
        </a:defRPr>
      </a:lvl7pPr>
      <a:lvl8pPr marL="1371600" algn="ctr" rtl="0" fontAlgn="base">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charset="0"/>
        </a:defRPr>
      </a:lvl8pPr>
      <a:lvl9pPr marL="1828800" algn="ctr" rtl="0" fontAlgn="base">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charset="0"/>
        </a:defRPr>
      </a:lvl9pPr>
    </p:titleStyle>
    <p:bodyStyle>
      <a:lvl1pPr marL="342900" indent="-342900" algn="ctr" rtl="0" eaLnBrk="0" fontAlgn="base" hangingPunct="0">
        <a:spcBef>
          <a:spcPct val="0"/>
        </a:spcBef>
        <a:spcAft>
          <a:spcPct val="0"/>
        </a:spcAft>
        <a:defRPr sz="3600">
          <a:solidFill>
            <a:schemeClr val="tx1"/>
          </a:solidFill>
          <a:latin typeface="+mn-lt"/>
          <a:ea typeface="+mn-ea"/>
          <a:cs typeface="+mn-cs"/>
          <a:sym typeface="ヒラギノ角ゴ Pro W3"/>
        </a:defRPr>
      </a:lvl1pPr>
      <a:lvl2pPr marL="742950" indent="-285750" algn="ctr" rtl="0" eaLnBrk="0" fontAlgn="base" hangingPunct="0">
        <a:spcBef>
          <a:spcPct val="0"/>
        </a:spcBef>
        <a:spcAft>
          <a:spcPct val="0"/>
        </a:spcAft>
        <a:defRPr sz="3600">
          <a:solidFill>
            <a:schemeClr val="tx1"/>
          </a:solidFill>
          <a:latin typeface="+mn-lt"/>
          <a:ea typeface="+mn-ea"/>
          <a:cs typeface="+mn-cs"/>
          <a:sym typeface="ヒラギノ角ゴ Pro W3"/>
        </a:defRPr>
      </a:lvl2pPr>
      <a:lvl3pPr marL="1143000" indent="-228600" algn="ctr" rtl="0" eaLnBrk="0" fontAlgn="base" hangingPunct="0">
        <a:spcBef>
          <a:spcPct val="0"/>
        </a:spcBef>
        <a:spcAft>
          <a:spcPct val="0"/>
        </a:spcAft>
        <a:defRPr sz="3600">
          <a:solidFill>
            <a:schemeClr val="tx1"/>
          </a:solidFill>
          <a:latin typeface="+mn-lt"/>
          <a:ea typeface="+mn-ea"/>
          <a:cs typeface="+mn-cs"/>
          <a:sym typeface="ヒラギノ角ゴ Pro W3"/>
        </a:defRPr>
      </a:lvl3pPr>
      <a:lvl4pPr marL="1600200" indent="-228600" algn="ctr" rtl="0" eaLnBrk="0" fontAlgn="base" hangingPunct="0">
        <a:spcBef>
          <a:spcPct val="0"/>
        </a:spcBef>
        <a:spcAft>
          <a:spcPct val="0"/>
        </a:spcAft>
        <a:defRPr sz="3600">
          <a:solidFill>
            <a:schemeClr val="tx1"/>
          </a:solidFill>
          <a:latin typeface="+mn-lt"/>
          <a:ea typeface="+mn-ea"/>
          <a:cs typeface="+mn-cs"/>
          <a:sym typeface="ヒラギノ角ゴ Pro W3"/>
        </a:defRPr>
      </a:lvl4pPr>
      <a:lvl5pPr marL="2057400" indent="-228600" algn="ctr" rtl="0" eaLnBrk="0" fontAlgn="base" hangingPunct="0">
        <a:spcBef>
          <a:spcPct val="0"/>
        </a:spcBef>
        <a:spcAft>
          <a:spcPct val="0"/>
        </a:spcAft>
        <a:defRPr sz="3600">
          <a:solidFill>
            <a:schemeClr val="tx1"/>
          </a:solidFill>
          <a:latin typeface="+mn-lt"/>
          <a:ea typeface="+mn-ea"/>
          <a:cs typeface="+mn-cs"/>
          <a:sym typeface="ヒラギノ角ゴ Pro W3"/>
        </a:defRPr>
      </a:lvl5pPr>
      <a:lvl6pPr marL="457200" algn="ctr" rtl="0" fontAlgn="base">
        <a:spcBef>
          <a:spcPct val="0"/>
        </a:spcBef>
        <a:spcAft>
          <a:spcPct val="0"/>
        </a:spcAft>
        <a:defRPr sz="3600">
          <a:solidFill>
            <a:schemeClr val="tx1"/>
          </a:solidFill>
          <a:latin typeface="+mn-lt"/>
          <a:ea typeface="+mn-ea"/>
          <a:cs typeface="+mn-cs"/>
          <a:sym typeface="ヒラギノ角ゴ Pro W3" charset="0"/>
        </a:defRPr>
      </a:lvl6pPr>
      <a:lvl7pPr marL="914400" algn="ctr" rtl="0" fontAlgn="base">
        <a:spcBef>
          <a:spcPct val="0"/>
        </a:spcBef>
        <a:spcAft>
          <a:spcPct val="0"/>
        </a:spcAft>
        <a:defRPr sz="3600">
          <a:solidFill>
            <a:schemeClr val="tx1"/>
          </a:solidFill>
          <a:latin typeface="+mn-lt"/>
          <a:ea typeface="+mn-ea"/>
          <a:cs typeface="+mn-cs"/>
          <a:sym typeface="ヒラギノ角ゴ Pro W3" charset="0"/>
        </a:defRPr>
      </a:lvl7pPr>
      <a:lvl8pPr marL="1371600" algn="ctr" rtl="0" fontAlgn="base">
        <a:spcBef>
          <a:spcPct val="0"/>
        </a:spcBef>
        <a:spcAft>
          <a:spcPct val="0"/>
        </a:spcAft>
        <a:defRPr sz="3600">
          <a:solidFill>
            <a:schemeClr val="tx1"/>
          </a:solidFill>
          <a:latin typeface="+mn-lt"/>
          <a:ea typeface="+mn-ea"/>
          <a:cs typeface="+mn-cs"/>
          <a:sym typeface="ヒラギノ角ゴ Pro W3" charset="0"/>
        </a:defRPr>
      </a:lvl8pPr>
      <a:lvl9pPr marL="1828800" algn="ctr" rtl="0" fontAlgn="base">
        <a:spcBef>
          <a:spcPct val="0"/>
        </a:spcBef>
        <a:spcAft>
          <a:spcPct val="0"/>
        </a:spcAft>
        <a:defRPr sz="3600">
          <a:solidFill>
            <a:schemeClr val="tx1"/>
          </a:solidFill>
          <a:latin typeface="+mn-lt"/>
          <a:ea typeface="+mn-ea"/>
          <a:cs typeface="+mn-cs"/>
          <a:sym typeface="ヒラギノ角ゴ Pro W3" charset="0"/>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1"/>
          <p:cNvSpPr>
            <a:spLocks noGrp="1" noChangeArrowheads="1"/>
          </p:cNvSpPr>
          <p:nvPr>
            <p:ph type="body" idx="1"/>
          </p:nvPr>
        </p:nvSpPr>
        <p:spPr bwMode="auto">
          <a:xfrm>
            <a:off x="635000" y="4787900"/>
            <a:ext cx="5867400" cy="330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t" anchorCtr="0" compatLnSpc="1">
            <a:prstTxWarp prst="textNoShape">
              <a:avLst/>
            </a:prstTxWarp>
          </a:bodyPr>
          <a:lstStyle/>
          <a:p>
            <a:pPr lvl="0"/>
            <a:r>
              <a:rPr lang="en-US" altLang="ja-JP" smtClean="0">
                <a:sym typeface="ヒラギノ角ゴ Pro W3"/>
              </a:rPr>
              <a:t>Click to edit Master text styles</a:t>
            </a:r>
          </a:p>
          <a:p>
            <a:pPr lvl="1"/>
            <a:r>
              <a:rPr lang="en-US" altLang="ja-JP" smtClean="0">
                <a:sym typeface="ヒラギノ角ゴ Pro W3"/>
              </a:rPr>
              <a:t>Second level</a:t>
            </a:r>
          </a:p>
          <a:p>
            <a:pPr lvl="2"/>
            <a:r>
              <a:rPr lang="en-US" altLang="ja-JP" smtClean="0">
                <a:sym typeface="ヒラギノ角ゴ Pro W3"/>
              </a:rPr>
              <a:t>Third level</a:t>
            </a:r>
          </a:p>
          <a:p>
            <a:pPr lvl="3"/>
            <a:r>
              <a:rPr lang="en-US" altLang="ja-JP" smtClean="0">
                <a:sym typeface="ヒラギノ角ゴ Pro W3"/>
              </a:rPr>
              <a:t>Fourth level</a:t>
            </a:r>
          </a:p>
          <a:p>
            <a:pPr lvl="4"/>
            <a:r>
              <a:rPr lang="en-US" altLang="ja-JP" smtClean="0">
                <a:sym typeface="ヒラギノ角ゴ Pro W3"/>
              </a:rPr>
              <a:t>Fifth level</a:t>
            </a:r>
          </a:p>
        </p:txBody>
      </p:sp>
      <p:sp>
        <p:nvSpPr>
          <p:cNvPr id="6147" name="Rectangle 2"/>
          <p:cNvSpPr>
            <a:spLocks noGrp="1" noChangeArrowheads="1"/>
          </p:cNvSpPr>
          <p:nvPr>
            <p:ph type="title"/>
          </p:nvPr>
        </p:nvSpPr>
        <p:spPr bwMode="auto">
          <a:xfrm>
            <a:off x="635000" y="1409700"/>
            <a:ext cx="5867400" cy="330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b" anchorCtr="0" compatLnSpc="1">
            <a:prstTxWarp prst="textNoShape">
              <a:avLst/>
            </a:prstTxWarp>
          </a:bodyPr>
          <a:lstStyle/>
          <a:p>
            <a:pPr lvl="0"/>
            <a:r>
              <a:rPr lang="en-US" altLang="ja-JP" smtClean="0">
                <a:sym typeface="ヒラギノ角ゴ Pro W3"/>
              </a:rPr>
              <a:t>Click to edit Master title style</a:t>
            </a: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ransition/>
  <p:txStyles>
    <p:titleStyle>
      <a:lvl1pPr algn="ctr" rtl="0" eaLnBrk="0" fontAlgn="base" hangingPunct="0">
        <a:spcBef>
          <a:spcPct val="0"/>
        </a:spcBef>
        <a:spcAft>
          <a:spcPct val="0"/>
        </a:spcAft>
        <a:defRPr sz="7000">
          <a:solidFill>
            <a:schemeClr val="tx1"/>
          </a:solidFill>
          <a:latin typeface="+mj-lt"/>
          <a:ea typeface="+mj-ea"/>
          <a:cs typeface="+mj-cs"/>
          <a:sym typeface="ヒラギノ角ゴ Pro W3"/>
        </a:defRPr>
      </a:lvl1pPr>
      <a:lvl2pPr algn="ctr" rtl="0" eaLnBrk="0" fontAlgn="base" hangingPunct="0">
        <a:spcBef>
          <a:spcPct val="0"/>
        </a:spcBef>
        <a:spcAft>
          <a:spcPct val="0"/>
        </a:spcAft>
        <a:defRPr sz="7000">
          <a:solidFill>
            <a:schemeClr val="tx1"/>
          </a:solidFill>
          <a:latin typeface="ヒラギノ角ゴ Pro W3" charset="0"/>
          <a:ea typeface="ヒラギノ角ゴ Pro W3" charset="0"/>
          <a:cs typeface="ヒラギノ角ゴ Pro W3" charset="0"/>
          <a:sym typeface="ヒラギノ角ゴ Pro W3"/>
        </a:defRPr>
      </a:lvl2pPr>
      <a:lvl3pPr algn="ctr" rtl="0" eaLnBrk="0" fontAlgn="base" hangingPunct="0">
        <a:spcBef>
          <a:spcPct val="0"/>
        </a:spcBef>
        <a:spcAft>
          <a:spcPct val="0"/>
        </a:spcAft>
        <a:defRPr sz="7000">
          <a:solidFill>
            <a:schemeClr val="tx1"/>
          </a:solidFill>
          <a:latin typeface="ヒラギノ角ゴ Pro W3" charset="0"/>
          <a:ea typeface="ヒラギノ角ゴ Pro W3" charset="0"/>
          <a:cs typeface="ヒラギノ角ゴ Pro W3" charset="0"/>
          <a:sym typeface="ヒラギノ角ゴ Pro W3"/>
        </a:defRPr>
      </a:lvl3pPr>
      <a:lvl4pPr algn="ctr" rtl="0" eaLnBrk="0" fontAlgn="base" hangingPunct="0">
        <a:spcBef>
          <a:spcPct val="0"/>
        </a:spcBef>
        <a:spcAft>
          <a:spcPct val="0"/>
        </a:spcAft>
        <a:defRPr sz="7000">
          <a:solidFill>
            <a:schemeClr val="tx1"/>
          </a:solidFill>
          <a:latin typeface="ヒラギノ角ゴ Pro W3" charset="0"/>
          <a:ea typeface="ヒラギノ角ゴ Pro W3" charset="0"/>
          <a:cs typeface="ヒラギノ角ゴ Pro W3" charset="0"/>
          <a:sym typeface="ヒラギノ角ゴ Pro W3"/>
        </a:defRPr>
      </a:lvl4pPr>
      <a:lvl5pPr algn="ctr" rtl="0" eaLnBrk="0" fontAlgn="base" hangingPunct="0">
        <a:spcBef>
          <a:spcPct val="0"/>
        </a:spcBef>
        <a:spcAft>
          <a:spcPct val="0"/>
        </a:spcAft>
        <a:defRPr sz="7000">
          <a:solidFill>
            <a:schemeClr val="tx1"/>
          </a:solidFill>
          <a:latin typeface="ヒラギノ角ゴ Pro W3" charset="0"/>
          <a:ea typeface="ヒラギノ角ゴ Pro W3" charset="0"/>
          <a:cs typeface="ヒラギノ角ゴ Pro W3" charset="0"/>
          <a:sym typeface="ヒラギノ角ゴ Pro W3"/>
        </a:defRPr>
      </a:lvl5pPr>
      <a:lvl6pPr marL="457200" algn="ctr" rtl="0" fontAlgn="base">
        <a:spcBef>
          <a:spcPct val="0"/>
        </a:spcBef>
        <a:spcAft>
          <a:spcPct val="0"/>
        </a:spcAft>
        <a:defRPr sz="7000">
          <a:solidFill>
            <a:schemeClr val="tx1"/>
          </a:solidFill>
          <a:latin typeface="ヒラギノ角ゴ Pro W3" charset="0"/>
          <a:ea typeface="ヒラギノ角ゴ Pro W3" charset="0"/>
          <a:cs typeface="ヒラギノ角ゴ Pro W3" charset="0"/>
          <a:sym typeface="ヒラギノ角ゴ Pro W3" charset="0"/>
        </a:defRPr>
      </a:lvl6pPr>
      <a:lvl7pPr marL="914400" algn="ctr" rtl="0" fontAlgn="base">
        <a:spcBef>
          <a:spcPct val="0"/>
        </a:spcBef>
        <a:spcAft>
          <a:spcPct val="0"/>
        </a:spcAft>
        <a:defRPr sz="7000">
          <a:solidFill>
            <a:schemeClr val="tx1"/>
          </a:solidFill>
          <a:latin typeface="ヒラギノ角ゴ Pro W3" charset="0"/>
          <a:ea typeface="ヒラギノ角ゴ Pro W3" charset="0"/>
          <a:cs typeface="ヒラギノ角ゴ Pro W3" charset="0"/>
          <a:sym typeface="ヒラギノ角ゴ Pro W3" charset="0"/>
        </a:defRPr>
      </a:lvl7pPr>
      <a:lvl8pPr marL="1371600" algn="ctr" rtl="0" fontAlgn="base">
        <a:spcBef>
          <a:spcPct val="0"/>
        </a:spcBef>
        <a:spcAft>
          <a:spcPct val="0"/>
        </a:spcAft>
        <a:defRPr sz="7000">
          <a:solidFill>
            <a:schemeClr val="tx1"/>
          </a:solidFill>
          <a:latin typeface="ヒラギノ角ゴ Pro W3" charset="0"/>
          <a:ea typeface="ヒラギノ角ゴ Pro W3" charset="0"/>
          <a:cs typeface="ヒラギノ角ゴ Pro W3" charset="0"/>
          <a:sym typeface="ヒラギノ角ゴ Pro W3" charset="0"/>
        </a:defRPr>
      </a:lvl8pPr>
      <a:lvl9pPr marL="1828800" algn="ctr" rtl="0" fontAlgn="base">
        <a:spcBef>
          <a:spcPct val="0"/>
        </a:spcBef>
        <a:spcAft>
          <a:spcPct val="0"/>
        </a:spcAft>
        <a:defRPr sz="7000">
          <a:solidFill>
            <a:schemeClr val="tx1"/>
          </a:solidFill>
          <a:latin typeface="ヒラギノ角ゴ Pro W3" charset="0"/>
          <a:ea typeface="ヒラギノ角ゴ Pro W3" charset="0"/>
          <a:cs typeface="ヒラギノ角ゴ Pro W3" charset="0"/>
          <a:sym typeface="ヒラギノ角ゴ Pro W3" charset="0"/>
        </a:defRPr>
      </a:lvl9pPr>
    </p:titleStyle>
    <p:bodyStyle>
      <a:lvl1pPr marL="342900" indent="-342900" algn="ctr" rtl="0" eaLnBrk="0" fontAlgn="base" hangingPunct="0">
        <a:spcBef>
          <a:spcPct val="0"/>
        </a:spcBef>
        <a:spcAft>
          <a:spcPct val="0"/>
        </a:spcAft>
        <a:defRPr sz="3400">
          <a:solidFill>
            <a:schemeClr val="tx1"/>
          </a:solidFill>
          <a:latin typeface="+mn-lt"/>
          <a:ea typeface="+mn-ea"/>
          <a:cs typeface="+mn-cs"/>
          <a:sym typeface="ヒラギノ角ゴ Pro W3"/>
        </a:defRPr>
      </a:lvl1pPr>
      <a:lvl2pPr marL="742950" indent="-285750" algn="ctr" rtl="0" eaLnBrk="0" fontAlgn="base" hangingPunct="0">
        <a:spcBef>
          <a:spcPct val="0"/>
        </a:spcBef>
        <a:spcAft>
          <a:spcPct val="0"/>
        </a:spcAft>
        <a:defRPr sz="3400">
          <a:solidFill>
            <a:schemeClr val="tx1"/>
          </a:solidFill>
          <a:latin typeface="+mn-lt"/>
          <a:ea typeface="+mn-ea"/>
          <a:cs typeface="+mn-cs"/>
          <a:sym typeface="ヒラギノ角ゴ Pro W3"/>
        </a:defRPr>
      </a:lvl2pPr>
      <a:lvl3pPr marL="1143000" indent="-228600" algn="ctr" rtl="0" eaLnBrk="0" fontAlgn="base" hangingPunct="0">
        <a:spcBef>
          <a:spcPct val="0"/>
        </a:spcBef>
        <a:spcAft>
          <a:spcPct val="0"/>
        </a:spcAft>
        <a:defRPr sz="3400">
          <a:solidFill>
            <a:schemeClr val="tx1"/>
          </a:solidFill>
          <a:latin typeface="+mn-lt"/>
          <a:ea typeface="+mn-ea"/>
          <a:cs typeface="+mn-cs"/>
          <a:sym typeface="ヒラギノ角ゴ Pro W3"/>
        </a:defRPr>
      </a:lvl3pPr>
      <a:lvl4pPr marL="1600200" indent="-228600" algn="ctr" rtl="0" eaLnBrk="0" fontAlgn="base" hangingPunct="0">
        <a:spcBef>
          <a:spcPct val="0"/>
        </a:spcBef>
        <a:spcAft>
          <a:spcPct val="0"/>
        </a:spcAft>
        <a:defRPr sz="3400">
          <a:solidFill>
            <a:schemeClr val="tx1"/>
          </a:solidFill>
          <a:latin typeface="+mn-lt"/>
          <a:ea typeface="+mn-ea"/>
          <a:cs typeface="+mn-cs"/>
          <a:sym typeface="ヒラギノ角ゴ Pro W3"/>
        </a:defRPr>
      </a:lvl4pPr>
      <a:lvl5pPr marL="2057400" indent="-228600" algn="ctr" rtl="0" eaLnBrk="0" fontAlgn="base" hangingPunct="0">
        <a:spcBef>
          <a:spcPct val="0"/>
        </a:spcBef>
        <a:spcAft>
          <a:spcPct val="0"/>
        </a:spcAft>
        <a:defRPr sz="3400">
          <a:solidFill>
            <a:schemeClr val="tx1"/>
          </a:solidFill>
          <a:latin typeface="+mn-lt"/>
          <a:ea typeface="+mn-ea"/>
          <a:cs typeface="+mn-cs"/>
          <a:sym typeface="ヒラギノ角ゴ Pro W3"/>
        </a:defRPr>
      </a:lvl5pPr>
      <a:lvl6pPr marL="457200" algn="ctr" rtl="0" fontAlgn="base">
        <a:spcBef>
          <a:spcPct val="0"/>
        </a:spcBef>
        <a:spcAft>
          <a:spcPct val="0"/>
        </a:spcAft>
        <a:defRPr sz="3400">
          <a:solidFill>
            <a:schemeClr val="tx1"/>
          </a:solidFill>
          <a:latin typeface="+mn-lt"/>
          <a:ea typeface="+mn-ea"/>
          <a:cs typeface="+mn-cs"/>
          <a:sym typeface="ヒラギノ角ゴ Pro W3" charset="0"/>
        </a:defRPr>
      </a:lvl6pPr>
      <a:lvl7pPr marL="914400" algn="ctr" rtl="0" fontAlgn="base">
        <a:spcBef>
          <a:spcPct val="0"/>
        </a:spcBef>
        <a:spcAft>
          <a:spcPct val="0"/>
        </a:spcAft>
        <a:defRPr sz="3400">
          <a:solidFill>
            <a:schemeClr val="tx1"/>
          </a:solidFill>
          <a:latin typeface="+mn-lt"/>
          <a:ea typeface="+mn-ea"/>
          <a:cs typeface="+mn-cs"/>
          <a:sym typeface="ヒラギノ角ゴ Pro W3" charset="0"/>
        </a:defRPr>
      </a:lvl7pPr>
      <a:lvl8pPr marL="1371600" algn="ctr" rtl="0" fontAlgn="base">
        <a:spcBef>
          <a:spcPct val="0"/>
        </a:spcBef>
        <a:spcAft>
          <a:spcPct val="0"/>
        </a:spcAft>
        <a:defRPr sz="3400">
          <a:solidFill>
            <a:schemeClr val="tx1"/>
          </a:solidFill>
          <a:latin typeface="+mn-lt"/>
          <a:ea typeface="+mn-ea"/>
          <a:cs typeface="+mn-cs"/>
          <a:sym typeface="ヒラギノ角ゴ Pro W3" charset="0"/>
        </a:defRPr>
      </a:lvl8pPr>
      <a:lvl9pPr marL="1828800" algn="ctr" rtl="0" fontAlgn="base">
        <a:spcBef>
          <a:spcPct val="0"/>
        </a:spcBef>
        <a:spcAft>
          <a:spcPct val="0"/>
        </a:spcAft>
        <a:defRPr sz="3400">
          <a:solidFill>
            <a:schemeClr val="tx1"/>
          </a:solidFill>
          <a:latin typeface="+mn-lt"/>
          <a:ea typeface="+mn-ea"/>
          <a:cs typeface="+mn-cs"/>
          <a:sym typeface="ヒラギノ角ゴ Pro W3" charset="0"/>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1"/>
          <p:cNvSpPr>
            <a:spLocks noGrp="1" noChangeArrowheads="1"/>
          </p:cNvSpPr>
          <p:nvPr>
            <p:ph type="body" idx="1"/>
          </p:nvPr>
        </p:nvSpPr>
        <p:spPr bwMode="auto">
          <a:xfrm>
            <a:off x="635000" y="4787900"/>
            <a:ext cx="5867400" cy="330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t" anchorCtr="0" compatLnSpc="1">
            <a:prstTxWarp prst="textNoShape">
              <a:avLst/>
            </a:prstTxWarp>
          </a:bodyPr>
          <a:lstStyle/>
          <a:p>
            <a:pPr lvl="0"/>
            <a:r>
              <a:rPr lang="en-US" altLang="ja-JP" smtClean="0">
                <a:sym typeface="ヒラギノ角ゴ Pro W3"/>
              </a:rPr>
              <a:t>Click to edit Master text styles</a:t>
            </a:r>
          </a:p>
          <a:p>
            <a:pPr lvl="1"/>
            <a:r>
              <a:rPr lang="en-US" altLang="ja-JP" smtClean="0">
                <a:sym typeface="ヒラギノ角ゴ Pro W3"/>
              </a:rPr>
              <a:t>Second level</a:t>
            </a:r>
          </a:p>
          <a:p>
            <a:pPr lvl="2"/>
            <a:r>
              <a:rPr lang="en-US" altLang="ja-JP" smtClean="0">
                <a:sym typeface="ヒラギノ角ゴ Pro W3"/>
              </a:rPr>
              <a:t>Third level</a:t>
            </a:r>
          </a:p>
          <a:p>
            <a:pPr lvl="3"/>
            <a:r>
              <a:rPr lang="en-US" altLang="ja-JP" smtClean="0">
                <a:sym typeface="ヒラギノ角ゴ Pro W3"/>
              </a:rPr>
              <a:t>Fourth level</a:t>
            </a:r>
          </a:p>
          <a:p>
            <a:pPr lvl="4"/>
            <a:r>
              <a:rPr lang="en-US" altLang="ja-JP" smtClean="0">
                <a:sym typeface="ヒラギノ角ゴ Pro W3"/>
              </a:rPr>
              <a:t>Fifth level</a:t>
            </a:r>
          </a:p>
        </p:txBody>
      </p:sp>
      <p:sp>
        <p:nvSpPr>
          <p:cNvPr id="7171" name="Rectangle 2"/>
          <p:cNvSpPr>
            <a:spLocks noGrp="1" noChangeArrowheads="1"/>
          </p:cNvSpPr>
          <p:nvPr>
            <p:ph type="title"/>
          </p:nvPr>
        </p:nvSpPr>
        <p:spPr bwMode="auto">
          <a:xfrm>
            <a:off x="635000" y="1409700"/>
            <a:ext cx="5867400" cy="330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b" anchorCtr="0" compatLnSpc="1">
            <a:prstTxWarp prst="textNoShape">
              <a:avLst/>
            </a:prstTxWarp>
          </a:bodyPr>
          <a:lstStyle/>
          <a:p>
            <a:pPr lvl="0"/>
            <a:r>
              <a:rPr lang="en-US" altLang="ja-JP" smtClean="0">
                <a:sym typeface="ヒラギノ角ゴ Pro W3"/>
              </a:rPr>
              <a:t>Click to edit Master title style</a:t>
            </a:r>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ransition/>
  <p:txStyles>
    <p:titleStyle>
      <a:lvl1pPr algn="ctr" rtl="0" eaLnBrk="0" fontAlgn="base" hangingPunct="0">
        <a:spcBef>
          <a:spcPct val="0"/>
        </a:spcBef>
        <a:spcAft>
          <a:spcPct val="0"/>
        </a:spcAft>
        <a:defRPr sz="7000">
          <a:solidFill>
            <a:schemeClr val="tx1"/>
          </a:solidFill>
          <a:latin typeface="+mj-lt"/>
          <a:ea typeface="+mj-ea"/>
          <a:cs typeface="+mj-cs"/>
          <a:sym typeface="ヒラギノ角ゴ Pro W3"/>
        </a:defRPr>
      </a:lvl1pPr>
      <a:lvl2pPr algn="ctr" rtl="0" eaLnBrk="0" fontAlgn="base" hangingPunct="0">
        <a:spcBef>
          <a:spcPct val="0"/>
        </a:spcBef>
        <a:spcAft>
          <a:spcPct val="0"/>
        </a:spcAft>
        <a:defRPr sz="7000">
          <a:solidFill>
            <a:schemeClr val="tx1"/>
          </a:solidFill>
          <a:latin typeface="ヒラギノ角ゴ Pro W3" charset="0"/>
          <a:ea typeface="ヒラギノ角ゴ Pro W3" charset="0"/>
          <a:cs typeface="ヒラギノ角ゴ Pro W3" charset="0"/>
          <a:sym typeface="ヒラギノ角ゴ Pro W3"/>
        </a:defRPr>
      </a:lvl2pPr>
      <a:lvl3pPr algn="ctr" rtl="0" eaLnBrk="0" fontAlgn="base" hangingPunct="0">
        <a:spcBef>
          <a:spcPct val="0"/>
        </a:spcBef>
        <a:spcAft>
          <a:spcPct val="0"/>
        </a:spcAft>
        <a:defRPr sz="7000">
          <a:solidFill>
            <a:schemeClr val="tx1"/>
          </a:solidFill>
          <a:latin typeface="ヒラギノ角ゴ Pro W3" charset="0"/>
          <a:ea typeface="ヒラギノ角ゴ Pro W3" charset="0"/>
          <a:cs typeface="ヒラギノ角ゴ Pro W3" charset="0"/>
          <a:sym typeface="ヒラギノ角ゴ Pro W3"/>
        </a:defRPr>
      </a:lvl3pPr>
      <a:lvl4pPr algn="ctr" rtl="0" eaLnBrk="0" fontAlgn="base" hangingPunct="0">
        <a:spcBef>
          <a:spcPct val="0"/>
        </a:spcBef>
        <a:spcAft>
          <a:spcPct val="0"/>
        </a:spcAft>
        <a:defRPr sz="7000">
          <a:solidFill>
            <a:schemeClr val="tx1"/>
          </a:solidFill>
          <a:latin typeface="ヒラギノ角ゴ Pro W3" charset="0"/>
          <a:ea typeface="ヒラギノ角ゴ Pro W3" charset="0"/>
          <a:cs typeface="ヒラギノ角ゴ Pro W3" charset="0"/>
          <a:sym typeface="ヒラギノ角ゴ Pro W3"/>
        </a:defRPr>
      </a:lvl4pPr>
      <a:lvl5pPr algn="ctr" rtl="0" eaLnBrk="0" fontAlgn="base" hangingPunct="0">
        <a:spcBef>
          <a:spcPct val="0"/>
        </a:spcBef>
        <a:spcAft>
          <a:spcPct val="0"/>
        </a:spcAft>
        <a:defRPr sz="7000">
          <a:solidFill>
            <a:schemeClr val="tx1"/>
          </a:solidFill>
          <a:latin typeface="ヒラギノ角ゴ Pro W3" charset="0"/>
          <a:ea typeface="ヒラギノ角ゴ Pro W3" charset="0"/>
          <a:cs typeface="ヒラギノ角ゴ Pro W3" charset="0"/>
          <a:sym typeface="ヒラギノ角ゴ Pro W3"/>
        </a:defRPr>
      </a:lvl5pPr>
      <a:lvl6pPr marL="457200" algn="ctr" rtl="0" fontAlgn="base">
        <a:spcBef>
          <a:spcPct val="0"/>
        </a:spcBef>
        <a:spcAft>
          <a:spcPct val="0"/>
        </a:spcAft>
        <a:defRPr sz="7000">
          <a:solidFill>
            <a:schemeClr val="tx1"/>
          </a:solidFill>
          <a:latin typeface="ヒラギノ角ゴ Pro W3" charset="0"/>
          <a:ea typeface="ヒラギノ角ゴ Pro W3" charset="0"/>
          <a:cs typeface="ヒラギノ角ゴ Pro W3" charset="0"/>
          <a:sym typeface="ヒラギノ角ゴ Pro W3" charset="0"/>
        </a:defRPr>
      </a:lvl6pPr>
      <a:lvl7pPr marL="914400" algn="ctr" rtl="0" fontAlgn="base">
        <a:spcBef>
          <a:spcPct val="0"/>
        </a:spcBef>
        <a:spcAft>
          <a:spcPct val="0"/>
        </a:spcAft>
        <a:defRPr sz="7000">
          <a:solidFill>
            <a:schemeClr val="tx1"/>
          </a:solidFill>
          <a:latin typeface="ヒラギノ角ゴ Pro W3" charset="0"/>
          <a:ea typeface="ヒラギノ角ゴ Pro W3" charset="0"/>
          <a:cs typeface="ヒラギノ角ゴ Pro W3" charset="0"/>
          <a:sym typeface="ヒラギノ角ゴ Pro W3" charset="0"/>
        </a:defRPr>
      </a:lvl7pPr>
      <a:lvl8pPr marL="1371600" algn="ctr" rtl="0" fontAlgn="base">
        <a:spcBef>
          <a:spcPct val="0"/>
        </a:spcBef>
        <a:spcAft>
          <a:spcPct val="0"/>
        </a:spcAft>
        <a:defRPr sz="7000">
          <a:solidFill>
            <a:schemeClr val="tx1"/>
          </a:solidFill>
          <a:latin typeface="ヒラギノ角ゴ Pro W3" charset="0"/>
          <a:ea typeface="ヒラギノ角ゴ Pro W3" charset="0"/>
          <a:cs typeface="ヒラギノ角ゴ Pro W3" charset="0"/>
          <a:sym typeface="ヒラギノ角ゴ Pro W3" charset="0"/>
        </a:defRPr>
      </a:lvl8pPr>
      <a:lvl9pPr marL="1828800" algn="ctr" rtl="0" fontAlgn="base">
        <a:spcBef>
          <a:spcPct val="0"/>
        </a:spcBef>
        <a:spcAft>
          <a:spcPct val="0"/>
        </a:spcAft>
        <a:defRPr sz="7000">
          <a:solidFill>
            <a:schemeClr val="tx1"/>
          </a:solidFill>
          <a:latin typeface="ヒラギノ角ゴ Pro W3" charset="0"/>
          <a:ea typeface="ヒラギノ角ゴ Pro W3" charset="0"/>
          <a:cs typeface="ヒラギノ角ゴ Pro W3" charset="0"/>
          <a:sym typeface="ヒラギノ角ゴ Pro W3" charset="0"/>
        </a:defRPr>
      </a:lvl9pPr>
    </p:titleStyle>
    <p:bodyStyle>
      <a:lvl1pPr marL="342900" indent="-342900" algn="ctr" rtl="0" eaLnBrk="0" fontAlgn="base" hangingPunct="0">
        <a:spcBef>
          <a:spcPct val="0"/>
        </a:spcBef>
        <a:spcAft>
          <a:spcPct val="0"/>
        </a:spcAft>
        <a:defRPr sz="3400">
          <a:solidFill>
            <a:schemeClr val="tx1"/>
          </a:solidFill>
          <a:latin typeface="+mn-lt"/>
          <a:ea typeface="+mn-ea"/>
          <a:cs typeface="+mn-cs"/>
          <a:sym typeface="ヒラギノ角ゴ Pro W3"/>
        </a:defRPr>
      </a:lvl1pPr>
      <a:lvl2pPr marL="742950" indent="-285750" algn="ctr" rtl="0" eaLnBrk="0" fontAlgn="base" hangingPunct="0">
        <a:spcBef>
          <a:spcPct val="0"/>
        </a:spcBef>
        <a:spcAft>
          <a:spcPct val="0"/>
        </a:spcAft>
        <a:defRPr sz="3400">
          <a:solidFill>
            <a:schemeClr val="tx1"/>
          </a:solidFill>
          <a:latin typeface="+mn-lt"/>
          <a:ea typeface="+mn-ea"/>
          <a:cs typeface="+mn-cs"/>
          <a:sym typeface="ヒラギノ角ゴ Pro W3"/>
        </a:defRPr>
      </a:lvl2pPr>
      <a:lvl3pPr marL="1143000" indent="-228600" algn="ctr" rtl="0" eaLnBrk="0" fontAlgn="base" hangingPunct="0">
        <a:spcBef>
          <a:spcPct val="0"/>
        </a:spcBef>
        <a:spcAft>
          <a:spcPct val="0"/>
        </a:spcAft>
        <a:defRPr sz="3400">
          <a:solidFill>
            <a:schemeClr val="tx1"/>
          </a:solidFill>
          <a:latin typeface="+mn-lt"/>
          <a:ea typeface="+mn-ea"/>
          <a:cs typeface="+mn-cs"/>
          <a:sym typeface="ヒラギノ角ゴ Pro W3"/>
        </a:defRPr>
      </a:lvl3pPr>
      <a:lvl4pPr marL="1600200" indent="-228600" algn="ctr" rtl="0" eaLnBrk="0" fontAlgn="base" hangingPunct="0">
        <a:spcBef>
          <a:spcPct val="0"/>
        </a:spcBef>
        <a:spcAft>
          <a:spcPct val="0"/>
        </a:spcAft>
        <a:defRPr sz="3400">
          <a:solidFill>
            <a:schemeClr val="tx1"/>
          </a:solidFill>
          <a:latin typeface="+mn-lt"/>
          <a:ea typeface="+mn-ea"/>
          <a:cs typeface="+mn-cs"/>
          <a:sym typeface="ヒラギノ角ゴ Pro W3"/>
        </a:defRPr>
      </a:lvl4pPr>
      <a:lvl5pPr marL="2057400" indent="-228600" algn="ctr" rtl="0" eaLnBrk="0" fontAlgn="base" hangingPunct="0">
        <a:spcBef>
          <a:spcPct val="0"/>
        </a:spcBef>
        <a:spcAft>
          <a:spcPct val="0"/>
        </a:spcAft>
        <a:defRPr sz="3400">
          <a:solidFill>
            <a:schemeClr val="tx1"/>
          </a:solidFill>
          <a:latin typeface="+mn-lt"/>
          <a:ea typeface="+mn-ea"/>
          <a:cs typeface="+mn-cs"/>
          <a:sym typeface="ヒラギノ角ゴ Pro W3"/>
        </a:defRPr>
      </a:lvl5pPr>
      <a:lvl6pPr marL="457200" algn="ctr" rtl="0" fontAlgn="base">
        <a:spcBef>
          <a:spcPct val="0"/>
        </a:spcBef>
        <a:spcAft>
          <a:spcPct val="0"/>
        </a:spcAft>
        <a:defRPr sz="3400">
          <a:solidFill>
            <a:schemeClr val="tx1"/>
          </a:solidFill>
          <a:latin typeface="+mn-lt"/>
          <a:ea typeface="+mn-ea"/>
          <a:cs typeface="+mn-cs"/>
          <a:sym typeface="ヒラギノ角ゴ Pro W3" charset="0"/>
        </a:defRPr>
      </a:lvl6pPr>
      <a:lvl7pPr marL="914400" algn="ctr" rtl="0" fontAlgn="base">
        <a:spcBef>
          <a:spcPct val="0"/>
        </a:spcBef>
        <a:spcAft>
          <a:spcPct val="0"/>
        </a:spcAft>
        <a:defRPr sz="3400">
          <a:solidFill>
            <a:schemeClr val="tx1"/>
          </a:solidFill>
          <a:latin typeface="+mn-lt"/>
          <a:ea typeface="+mn-ea"/>
          <a:cs typeface="+mn-cs"/>
          <a:sym typeface="ヒラギノ角ゴ Pro W3" charset="0"/>
        </a:defRPr>
      </a:lvl7pPr>
      <a:lvl8pPr marL="1371600" algn="ctr" rtl="0" fontAlgn="base">
        <a:spcBef>
          <a:spcPct val="0"/>
        </a:spcBef>
        <a:spcAft>
          <a:spcPct val="0"/>
        </a:spcAft>
        <a:defRPr sz="3400">
          <a:solidFill>
            <a:schemeClr val="tx1"/>
          </a:solidFill>
          <a:latin typeface="+mn-lt"/>
          <a:ea typeface="+mn-ea"/>
          <a:cs typeface="+mn-cs"/>
          <a:sym typeface="ヒラギノ角ゴ Pro W3" charset="0"/>
        </a:defRPr>
      </a:lvl8pPr>
      <a:lvl9pPr marL="1828800" algn="ctr" rtl="0" fontAlgn="base">
        <a:spcBef>
          <a:spcPct val="0"/>
        </a:spcBef>
        <a:spcAft>
          <a:spcPct val="0"/>
        </a:spcAft>
        <a:defRPr sz="3400">
          <a:solidFill>
            <a:schemeClr val="tx1"/>
          </a:solidFill>
          <a:latin typeface="+mn-lt"/>
          <a:ea typeface="+mn-ea"/>
          <a:cs typeface="+mn-cs"/>
          <a:sym typeface="ヒラギノ角ゴ Pro W3" charset="0"/>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bwMode="auto">
          <a:xfrm>
            <a:off x="1270000" y="254000"/>
            <a:ext cx="10464800" cy="243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p>
            <a:pPr lvl="0"/>
            <a:r>
              <a:rPr lang="en-US" altLang="ja-JP" smtClean="0">
                <a:sym typeface="ヒラギノ角ゴ Pro W3"/>
              </a:rPr>
              <a:t>Click to edit Master title style</a:t>
            </a:r>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ransition/>
  <p:txStyles>
    <p:titleStyle>
      <a:lvl1pPr algn="ctr" rtl="0" eaLnBrk="0" fontAlgn="base" hangingPunct="0">
        <a:spcBef>
          <a:spcPct val="0"/>
        </a:spcBef>
        <a:spcAft>
          <a:spcPct val="0"/>
        </a:spcAft>
        <a:defRPr sz="8400">
          <a:solidFill>
            <a:schemeClr val="tx1"/>
          </a:solidFill>
          <a:latin typeface="+mj-lt"/>
          <a:ea typeface="+mj-ea"/>
          <a:cs typeface="+mj-cs"/>
          <a:sym typeface="ヒラギノ角ゴ Pro W3"/>
        </a:defRPr>
      </a:lvl1pPr>
      <a:lvl2pPr algn="ctr" rtl="0" eaLnBrk="0" fontAlgn="base" hangingPunct="0">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a:defRPr>
      </a:lvl2pPr>
      <a:lvl3pPr algn="ctr" rtl="0" eaLnBrk="0" fontAlgn="base" hangingPunct="0">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a:defRPr>
      </a:lvl3pPr>
      <a:lvl4pPr algn="ctr" rtl="0" eaLnBrk="0" fontAlgn="base" hangingPunct="0">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a:defRPr>
      </a:lvl4pPr>
      <a:lvl5pPr algn="ctr" rtl="0" eaLnBrk="0" fontAlgn="base" hangingPunct="0">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a:defRPr>
      </a:lvl5pPr>
      <a:lvl6pPr marL="457200" algn="ctr" rtl="0" fontAlgn="base">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charset="0"/>
        </a:defRPr>
      </a:lvl6pPr>
      <a:lvl7pPr marL="914400" algn="ctr" rtl="0" fontAlgn="base">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charset="0"/>
        </a:defRPr>
      </a:lvl7pPr>
      <a:lvl8pPr marL="1371600" algn="ctr" rtl="0" fontAlgn="base">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charset="0"/>
        </a:defRPr>
      </a:lvl8pPr>
      <a:lvl9pPr marL="1828800" algn="ctr" rtl="0" fontAlgn="base">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charset="0"/>
        </a:defRPr>
      </a:lvl9pPr>
    </p:titleStyle>
    <p:bodyStyle>
      <a:lvl1pPr marL="889000" indent="-571500" algn="l" rtl="0" eaLnBrk="0" fontAlgn="base" hangingPunct="0">
        <a:spcBef>
          <a:spcPts val="2400"/>
        </a:spcBef>
        <a:spcAft>
          <a:spcPct val="0"/>
        </a:spcAft>
        <a:buSzPct val="171000"/>
        <a:buFont typeface="ヒラギノ角ゴ Pro W3"/>
        <a:buChar char="•"/>
        <a:defRPr sz="4200">
          <a:solidFill>
            <a:schemeClr val="tx1"/>
          </a:solidFill>
          <a:latin typeface="+mn-lt"/>
          <a:ea typeface="+mn-ea"/>
          <a:cs typeface="+mn-cs"/>
          <a:sym typeface="ヒラギノ角ゴ Pro W3"/>
        </a:defRPr>
      </a:lvl1pPr>
      <a:lvl2pPr marL="1333500" indent="-571500" algn="l" rtl="0" eaLnBrk="0" fontAlgn="base" hangingPunct="0">
        <a:spcBef>
          <a:spcPts val="2400"/>
        </a:spcBef>
        <a:spcAft>
          <a:spcPct val="0"/>
        </a:spcAft>
        <a:buSzPct val="171000"/>
        <a:buFont typeface="ヒラギノ角ゴ Pro W3"/>
        <a:buChar char="•"/>
        <a:defRPr sz="4200">
          <a:solidFill>
            <a:schemeClr val="tx1"/>
          </a:solidFill>
          <a:latin typeface="+mn-lt"/>
          <a:ea typeface="+mn-ea"/>
          <a:cs typeface="+mn-cs"/>
          <a:sym typeface="ヒラギノ角ゴ Pro W3"/>
        </a:defRPr>
      </a:lvl2pPr>
      <a:lvl3pPr marL="1778000" indent="-571500" algn="l" rtl="0" eaLnBrk="0" fontAlgn="base" hangingPunct="0">
        <a:spcBef>
          <a:spcPts val="2400"/>
        </a:spcBef>
        <a:spcAft>
          <a:spcPct val="0"/>
        </a:spcAft>
        <a:buSzPct val="171000"/>
        <a:buFont typeface="ヒラギノ角ゴ Pro W3"/>
        <a:buChar char="•"/>
        <a:defRPr sz="4200">
          <a:solidFill>
            <a:schemeClr val="tx1"/>
          </a:solidFill>
          <a:latin typeface="+mn-lt"/>
          <a:ea typeface="+mn-ea"/>
          <a:cs typeface="+mn-cs"/>
          <a:sym typeface="ヒラギノ角ゴ Pro W3"/>
        </a:defRPr>
      </a:lvl3pPr>
      <a:lvl4pPr marL="2222500" indent="-571500" algn="l" rtl="0" eaLnBrk="0" fontAlgn="base" hangingPunct="0">
        <a:spcBef>
          <a:spcPts val="2400"/>
        </a:spcBef>
        <a:spcAft>
          <a:spcPct val="0"/>
        </a:spcAft>
        <a:buSzPct val="171000"/>
        <a:buFont typeface="ヒラギノ角ゴ Pro W3"/>
        <a:buChar char="•"/>
        <a:defRPr sz="4200">
          <a:solidFill>
            <a:schemeClr val="tx1"/>
          </a:solidFill>
          <a:latin typeface="+mn-lt"/>
          <a:ea typeface="+mn-ea"/>
          <a:cs typeface="+mn-cs"/>
          <a:sym typeface="ヒラギノ角ゴ Pro W3"/>
        </a:defRPr>
      </a:lvl4pPr>
      <a:lvl5pPr marL="2667000" indent="-571500" algn="l" rtl="0" eaLnBrk="0" fontAlgn="base" hangingPunct="0">
        <a:spcBef>
          <a:spcPts val="2400"/>
        </a:spcBef>
        <a:spcAft>
          <a:spcPct val="0"/>
        </a:spcAft>
        <a:buSzPct val="171000"/>
        <a:buFont typeface="ヒラギノ角ゴ Pro W3"/>
        <a:buChar char="•"/>
        <a:defRPr sz="4200">
          <a:solidFill>
            <a:schemeClr val="tx1"/>
          </a:solidFill>
          <a:latin typeface="+mn-lt"/>
          <a:ea typeface="+mn-ea"/>
          <a:cs typeface="+mn-cs"/>
          <a:sym typeface="ヒラギノ角ゴ Pro W3"/>
        </a:defRPr>
      </a:lvl5pPr>
      <a:lvl6pPr marL="3124200" indent="-571500" algn="l" rtl="0" fontAlgn="base">
        <a:spcBef>
          <a:spcPts val="2400"/>
        </a:spcBef>
        <a:spcAft>
          <a:spcPct val="0"/>
        </a:spcAft>
        <a:buSzPct val="171000"/>
        <a:buFont typeface="ヒラギノ角ゴ Pro W3" charset="0"/>
        <a:buChar char="•"/>
        <a:defRPr sz="4200">
          <a:solidFill>
            <a:schemeClr val="tx1"/>
          </a:solidFill>
          <a:latin typeface="+mn-lt"/>
          <a:ea typeface="+mn-ea"/>
          <a:cs typeface="+mn-cs"/>
          <a:sym typeface="ヒラギノ角ゴ Pro W3" charset="0"/>
        </a:defRPr>
      </a:lvl6pPr>
      <a:lvl7pPr marL="3581400" indent="-571500" algn="l" rtl="0" fontAlgn="base">
        <a:spcBef>
          <a:spcPts val="2400"/>
        </a:spcBef>
        <a:spcAft>
          <a:spcPct val="0"/>
        </a:spcAft>
        <a:buSzPct val="171000"/>
        <a:buFont typeface="ヒラギノ角ゴ Pro W3" charset="0"/>
        <a:buChar char="•"/>
        <a:defRPr sz="4200">
          <a:solidFill>
            <a:schemeClr val="tx1"/>
          </a:solidFill>
          <a:latin typeface="+mn-lt"/>
          <a:ea typeface="+mn-ea"/>
          <a:cs typeface="+mn-cs"/>
          <a:sym typeface="ヒラギノ角ゴ Pro W3" charset="0"/>
        </a:defRPr>
      </a:lvl7pPr>
      <a:lvl8pPr marL="4038600" indent="-571500" algn="l" rtl="0" fontAlgn="base">
        <a:spcBef>
          <a:spcPts val="2400"/>
        </a:spcBef>
        <a:spcAft>
          <a:spcPct val="0"/>
        </a:spcAft>
        <a:buSzPct val="171000"/>
        <a:buFont typeface="ヒラギノ角ゴ Pro W3" charset="0"/>
        <a:buChar char="•"/>
        <a:defRPr sz="4200">
          <a:solidFill>
            <a:schemeClr val="tx1"/>
          </a:solidFill>
          <a:latin typeface="+mn-lt"/>
          <a:ea typeface="+mn-ea"/>
          <a:cs typeface="+mn-cs"/>
          <a:sym typeface="ヒラギノ角ゴ Pro W3" charset="0"/>
        </a:defRPr>
      </a:lvl8pPr>
      <a:lvl9pPr marL="4495800" indent="-571500" algn="l" rtl="0" fontAlgn="base">
        <a:spcBef>
          <a:spcPts val="2400"/>
        </a:spcBef>
        <a:spcAft>
          <a:spcPct val="0"/>
        </a:spcAft>
        <a:buSzPct val="171000"/>
        <a:buFont typeface="ヒラギノ角ゴ Pro W3" charset="0"/>
        <a:buChar char="•"/>
        <a:defRPr sz="4200">
          <a:solidFill>
            <a:schemeClr val="tx1"/>
          </a:solidFill>
          <a:latin typeface="+mn-lt"/>
          <a:ea typeface="+mn-ea"/>
          <a:cs typeface="+mn-cs"/>
          <a:sym typeface="ヒラギノ角ゴ Pro W3" charset="0"/>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ransition/>
  <p:txStyles>
    <p:titleStyle>
      <a:lvl1pPr algn="ctr" rtl="0" eaLnBrk="0" fontAlgn="base" hangingPunct="0">
        <a:spcBef>
          <a:spcPct val="0"/>
        </a:spcBef>
        <a:spcAft>
          <a:spcPct val="0"/>
        </a:spcAft>
        <a:defRPr sz="8400">
          <a:solidFill>
            <a:schemeClr val="tx1"/>
          </a:solidFill>
          <a:latin typeface="+mj-lt"/>
          <a:ea typeface="+mj-ea"/>
          <a:cs typeface="+mj-cs"/>
          <a:sym typeface="ヒラギノ角ゴ Pro W3"/>
        </a:defRPr>
      </a:lvl1pPr>
      <a:lvl2pPr algn="ctr" rtl="0" eaLnBrk="0" fontAlgn="base" hangingPunct="0">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a:defRPr>
      </a:lvl2pPr>
      <a:lvl3pPr algn="ctr" rtl="0" eaLnBrk="0" fontAlgn="base" hangingPunct="0">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a:defRPr>
      </a:lvl3pPr>
      <a:lvl4pPr algn="ctr" rtl="0" eaLnBrk="0" fontAlgn="base" hangingPunct="0">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a:defRPr>
      </a:lvl4pPr>
      <a:lvl5pPr algn="ctr" rtl="0" eaLnBrk="0" fontAlgn="base" hangingPunct="0">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a:defRPr>
      </a:lvl5pPr>
      <a:lvl6pPr marL="457200" algn="ctr" rtl="0" fontAlgn="base">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charset="0"/>
        </a:defRPr>
      </a:lvl6pPr>
      <a:lvl7pPr marL="914400" algn="ctr" rtl="0" fontAlgn="base">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charset="0"/>
        </a:defRPr>
      </a:lvl7pPr>
      <a:lvl8pPr marL="1371600" algn="ctr" rtl="0" fontAlgn="base">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charset="0"/>
        </a:defRPr>
      </a:lvl8pPr>
      <a:lvl9pPr marL="1828800" algn="ctr" rtl="0" fontAlgn="base">
        <a:spcBef>
          <a:spcPct val="0"/>
        </a:spcBef>
        <a:spcAft>
          <a:spcPct val="0"/>
        </a:spcAft>
        <a:defRPr sz="8400">
          <a:solidFill>
            <a:schemeClr val="tx1"/>
          </a:solidFill>
          <a:latin typeface="ヒラギノ角ゴ Pro W3" charset="0"/>
          <a:ea typeface="ヒラギノ角ゴ Pro W3" charset="0"/>
          <a:cs typeface="ヒラギノ角ゴ Pro W3" charset="0"/>
          <a:sym typeface="ヒラギノ角ゴ Pro W3" charset="0"/>
        </a:defRPr>
      </a:lvl9pPr>
    </p:titleStyle>
    <p:bodyStyle>
      <a:lvl1pPr marL="889000" indent="-571500" algn="l" rtl="0" eaLnBrk="0" fontAlgn="base" hangingPunct="0">
        <a:spcBef>
          <a:spcPts val="2400"/>
        </a:spcBef>
        <a:spcAft>
          <a:spcPct val="0"/>
        </a:spcAft>
        <a:buSzPct val="171000"/>
        <a:buFont typeface="ヒラギノ角ゴ Pro W3"/>
        <a:buChar char="•"/>
        <a:defRPr sz="4200">
          <a:solidFill>
            <a:schemeClr val="tx1"/>
          </a:solidFill>
          <a:latin typeface="+mn-lt"/>
          <a:ea typeface="+mn-ea"/>
          <a:cs typeface="+mn-cs"/>
          <a:sym typeface="ヒラギノ角ゴ Pro W3"/>
        </a:defRPr>
      </a:lvl1pPr>
      <a:lvl2pPr marL="1333500" indent="-571500" algn="l" rtl="0" eaLnBrk="0" fontAlgn="base" hangingPunct="0">
        <a:spcBef>
          <a:spcPts val="2400"/>
        </a:spcBef>
        <a:spcAft>
          <a:spcPct val="0"/>
        </a:spcAft>
        <a:buSzPct val="171000"/>
        <a:buFont typeface="ヒラギノ角ゴ Pro W3"/>
        <a:buChar char="•"/>
        <a:defRPr sz="4200">
          <a:solidFill>
            <a:schemeClr val="tx1"/>
          </a:solidFill>
          <a:latin typeface="+mn-lt"/>
          <a:ea typeface="+mn-ea"/>
          <a:cs typeface="+mn-cs"/>
          <a:sym typeface="ヒラギノ角ゴ Pro W3"/>
        </a:defRPr>
      </a:lvl2pPr>
      <a:lvl3pPr marL="1778000" indent="-571500" algn="l" rtl="0" eaLnBrk="0" fontAlgn="base" hangingPunct="0">
        <a:spcBef>
          <a:spcPts val="2400"/>
        </a:spcBef>
        <a:spcAft>
          <a:spcPct val="0"/>
        </a:spcAft>
        <a:buSzPct val="171000"/>
        <a:buFont typeface="ヒラギノ角ゴ Pro W3"/>
        <a:buChar char="•"/>
        <a:defRPr sz="4200">
          <a:solidFill>
            <a:schemeClr val="tx1"/>
          </a:solidFill>
          <a:latin typeface="+mn-lt"/>
          <a:ea typeface="+mn-ea"/>
          <a:cs typeface="+mn-cs"/>
          <a:sym typeface="ヒラギノ角ゴ Pro W3"/>
        </a:defRPr>
      </a:lvl3pPr>
      <a:lvl4pPr marL="2222500" indent="-571500" algn="l" rtl="0" eaLnBrk="0" fontAlgn="base" hangingPunct="0">
        <a:spcBef>
          <a:spcPts val="2400"/>
        </a:spcBef>
        <a:spcAft>
          <a:spcPct val="0"/>
        </a:spcAft>
        <a:buSzPct val="171000"/>
        <a:buFont typeface="ヒラギノ角ゴ Pro W3"/>
        <a:buChar char="•"/>
        <a:defRPr sz="4200">
          <a:solidFill>
            <a:schemeClr val="tx1"/>
          </a:solidFill>
          <a:latin typeface="+mn-lt"/>
          <a:ea typeface="+mn-ea"/>
          <a:cs typeface="+mn-cs"/>
          <a:sym typeface="ヒラギノ角ゴ Pro W3"/>
        </a:defRPr>
      </a:lvl4pPr>
      <a:lvl5pPr marL="2667000" indent="-571500" algn="l" rtl="0" eaLnBrk="0" fontAlgn="base" hangingPunct="0">
        <a:spcBef>
          <a:spcPts val="2400"/>
        </a:spcBef>
        <a:spcAft>
          <a:spcPct val="0"/>
        </a:spcAft>
        <a:buSzPct val="171000"/>
        <a:buFont typeface="ヒラギノ角ゴ Pro W3"/>
        <a:buChar char="•"/>
        <a:defRPr sz="4200">
          <a:solidFill>
            <a:schemeClr val="tx1"/>
          </a:solidFill>
          <a:latin typeface="+mn-lt"/>
          <a:ea typeface="+mn-ea"/>
          <a:cs typeface="+mn-cs"/>
          <a:sym typeface="ヒラギノ角ゴ Pro W3"/>
        </a:defRPr>
      </a:lvl5pPr>
      <a:lvl6pPr marL="3124200" indent="-571500" algn="l" rtl="0" fontAlgn="base">
        <a:spcBef>
          <a:spcPts val="2400"/>
        </a:spcBef>
        <a:spcAft>
          <a:spcPct val="0"/>
        </a:spcAft>
        <a:buSzPct val="171000"/>
        <a:buFont typeface="ヒラギノ角ゴ Pro W3" charset="0"/>
        <a:buChar char="•"/>
        <a:defRPr sz="4200">
          <a:solidFill>
            <a:schemeClr val="tx1"/>
          </a:solidFill>
          <a:latin typeface="+mn-lt"/>
          <a:ea typeface="+mn-ea"/>
          <a:cs typeface="+mn-cs"/>
          <a:sym typeface="ヒラギノ角ゴ Pro W3" charset="0"/>
        </a:defRPr>
      </a:lvl6pPr>
      <a:lvl7pPr marL="3581400" indent="-571500" algn="l" rtl="0" fontAlgn="base">
        <a:spcBef>
          <a:spcPts val="2400"/>
        </a:spcBef>
        <a:spcAft>
          <a:spcPct val="0"/>
        </a:spcAft>
        <a:buSzPct val="171000"/>
        <a:buFont typeface="ヒラギノ角ゴ Pro W3" charset="0"/>
        <a:buChar char="•"/>
        <a:defRPr sz="4200">
          <a:solidFill>
            <a:schemeClr val="tx1"/>
          </a:solidFill>
          <a:latin typeface="+mn-lt"/>
          <a:ea typeface="+mn-ea"/>
          <a:cs typeface="+mn-cs"/>
          <a:sym typeface="ヒラギノ角ゴ Pro W3" charset="0"/>
        </a:defRPr>
      </a:lvl7pPr>
      <a:lvl8pPr marL="4038600" indent="-571500" algn="l" rtl="0" fontAlgn="base">
        <a:spcBef>
          <a:spcPts val="2400"/>
        </a:spcBef>
        <a:spcAft>
          <a:spcPct val="0"/>
        </a:spcAft>
        <a:buSzPct val="171000"/>
        <a:buFont typeface="ヒラギノ角ゴ Pro W3" charset="0"/>
        <a:buChar char="•"/>
        <a:defRPr sz="4200">
          <a:solidFill>
            <a:schemeClr val="tx1"/>
          </a:solidFill>
          <a:latin typeface="+mn-lt"/>
          <a:ea typeface="+mn-ea"/>
          <a:cs typeface="+mn-cs"/>
          <a:sym typeface="ヒラギノ角ゴ Pro W3" charset="0"/>
        </a:defRPr>
      </a:lvl8pPr>
      <a:lvl9pPr marL="4495800" indent="-571500" algn="l" rtl="0" fontAlgn="base">
        <a:spcBef>
          <a:spcPts val="2400"/>
        </a:spcBef>
        <a:spcAft>
          <a:spcPct val="0"/>
        </a:spcAft>
        <a:buSzPct val="171000"/>
        <a:buFont typeface="ヒラギノ角ゴ Pro W3" charset="0"/>
        <a:buChar char="•"/>
        <a:defRPr sz="4200">
          <a:solidFill>
            <a:schemeClr val="tx1"/>
          </a:solidFill>
          <a:latin typeface="+mn-lt"/>
          <a:ea typeface="+mn-ea"/>
          <a:cs typeface="+mn-cs"/>
          <a:sym typeface="ヒラギノ角ゴ Pro W3" charset="0"/>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5"/>
          <p:cNvSpPr>
            <a:spLocks/>
          </p:cNvSpPr>
          <p:nvPr/>
        </p:nvSpPr>
        <p:spPr bwMode="auto">
          <a:xfrm>
            <a:off x="11374438" y="488950"/>
            <a:ext cx="1236662" cy="279400"/>
          </a:xfrm>
          <a:prstGeom prst="rect">
            <a:avLst/>
          </a:prstGeom>
          <a:solidFill>
            <a:schemeClr val="accent1"/>
          </a:solidFill>
          <a:ln>
            <a:noFill/>
          </a:ln>
          <a:extLst>
            <a:ext uri="{91240B29-F687-4F45-9708-019B960494DF}">
              <a14:hiddenLine xmlns:a14="http://schemas.microsoft.com/office/drawing/2010/main" w="12700">
                <a:solidFill>
                  <a:srgbClr val="FF2712"/>
                </a:solidFill>
                <a:miter lim="800000"/>
                <a:headEnd/>
                <a:tailEnd/>
              </a14:hiddenLine>
            </a:ext>
          </a:extLst>
        </p:spPr>
        <p:txBody>
          <a:bodyPr wrap="none" lIns="0" tIns="0" rIns="0" bIns="0" anchor="ctr">
            <a:spAutoFit/>
          </a:bodyPr>
          <a:lstStyle>
            <a:lvl1pPr algn="ctr">
              <a:defRPr sz="3600">
                <a:solidFill>
                  <a:schemeClr val="tx1"/>
                </a:solidFill>
                <a:latin typeface="ヒラギノ角ゴ Pro W3"/>
                <a:ea typeface="ヒラギノ角ゴ Pro W3"/>
                <a:cs typeface="ヒラギノ角ゴ Pro W3"/>
                <a:sym typeface="ヒラギノ角ゴ Pro W3"/>
              </a:defRPr>
            </a:lvl1pPr>
            <a:lvl2pPr marL="742950" indent="-285750" algn="ctr">
              <a:defRPr sz="3600">
                <a:solidFill>
                  <a:schemeClr val="tx1"/>
                </a:solidFill>
                <a:latin typeface="ヒラギノ角ゴ Pro W3"/>
                <a:ea typeface="ヒラギノ角ゴ Pro W3"/>
                <a:cs typeface="ヒラギノ角ゴ Pro W3"/>
                <a:sym typeface="ヒラギノ角ゴ Pro W3"/>
              </a:defRPr>
            </a:lvl2pPr>
            <a:lvl3pPr marL="1143000" indent="-228600" algn="ctr">
              <a:defRPr sz="3600">
                <a:solidFill>
                  <a:schemeClr val="tx1"/>
                </a:solidFill>
                <a:latin typeface="ヒラギノ角ゴ Pro W3"/>
                <a:ea typeface="ヒラギノ角ゴ Pro W3"/>
                <a:cs typeface="ヒラギノ角ゴ Pro W3"/>
                <a:sym typeface="ヒラギノ角ゴ Pro W3"/>
              </a:defRPr>
            </a:lvl3pPr>
            <a:lvl4pPr marL="1600200" indent="-228600" algn="ctr">
              <a:defRPr sz="3600">
                <a:solidFill>
                  <a:schemeClr val="tx1"/>
                </a:solidFill>
                <a:latin typeface="ヒラギノ角ゴ Pro W3"/>
                <a:ea typeface="ヒラギノ角ゴ Pro W3"/>
                <a:cs typeface="ヒラギノ角ゴ Pro W3"/>
                <a:sym typeface="ヒラギノ角ゴ Pro W3"/>
              </a:defRPr>
            </a:lvl4pPr>
            <a:lvl5pPr marL="2057400" indent="-228600" algn="ctr">
              <a:defRPr sz="3600">
                <a:solidFill>
                  <a:schemeClr val="tx1"/>
                </a:solidFill>
                <a:latin typeface="ヒラギノ角ゴ Pro W3"/>
                <a:ea typeface="ヒラギノ角ゴ Pro W3"/>
                <a:cs typeface="ヒラギノ角ゴ Pro W3"/>
                <a:sym typeface="ヒラギノ角ゴ Pro W3"/>
              </a:defRPr>
            </a:lvl5pPr>
            <a:lvl6pPr marL="25146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6pPr>
            <a:lvl7pPr marL="29718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7pPr>
            <a:lvl8pPr marL="34290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8pPr>
            <a:lvl9pPr marL="38862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9pPr>
          </a:lstStyle>
          <a:p>
            <a:pPr eaLnBrk="1" hangingPunct="1">
              <a:lnSpc>
                <a:spcPts val="2200"/>
              </a:lnSpc>
            </a:pPr>
            <a:r>
              <a:rPr lang="en-US" altLang="ja-JP" sz="1400">
                <a:solidFill>
                  <a:srgbClr val="FFFFFF"/>
                </a:solidFill>
                <a:latin typeface="ヒラギノ角ゴ Pro W6"/>
                <a:ea typeface="ＭＳ Ｐゴシック" panose="020B0600070205080204" pitchFamily="50" charset="-128"/>
                <a:sym typeface="ヒラギノ角ゴ Pro W6"/>
              </a:rPr>
              <a:t>confidential</a:t>
            </a:r>
          </a:p>
        </p:txBody>
      </p:sp>
      <p:sp>
        <p:nvSpPr>
          <p:cNvPr id="13321" name="Rectangle 6"/>
          <p:cNvSpPr>
            <a:spLocks/>
          </p:cNvSpPr>
          <p:nvPr/>
        </p:nvSpPr>
        <p:spPr bwMode="auto">
          <a:xfrm>
            <a:off x="153421" y="165784"/>
            <a:ext cx="76351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600">
                <a:solidFill>
                  <a:schemeClr val="tx1"/>
                </a:solidFill>
                <a:latin typeface="ヒラギノ角ゴ Pro W3"/>
                <a:ea typeface="ヒラギノ角ゴ Pro W3"/>
                <a:cs typeface="ヒラギノ角ゴ Pro W3"/>
                <a:sym typeface="ヒラギノ角ゴ Pro W3"/>
              </a:defRPr>
            </a:lvl1pPr>
            <a:lvl2pPr marL="742950" indent="-285750" algn="ctr">
              <a:defRPr sz="3600">
                <a:solidFill>
                  <a:schemeClr val="tx1"/>
                </a:solidFill>
                <a:latin typeface="ヒラギノ角ゴ Pro W3"/>
                <a:ea typeface="ヒラギノ角ゴ Pro W3"/>
                <a:cs typeface="ヒラギノ角ゴ Pro W3"/>
                <a:sym typeface="ヒラギノ角ゴ Pro W3"/>
              </a:defRPr>
            </a:lvl2pPr>
            <a:lvl3pPr marL="1143000" indent="-228600" algn="ctr">
              <a:defRPr sz="3600">
                <a:solidFill>
                  <a:schemeClr val="tx1"/>
                </a:solidFill>
                <a:latin typeface="ヒラギノ角ゴ Pro W3"/>
                <a:ea typeface="ヒラギノ角ゴ Pro W3"/>
                <a:cs typeface="ヒラギノ角ゴ Pro W3"/>
                <a:sym typeface="ヒラギノ角ゴ Pro W3"/>
              </a:defRPr>
            </a:lvl3pPr>
            <a:lvl4pPr marL="1600200" indent="-228600" algn="ctr">
              <a:defRPr sz="3600">
                <a:solidFill>
                  <a:schemeClr val="tx1"/>
                </a:solidFill>
                <a:latin typeface="ヒラギノ角ゴ Pro W3"/>
                <a:ea typeface="ヒラギノ角ゴ Pro W3"/>
                <a:cs typeface="ヒラギノ角ゴ Pro W3"/>
                <a:sym typeface="ヒラギノ角ゴ Pro W3"/>
              </a:defRPr>
            </a:lvl4pPr>
            <a:lvl5pPr marL="2057400" indent="-228600" algn="ctr">
              <a:defRPr sz="3600">
                <a:solidFill>
                  <a:schemeClr val="tx1"/>
                </a:solidFill>
                <a:latin typeface="ヒラギノ角ゴ Pro W3"/>
                <a:ea typeface="ヒラギノ角ゴ Pro W3"/>
                <a:cs typeface="ヒラギノ角ゴ Pro W3"/>
                <a:sym typeface="ヒラギノ角ゴ Pro W3"/>
              </a:defRPr>
            </a:lvl5pPr>
            <a:lvl6pPr marL="25146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6pPr>
            <a:lvl7pPr marL="29718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7pPr>
            <a:lvl8pPr marL="34290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8pPr>
            <a:lvl9pPr marL="38862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9pPr>
          </a:lstStyle>
          <a:p>
            <a:pPr eaLnBrk="1" hangingPunct="1"/>
            <a:r>
              <a:rPr lang="ja-JP" altLang="en-US" sz="4200" dirty="0" smtClean="0">
                <a:solidFill>
                  <a:schemeClr val="accent3"/>
                </a:solidFill>
                <a:ea typeface="ＭＳ Ｐゴシック" panose="020B0600070205080204" pitchFamily="50" charset="-128"/>
              </a:rPr>
              <a:t>大激突</a:t>
            </a:r>
            <a:r>
              <a:rPr lang="en-US" altLang="ja-JP" sz="4200" dirty="0" smtClean="0">
                <a:solidFill>
                  <a:schemeClr val="accent3"/>
                </a:solidFill>
                <a:ea typeface="ＭＳ Ｐゴシック" panose="020B0600070205080204" pitchFamily="50" charset="-128"/>
              </a:rPr>
              <a:t>!!</a:t>
            </a:r>
            <a:r>
              <a:rPr lang="ja-JP" altLang="en-US" sz="4200" dirty="0" smtClean="0">
                <a:solidFill>
                  <a:schemeClr val="accent3"/>
                </a:solidFill>
                <a:ea typeface="ＭＳ Ｐゴシック" panose="020B0600070205080204" pitchFamily="50" charset="-128"/>
              </a:rPr>
              <a:t>ガーディアンブレイク！！</a:t>
            </a:r>
            <a:endParaRPr lang="en-US" altLang="ja-JP" sz="4200" dirty="0">
              <a:solidFill>
                <a:schemeClr val="accent3"/>
              </a:solidFill>
              <a:ea typeface="ＭＳ Ｐゴシック" panose="020B0600070205080204" pitchFamily="50" charset="-128"/>
            </a:endParaRPr>
          </a:p>
        </p:txBody>
      </p:sp>
      <p:sp>
        <p:nvSpPr>
          <p:cNvPr id="16" name="Rectangle 6"/>
          <p:cNvSpPr>
            <a:spLocks/>
          </p:cNvSpPr>
          <p:nvPr/>
        </p:nvSpPr>
        <p:spPr bwMode="auto">
          <a:xfrm>
            <a:off x="4846216" y="4444752"/>
            <a:ext cx="378949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600">
                <a:solidFill>
                  <a:schemeClr val="tx1"/>
                </a:solidFill>
                <a:latin typeface="ヒラギノ角ゴ Pro W3"/>
                <a:ea typeface="ヒラギノ角ゴ Pro W3"/>
                <a:cs typeface="ヒラギノ角ゴ Pro W3"/>
                <a:sym typeface="ヒラギノ角ゴ Pro W3"/>
              </a:defRPr>
            </a:lvl1pPr>
            <a:lvl2pPr marL="742950" indent="-285750" algn="ctr">
              <a:defRPr sz="3600">
                <a:solidFill>
                  <a:schemeClr val="tx1"/>
                </a:solidFill>
                <a:latin typeface="ヒラギノ角ゴ Pro W3"/>
                <a:ea typeface="ヒラギノ角ゴ Pro W3"/>
                <a:cs typeface="ヒラギノ角ゴ Pro W3"/>
                <a:sym typeface="ヒラギノ角ゴ Pro W3"/>
              </a:defRPr>
            </a:lvl2pPr>
            <a:lvl3pPr marL="1143000" indent="-228600" algn="ctr">
              <a:defRPr sz="3600">
                <a:solidFill>
                  <a:schemeClr val="tx1"/>
                </a:solidFill>
                <a:latin typeface="ヒラギノ角ゴ Pro W3"/>
                <a:ea typeface="ヒラギノ角ゴ Pro W3"/>
                <a:cs typeface="ヒラギノ角ゴ Pro W3"/>
                <a:sym typeface="ヒラギノ角ゴ Pro W3"/>
              </a:defRPr>
            </a:lvl3pPr>
            <a:lvl4pPr marL="1600200" indent="-228600" algn="ctr">
              <a:defRPr sz="3600">
                <a:solidFill>
                  <a:schemeClr val="tx1"/>
                </a:solidFill>
                <a:latin typeface="ヒラギノ角ゴ Pro W3"/>
                <a:ea typeface="ヒラギノ角ゴ Pro W3"/>
                <a:cs typeface="ヒラギノ角ゴ Pro W3"/>
                <a:sym typeface="ヒラギノ角ゴ Pro W3"/>
              </a:defRPr>
            </a:lvl4pPr>
            <a:lvl5pPr marL="2057400" indent="-228600" algn="ctr">
              <a:defRPr sz="3600">
                <a:solidFill>
                  <a:schemeClr val="tx1"/>
                </a:solidFill>
                <a:latin typeface="ヒラギノ角ゴ Pro W3"/>
                <a:ea typeface="ヒラギノ角ゴ Pro W3"/>
                <a:cs typeface="ヒラギノ角ゴ Pro W3"/>
                <a:sym typeface="ヒラギノ角ゴ Pro W3"/>
              </a:defRPr>
            </a:lvl5pPr>
            <a:lvl6pPr marL="25146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6pPr>
            <a:lvl7pPr marL="29718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7pPr>
            <a:lvl8pPr marL="34290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8pPr>
            <a:lvl9pPr marL="38862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9pPr>
          </a:lstStyle>
          <a:p>
            <a:pPr eaLnBrk="1" hangingPunct="1"/>
            <a:r>
              <a:rPr lang="ja-JP" altLang="en-US" sz="4200" dirty="0" smtClean="0">
                <a:solidFill>
                  <a:schemeClr val="tx1">
                    <a:lumMod val="50000"/>
                    <a:lumOff val="50000"/>
                  </a:schemeClr>
                </a:solidFill>
                <a:ea typeface="ＭＳ Ｐゴシック" panose="020B0600070205080204" pitchFamily="50" charset="-128"/>
              </a:rPr>
              <a:t>新レアリティ追加</a:t>
            </a:r>
            <a:endParaRPr lang="en-US" altLang="ja-JP" sz="4200" dirty="0" smtClean="0">
              <a:solidFill>
                <a:schemeClr val="tx1">
                  <a:lumMod val="50000"/>
                  <a:lumOff val="50000"/>
                </a:schemeClr>
              </a:solidFill>
              <a:ea typeface="ＭＳ Ｐゴシック" panose="020B0600070205080204" pitchFamily="50" charset="-128"/>
            </a:endParaRPr>
          </a:p>
          <a:p>
            <a:pPr eaLnBrk="1" hangingPunct="1"/>
            <a:r>
              <a:rPr lang="ja-JP" altLang="en-US" sz="4200" dirty="0" smtClean="0">
                <a:solidFill>
                  <a:schemeClr val="tx1">
                    <a:lumMod val="50000"/>
                    <a:lumOff val="50000"/>
                  </a:schemeClr>
                </a:solidFill>
                <a:ea typeface="ＭＳ Ｐゴシック" panose="020B0600070205080204" pitchFamily="50" charset="-128"/>
              </a:rPr>
              <a:t>騎士装備枠追加</a:t>
            </a:r>
            <a:endParaRPr lang="en-US" altLang="ja-JP" sz="4200" dirty="0" smtClean="0">
              <a:solidFill>
                <a:schemeClr val="tx1">
                  <a:lumMod val="50000"/>
                  <a:lumOff val="50000"/>
                </a:schemeClr>
              </a:solidFill>
              <a:ea typeface="ＭＳ Ｐゴシック" panose="020B0600070205080204" pitchFamily="50" charset="-128"/>
            </a:endParaRPr>
          </a:p>
          <a:p>
            <a:pPr eaLnBrk="1" hangingPunct="1"/>
            <a:r>
              <a:rPr lang="ja-JP" altLang="en-US" sz="4200" dirty="0">
                <a:solidFill>
                  <a:schemeClr val="tx1">
                    <a:lumMod val="50000"/>
                    <a:lumOff val="50000"/>
                  </a:schemeClr>
                </a:solidFill>
                <a:ea typeface="ＭＳ Ｐゴシック" panose="020B0600070205080204" pitchFamily="50" charset="-128"/>
              </a:rPr>
              <a:t>仕様書</a:t>
            </a:r>
            <a:endParaRPr lang="en-US" altLang="ja-JP" sz="4200" dirty="0" smtClean="0">
              <a:solidFill>
                <a:schemeClr val="tx1">
                  <a:lumMod val="50000"/>
                  <a:lumOff val="50000"/>
                </a:schemeClr>
              </a:solidFill>
              <a:ea typeface="ＭＳ Ｐゴシック" panose="020B0600070205080204" pitchFamily="50" charset="-128"/>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Rectangle 5"/>
          <p:cNvSpPr>
            <a:spLocks/>
          </p:cNvSpPr>
          <p:nvPr/>
        </p:nvSpPr>
        <p:spPr bwMode="auto">
          <a:xfrm>
            <a:off x="126907" y="381804"/>
            <a:ext cx="12446000" cy="406400"/>
          </a:xfrm>
          <a:prstGeom prst="rect">
            <a:avLst/>
          </a:prstGeom>
          <a:noFill/>
          <a:ln>
            <a:noFill/>
          </a:ln>
          <a:effectLst>
            <a:outerShdw blurRad="50800" dist="38100" dir="2700000" algn="tl" rotWithShape="0">
              <a:srgbClr val="00B0F0">
                <a:alpha val="4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3600">
                <a:solidFill>
                  <a:schemeClr val="tx1"/>
                </a:solidFill>
                <a:latin typeface="ヒラギノ角ゴ Pro W3"/>
                <a:ea typeface="ヒラギノ角ゴ Pro W3"/>
                <a:cs typeface="ヒラギノ角ゴ Pro W3"/>
                <a:sym typeface="ヒラギノ角ゴ Pro W3"/>
              </a:defRPr>
            </a:lvl1pPr>
            <a:lvl2pPr marL="742950" indent="-285750" algn="ctr">
              <a:defRPr sz="3600">
                <a:solidFill>
                  <a:schemeClr val="tx1"/>
                </a:solidFill>
                <a:latin typeface="ヒラギノ角ゴ Pro W3"/>
                <a:ea typeface="ヒラギノ角ゴ Pro W3"/>
                <a:cs typeface="ヒラギノ角ゴ Pro W3"/>
                <a:sym typeface="ヒラギノ角ゴ Pro W3"/>
              </a:defRPr>
            </a:lvl2pPr>
            <a:lvl3pPr marL="1143000" indent="-228600" algn="ctr">
              <a:defRPr sz="3600">
                <a:solidFill>
                  <a:schemeClr val="tx1"/>
                </a:solidFill>
                <a:latin typeface="ヒラギノ角ゴ Pro W3"/>
                <a:ea typeface="ヒラギノ角ゴ Pro W3"/>
                <a:cs typeface="ヒラギノ角ゴ Pro W3"/>
                <a:sym typeface="ヒラギノ角ゴ Pro W3"/>
              </a:defRPr>
            </a:lvl3pPr>
            <a:lvl4pPr marL="1600200" indent="-228600" algn="ctr">
              <a:defRPr sz="3600">
                <a:solidFill>
                  <a:schemeClr val="tx1"/>
                </a:solidFill>
                <a:latin typeface="ヒラギノ角ゴ Pro W3"/>
                <a:ea typeface="ヒラギノ角ゴ Pro W3"/>
                <a:cs typeface="ヒラギノ角ゴ Pro W3"/>
                <a:sym typeface="ヒラギノ角ゴ Pro W3"/>
              </a:defRPr>
            </a:lvl4pPr>
            <a:lvl5pPr marL="2057400" indent="-228600" algn="ctr">
              <a:defRPr sz="3600">
                <a:solidFill>
                  <a:schemeClr val="tx1"/>
                </a:solidFill>
                <a:latin typeface="ヒラギノ角ゴ Pro W3"/>
                <a:ea typeface="ヒラギノ角ゴ Pro W3"/>
                <a:cs typeface="ヒラギノ角ゴ Pro W3"/>
                <a:sym typeface="ヒラギノ角ゴ Pro W3"/>
              </a:defRPr>
            </a:lvl5pPr>
            <a:lvl6pPr marL="25146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6pPr>
            <a:lvl7pPr marL="29718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7pPr>
            <a:lvl8pPr marL="34290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8pPr>
            <a:lvl9pPr marL="38862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9pPr>
          </a:lstStyle>
          <a:p>
            <a:pPr algn="l" eaLnBrk="1" hangingPunct="1"/>
            <a:r>
              <a:rPr lang="en-US" altLang="ja-JP" sz="2800" dirty="0" smtClean="0">
                <a:solidFill>
                  <a:schemeClr val="accent3"/>
                </a:solidFill>
                <a:latin typeface="ＭＳ Ｐゴシック" panose="020B0600070205080204" pitchFamily="50" charset="-128"/>
                <a:ea typeface="ＭＳ Ｐゴシック" panose="020B0600070205080204" pitchFamily="50" charset="-128"/>
                <a:sym typeface="ＭＳ Ｐゴシック" panose="020B0600070205080204" pitchFamily="50" charset="-128"/>
              </a:rPr>
              <a:t>●</a:t>
            </a:r>
            <a:r>
              <a:rPr lang="ja-JP" altLang="en-US" sz="2800" dirty="0" smtClean="0">
                <a:solidFill>
                  <a:schemeClr val="accent3"/>
                </a:solidFill>
                <a:latin typeface="ＭＳ Ｐゴシック" panose="020B0600070205080204" pitchFamily="50" charset="-128"/>
                <a:ea typeface="ＭＳ Ｐゴシック" panose="020B0600070205080204" pitchFamily="50" charset="-128"/>
                <a:sym typeface="ＭＳ Ｐゴシック" panose="020B0600070205080204" pitchFamily="50" charset="-128"/>
              </a:rPr>
              <a:t>目的・概要</a:t>
            </a:r>
            <a:endParaRPr lang="ja-JP" altLang="en-US" sz="2800" dirty="0">
              <a:solidFill>
                <a:schemeClr val="accent3"/>
              </a:solidFill>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sp>
        <p:nvSpPr>
          <p:cNvPr id="15367" name="Rectangle 6"/>
          <p:cNvSpPr>
            <a:spLocks/>
          </p:cNvSpPr>
          <p:nvPr/>
        </p:nvSpPr>
        <p:spPr bwMode="auto">
          <a:xfrm>
            <a:off x="11374438" y="488950"/>
            <a:ext cx="1236662" cy="279400"/>
          </a:xfrm>
          <a:prstGeom prst="rect">
            <a:avLst/>
          </a:prstGeom>
          <a:solidFill>
            <a:schemeClr val="accent1"/>
          </a:solidFill>
          <a:ln>
            <a:noFill/>
          </a:ln>
          <a:extLst>
            <a:ext uri="{91240B29-F687-4F45-9708-019B960494DF}">
              <a14:hiddenLine xmlns:a14="http://schemas.microsoft.com/office/drawing/2010/main" w="12700">
                <a:solidFill>
                  <a:srgbClr val="FF2712"/>
                </a:solidFill>
                <a:miter lim="800000"/>
                <a:headEnd/>
                <a:tailEnd/>
              </a14:hiddenLine>
            </a:ext>
          </a:extLst>
        </p:spPr>
        <p:txBody>
          <a:bodyPr wrap="none" lIns="0" tIns="0" rIns="0" bIns="0" anchor="ctr">
            <a:spAutoFit/>
          </a:bodyPr>
          <a:lstStyle>
            <a:lvl1pPr algn="ctr">
              <a:defRPr sz="3600">
                <a:solidFill>
                  <a:schemeClr val="tx1"/>
                </a:solidFill>
                <a:latin typeface="ヒラギノ角ゴ Pro W3"/>
                <a:ea typeface="ヒラギノ角ゴ Pro W3"/>
                <a:cs typeface="ヒラギノ角ゴ Pro W3"/>
                <a:sym typeface="ヒラギノ角ゴ Pro W3"/>
              </a:defRPr>
            </a:lvl1pPr>
            <a:lvl2pPr marL="742950" indent="-285750" algn="ctr">
              <a:defRPr sz="3600">
                <a:solidFill>
                  <a:schemeClr val="tx1"/>
                </a:solidFill>
                <a:latin typeface="ヒラギノ角ゴ Pro W3"/>
                <a:ea typeface="ヒラギノ角ゴ Pro W3"/>
                <a:cs typeface="ヒラギノ角ゴ Pro W3"/>
                <a:sym typeface="ヒラギノ角ゴ Pro W3"/>
              </a:defRPr>
            </a:lvl2pPr>
            <a:lvl3pPr marL="1143000" indent="-228600" algn="ctr">
              <a:defRPr sz="3600">
                <a:solidFill>
                  <a:schemeClr val="tx1"/>
                </a:solidFill>
                <a:latin typeface="ヒラギノ角ゴ Pro W3"/>
                <a:ea typeface="ヒラギノ角ゴ Pro W3"/>
                <a:cs typeface="ヒラギノ角ゴ Pro W3"/>
                <a:sym typeface="ヒラギノ角ゴ Pro W3"/>
              </a:defRPr>
            </a:lvl3pPr>
            <a:lvl4pPr marL="1600200" indent="-228600" algn="ctr">
              <a:defRPr sz="3600">
                <a:solidFill>
                  <a:schemeClr val="tx1"/>
                </a:solidFill>
                <a:latin typeface="ヒラギノ角ゴ Pro W3"/>
                <a:ea typeface="ヒラギノ角ゴ Pro W3"/>
                <a:cs typeface="ヒラギノ角ゴ Pro W3"/>
                <a:sym typeface="ヒラギノ角ゴ Pro W3"/>
              </a:defRPr>
            </a:lvl4pPr>
            <a:lvl5pPr marL="2057400" indent="-228600" algn="ctr">
              <a:defRPr sz="3600">
                <a:solidFill>
                  <a:schemeClr val="tx1"/>
                </a:solidFill>
                <a:latin typeface="ヒラギノ角ゴ Pro W3"/>
                <a:ea typeface="ヒラギノ角ゴ Pro W3"/>
                <a:cs typeface="ヒラギノ角ゴ Pro W3"/>
                <a:sym typeface="ヒラギノ角ゴ Pro W3"/>
              </a:defRPr>
            </a:lvl5pPr>
            <a:lvl6pPr marL="25146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6pPr>
            <a:lvl7pPr marL="29718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7pPr>
            <a:lvl8pPr marL="34290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8pPr>
            <a:lvl9pPr marL="38862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9pPr>
          </a:lstStyle>
          <a:p>
            <a:pPr eaLnBrk="1" hangingPunct="1">
              <a:lnSpc>
                <a:spcPts val="2200"/>
              </a:lnSpc>
            </a:pPr>
            <a:r>
              <a:rPr lang="en-US" altLang="ja-JP" sz="1400">
                <a:solidFill>
                  <a:srgbClr val="FFFFFF"/>
                </a:solidFill>
                <a:latin typeface="ヒラギノ角ゴ Pro W6"/>
                <a:ea typeface="ＭＳ Ｐゴシック" panose="020B0600070205080204" pitchFamily="50" charset="-128"/>
                <a:sym typeface="ヒラギノ角ゴ Pro W6"/>
              </a:rPr>
              <a:t>confidential</a:t>
            </a:r>
          </a:p>
        </p:txBody>
      </p:sp>
      <p:sp>
        <p:nvSpPr>
          <p:cNvPr id="15369" name="Rectangle 6"/>
          <p:cNvSpPr>
            <a:spLocks/>
          </p:cNvSpPr>
          <p:nvPr/>
        </p:nvSpPr>
        <p:spPr bwMode="auto">
          <a:xfrm>
            <a:off x="525463" y="1286947"/>
            <a:ext cx="5972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spAutoFit/>
          </a:bodyPr>
          <a:lstStyle>
            <a:lvl1pPr algn="ctr">
              <a:defRPr sz="3600">
                <a:solidFill>
                  <a:schemeClr val="tx1"/>
                </a:solidFill>
                <a:latin typeface="ヒラギノ角ゴ Pro W3"/>
                <a:ea typeface="ヒラギノ角ゴ Pro W3"/>
                <a:cs typeface="ヒラギノ角ゴ Pro W3"/>
                <a:sym typeface="ヒラギノ角ゴ Pro W3"/>
              </a:defRPr>
            </a:lvl1pPr>
            <a:lvl2pPr marL="742950" indent="-285750" algn="ctr">
              <a:defRPr sz="3600">
                <a:solidFill>
                  <a:schemeClr val="tx1"/>
                </a:solidFill>
                <a:latin typeface="ヒラギノ角ゴ Pro W3"/>
                <a:ea typeface="ヒラギノ角ゴ Pro W3"/>
                <a:cs typeface="ヒラギノ角ゴ Pro W3"/>
                <a:sym typeface="ヒラギノ角ゴ Pro W3"/>
              </a:defRPr>
            </a:lvl2pPr>
            <a:lvl3pPr marL="1143000" indent="-228600" algn="ctr">
              <a:defRPr sz="3600">
                <a:solidFill>
                  <a:schemeClr val="tx1"/>
                </a:solidFill>
                <a:latin typeface="ヒラギノ角ゴ Pro W3"/>
                <a:ea typeface="ヒラギノ角ゴ Pro W3"/>
                <a:cs typeface="ヒラギノ角ゴ Pro W3"/>
                <a:sym typeface="ヒラギノ角ゴ Pro W3"/>
              </a:defRPr>
            </a:lvl3pPr>
            <a:lvl4pPr marL="1600200" indent="-228600" algn="ctr">
              <a:defRPr sz="3600">
                <a:solidFill>
                  <a:schemeClr val="tx1"/>
                </a:solidFill>
                <a:latin typeface="ヒラギノ角ゴ Pro W3"/>
                <a:ea typeface="ヒラギノ角ゴ Pro W3"/>
                <a:cs typeface="ヒラギノ角ゴ Pro W3"/>
                <a:sym typeface="ヒラギノ角ゴ Pro W3"/>
              </a:defRPr>
            </a:lvl4pPr>
            <a:lvl5pPr marL="2057400" indent="-228600" algn="ctr">
              <a:defRPr sz="3600">
                <a:solidFill>
                  <a:schemeClr val="tx1"/>
                </a:solidFill>
                <a:latin typeface="ヒラギノ角ゴ Pro W3"/>
                <a:ea typeface="ヒラギノ角ゴ Pro W3"/>
                <a:cs typeface="ヒラギノ角ゴ Pro W3"/>
                <a:sym typeface="ヒラギノ角ゴ Pro W3"/>
              </a:defRPr>
            </a:lvl5pPr>
            <a:lvl6pPr marL="25146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6pPr>
            <a:lvl7pPr marL="29718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7pPr>
            <a:lvl8pPr marL="34290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8pPr>
            <a:lvl9pPr marL="38862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9pPr>
          </a:lstStyle>
          <a:p>
            <a:pPr algn="l" eaLnBrk="1" hangingPunct="1"/>
            <a:r>
              <a:rPr lang="ja-JP" altLang="en-US" sz="2400" b="1">
                <a:latin typeface="ＭＳ Ｐゴシック" panose="020B0600070205080204" pitchFamily="50" charset="-128"/>
                <a:ea typeface="ＭＳ Ｐゴシック" panose="020B0600070205080204" pitchFamily="50" charset="-128"/>
                <a:sym typeface="ＭＳ Ｐゴシック" panose="020B0600070205080204" pitchFamily="50" charset="-128"/>
              </a:rPr>
              <a:t>■目的</a:t>
            </a:r>
            <a:endParaRPr lang="en-US" altLang="ja-JP" sz="2400" b="1">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sp>
        <p:nvSpPr>
          <p:cNvPr id="15370" name="Rectangle 6"/>
          <p:cNvSpPr>
            <a:spLocks/>
          </p:cNvSpPr>
          <p:nvPr/>
        </p:nvSpPr>
        <p:spPr bwMode="auto">
          <a:xfrm>
            <a:off x="525463" y="3693597"/>
            <a:ext cx="59705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spAutoFit/>
          </a:bodyPr>
          <a:lstStyle>
            <a:lvl1pPr algn="ctr">
              <a:defRPr sz="3600">
                <a:solidFill>
                  <a:schemeClr val="tx1"/>
                </a:solidFill>
                <a:latin typeface="ヒラギノ角ゴ Pro W3"/>
                <a:ea typeface="ヒラギノ角ゴ Pro W3"/>
                <a:cs typeface="ヒラギノ角ゴ Pro W3"/>
                <a:sym typeface="ヒラギノ角ゴ Pro W3"/>
              </a:defRPr>
            </a:lvl1pPr>
            <a:lvl2pPr marL="742950" indent="-285750" algn="ctr">
              <a:defRPr sz="3600">
                <a:solidFill>
                  <a:schemeClr val="tx1"/>
                </a:solidFill>
                <a:latin typeface="ヒラギノ角ゴ Pro W3"/>
                <a:ea typeface="ヒラギノ角ゴ Pro W3"/>
                <a:cs typeface="ヒラギノ角ゴ Pro W3"/>
                <a:sym typeface="ヒラギノ角ゴ Pro W3"/>
              </a:defRPr>
            </a:lvl2pPr>
            <a:lvl3pPr marL="1143000" indent="-228600" algn="ctr">
              <a:defRPr sz="3600">
                <a:solidFill>
                  <a:schemeClr val="tx1"/>
                </a:solidFill>
                <a:latin typeface="ヒラギノ角ゴ Pro W3"/>
                <a:ea typeface="ヒラギノ角ゴ Pro W3"/>
                <a:cs typeface="ヒラギノ角ゴ Pro W3"/>
                <a:sym typeface="ヒラギノ角ゴ Pro W3"/>
              </a:defRPr>
            </a:lvl3pPr>
            <a:lvl4pPr marL="1600200" indent="-228600" algn="ctr">
              <a:defRPr sz="3600">
                <a:solidFill>
                  <a:schemeClr val="tx1"/>
                </a:solidFill>
                <a:latin typeface="ヒラギノ角ゴ Pro W3"/>
                <a:ea typeface="ヒラギノ角ゴ Pro W3"/>
                <a:cs typeface="ヒラギノ角ゴ Pro W3"/>
                <a:sym typeface="ヒラギノ角ゴ Pro W3"/>
              </a:defRPr>
            </a:lvl4pPr>
            <a:lvl5pPr marL="2057400" indent="-228600" algn="ctr">
              <a:defRPr sz="3600">
                <a:solidFill>
                  <a:schemeClr val="tx1"/>
                </a:solidFill>
                <a:latin typeface="ヒラギノ角ゴ Pro W3"/>
                <a:ea typeface="ヒラギノ角ゴ Pro W3"/>
                <a:cs typeface="ヒラギノ角ゴ Pro W3"/>
                <a:sym typeface="ヒラギノ角ゴ Pro W3"/>
              </a:defRPr>
            </a:lvl5pPr>
            <a:lvl6pPr marL="25146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6pPr>
            <a:lvl7pPr marL="29718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7pPr>
            <a:lvl8pPr marL="34290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8pPr>
            <a:lvl9pPr marL="38862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9pPr>
          </a:lstStyle>
          <a:p>
            <a:pPr algn="l" eaLnBrk="1" hangingPunct="1"/>
            <a:r>
              <a:rPr lang="ja-JP" altLang="en-US" sz="2400" b="1" dirty="0" smtClean="0">
                <a:latin typeface="ＭＳ Ｐゴシック" panose="020B0600070205080204" pitchFamily="50" charset="-128"/>
                <a:ea typeface="ＭＳ Ｐゴシック" panose="020B0600070205080204" pitchFamily="50" charset="-128"/>
                <a:sym typeface="ＭＳ Ｐゴシック" panose="020B0600070205080204" pitchFamily="50" charset="-128"/>
              </a:rPr>
              <a:t>■イベント概要</a:t>
            </a:r>
            <a:endParaRPr lang="en-US" altLang="ja-JP" sz="2400" b="1" dirty="0">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sp>
        <p:nvSpPr>
          <p:cNvPr id="15371" name="テキスト ボックス 1"/>
          <p:cNvSpPr txBox="1">
            <a:spLocks noChangeArrowheads="1"/>
          </p:cNvSpPr>
          <p:nvPr/>
        </p:nvSpPr>
        <p:spPr bwMode="auto">
          <a:xfrm>
            <a:off x="525463" y="4095750"/>
            <a:ext cx="12085637" cy="224676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ctr">
              <a:defRPr sz="3600">
                <a:solidFill>
                  <a:schemeClr val="tx1"/>
                </a:solidFill>
                <a:latin typeface="ヒラギノ角ゴ Pro W3"/>
                <a:ea typeface="ヒラギノ角ゴ Pro W3"/>
                <a:cs typeface="ヒラギノ角ゴ Pro W3"/>
                <a:sym typeface="ヒラギノ角ゴ Pro W3"/>
              </a:defRPr>
            </a:lvl1pPr>
            <a:lvl2pPr marL="742950" indent="-285750" algn="ctr">
              <a:defRPr sz="3600">
                <a:solidFill>
                  <a:schemeClr val="tx1"/>
                </a:solidFill>
                <a:latin typeface="ヒラギノ角ゴ Pro W3"/>
                <a:ea typeface="ヒラギノ角ゴ Pro W3"/>
                <a:cs typeface="ヒラギノ角ゴ Pro W3"/>
                <a:sym typeface="ヒラギノ角ゴ Pro W3"/>
              </a:defRPr>
            </a:lvl2pPr>
            <a:lvl3pPr marL="1143000" indent="-228600" algn="ctr">
              <a:defRPr sz="3600">
                <a:solidFill>
                  <a:schemeClr val="tx1"/>
                </a:solidFill>
                <a:latin typeface="ヒラギノ角ゴ Pro W3"/>
                <a:ea typeface="ヒラギノ角ゴ Pro W3"/>
                <a:cs typeface="ヒラギノ角ゴ Pro W3"/>
                <a:sym typeface="ヒラギノ角ゴ Pro W3"/>
              </a:defRPr>
            </a:lvl3pPr>
            <a:lvl4pPr marL="1600200" indent="-228600" algn="ctr">
              <a:defRPr sz="3600">
                <a:solidFill>
                  <a:schemeClr val="tx1"/>
                </a:solidFill>
                <a:latin typeface="ヒラギノ角ゴ Pro W3"/>
                <a:ea typeface="ヒラギノ角ゴ Pro W3"/>
                <a:cs typeface="ヒラギノ角ゴ Pro W3"/>
                <a:sym typeface="ヒラギノ角ゴ Pro W3"/>
              </a:defRPr>
            </a:lvl4pPr>
            <a:lvl5pPr marL="2057400" indent="-228600" algn="ctr">
              <a:defRPr sz="3600">
                <a:solidFill>
                  <a:schemeClr val="tx1"/>
                </a:solidFill>
                <a:latin typeface="ヒラギノ角ゴ Pro W3"/>
                <a:ea typeface="ヒラギノ角ゴ Pro W3"/>
                <a:cs typeface="ヒラギノ角ゴ Pro W3"/>
                <a:sym typeface="ヒラギノ角ゴ Pro W3"/>
              </a:defRPr>
            </a:lvl5pPr>
            <a:lvl6pPr marL="25146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6pPr>
            <a:lvl7pPr marL="29718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7pPr>
            <a:lvl8pPr marL="34290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8pPr>
            <a:lvl9pPr marL="38862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9pPr>
          </a:lstStyle>
          <a:p>
            <a:pPr algn="l" eaLnBrk="1" hangingPunct="1"/>
            <a:r>
              <a:rPr kumimoji="1" lang="ja-JP" altLang="en-US" sz="2800" dirty="0">
                <a:solidFill>
                  <a:srgbClr val="000000"/>
                </a:solidFill>
                <a:latin typeface="ＭＳ Ｐゴシック" panose="020B0600070205080204" pitchFamily="50" charset="-128"/>
                <a:ea typeface="ＭＳ Ｐゴシック" panose="020B0600070205080204" pitchFamily="50" charset="-128"/>
              </a:rPr>
              <a:t>　</a:t>
            </a:r>
            <a:r>
              <a:rPr kumimoji="1" lang="ja-JP" altLang="en-US" sz="2800" dirty="0" smtClean="0">
                <a:solidFill>
                  <a:srgbClr val="000000"/>
                </a:solidFill>
                <a:latin typeface="ＭＳ Ｐゴシック" panose="020B0600070205080204" pitchFamily="50" charset="-128"/>
                <a:ea typeface="ＭＳ Ｐゴシック" panose="020B0600070205080204" pitchFamily="50" charset="-128"/>
              </a:rPr>
              <a:t>新レアリティ</a:t>
            </a:r>
            <a:r>
              <a:rPr kumimoji="1" lang="en-US" altLang="ja-JP" sz="2800" dirty="0" smtClean="0">
                <a:solidFill>
                  <a:srgbClr val="000000"/>
                </a:solidFill>
                <a:latin typeface="ＭＳ Ｐゴシック" panose="020B0600070205080204" pitchFamily="50" charset="-128"/>
                <a:ea typeface="ＭＳ Ｐゴシック" panose="020B0600070205080204" pitchFamily="50" charset="-128"/>
              </a:rPr>
              <a:t>GR</a:t>
            </a:r>
            <a:r>
              <a:rPr kumimoji="1" lang="ja-JP" altLang="en-US" sz="2800" dirty="0" smtClean="0">
                <a:solidFill>
                  <a:srgbClr val="000000"/>
                </a:solidFill>
                <a:latin typeface="ＭＳ Ｐゴシック" panose="020B0600070205080204" pitchFamily="50" charset="-128"/>
                <a:ea typeface="ＭＳ Ｐゴシック" panose="020B0600070205080204" pitchFamily="50" charset="-128"/>
              </a:rPr>
              <a:t>騎士の特徴として</a:t>
            </a:r>
            <a:endParaRPr kumimoji="1" lang="en-US" altLang="ja-JP" sz="2800" dirty="0" smtClean="0">
              <a:solidFill>
                <a:srgbClr val="000000"/>
              </a:solidFill>
              <a:latin typeface="ＭＳ Ｐゴシック" panose="020B0600070205080204" pitchFamily="50" charset="-128"/>
              <a:ea typeface="ＭＳ Ｐゴシック" panose="020B0600070205080204" pitchFamily="50" charset="-128"/>
            </a:endParaRPr>
          </a:p>
          <a:p>
            <a:pPr algn="l" eaLnBrk="1" hangingPunct="1"/>
            <a:r>
              <a:rPr kumimoji="1" lang="ja-JP" altLang="en-US" sz="2800" dirty="0">
                <a:solidFill>
                  <a:srgbClr val="000000"/>
                </a:solidFill>
                <a:latin typeface="ＭＳ Ｐゴシック" panose="020B0600070205080204" pitchFamily="50" charset="-128"/>
                <a:ea typeface="ＭＳ Ｐゴシック" panose="020B0600070205080204" pitchFamily="50" charset="-128"/>
              </a:rPr>
              <a:t>　</a:t>
            </a:r>
            <a:r>
              <a:rPr kumimoji="1" lang="ja-JP" altLang="en-US" sz="2800" dirty="0" smtClean="0">
                <a:solidFill>
                  <a:srgbClr val="000000"/>
                </a:solidFill>
                <a:latin typeface="ＭＳ Ｐゴシック" panose="020B0600070205080204" pitchFamily="50" charset="-128"/>
                <a:ea typeface="ＭＳ Ｐゴシック" panose="020B0600070205080204" pitchFamily="50" charset="-128"/>
              </a:rPr>
              <a:t>武器と防具の装備枠が付いた特性を持つこととする。</a:t>
            </a:r>
            <a:endParaRPr kumimoji="1" lang="en-US" altLang="ja-JP" sz="2800" dirty="0" smtClean="0">
              <a:solidFill>
                <a:srgbClr val="000000"/>
              </a:solidFill>
              <a:latin typeface="ＭＳ Ｐゴシック" panose="020B0600070205080204" pitchFamily="50" charset="-128"/>
              <a:ea typeface="ＭＳ Ｐゴシック" panose="020B0600070205080204" pitchFamily="50" charset="-128"/>
            </a:endParaRPr>
          </a:p>
          <a:p>
            <a:pPr algn="l" eaLnBrk="1" hangingPunct="1"/>
            <a:r>
              <a:rPr kumimoji="1" lang="ja-JP" altLang="en-US" sz="2800" dirty="0">
                <a:solidFill>
                  <a:srgbClr val="000000"/>
                </a:solidFill>
                <a:latin typeface="ＭＳ Ｐゴシック" panose="020B0600070205080204" pitchFamily="50" charset="-128"/>
                <a:ea typeface="ＭＳ Ｐゴシック" panose="020B0600070205080204" pitchFamily="50" charset="-128"/>
              </a:rPr>
              <a:t>　</a:t>
            </a:r>
            <a:r>
              <a:rPr kumimoji="1" lang="ja-JP" altLang="en-US" sz="2800" dirty="0" smtClean="0">
                <a:solidFill>
                  <a:srgbClr val="000000"/>
                </a:solidFill>
                <a:latin typeface="ＭＳ Ｐゴシック" panose="020B0600070205080204" pitchFamily="50" charset="-128"/>
                <a:ea typeface="ＭＳ Ｐゴシック" panose="020B0600070205080204" pitchFamily="50" charset="-128"/>
              </a:rPr>
              <a:t>武器と防具は１個ずつ装備可能。</a:t>
            </a:r>
            <a:endParaRPr kumimoji="1" lang="en-US" altLang="ja-JP" sz="2800" dirty="0" smtClean="0">
              <a:solidFill>
                <a:srgbClr val="000000"/>
              </a:solidFill>
              <a:latin typeface="ＭＳ Ｐゴシック" panose="020B0600070205080204" pitchFamily="50" charset="-128"/>
              <a:ea typeface="ＭＳ Ｐゴシック" panose="020B0600070205080204" pitchFamily="50" charset="-128"/>
            </a:endParaRPr>
          </a:p>
          <a:p>
            <a:pPr algn="l" eaLnBrk="1" hangingPunct="1"/>
            <a:r>
              <a:rPr kumimoji="1" lang="ja-JP" altLang="en-US" sz="2800" dirty="0">
                <a:solidFill>
                  <a:srgbClr val="000000"/>
                </a:solidFill>
                <a:latin typeface="ＭＳ Ｐゴシック" panose="020B0600070205080204" pitchFamily="50" charset="-128"/>
                <a:ea typeface="ＭＳ Ｐゴシック" panose="020B0600070205080204" pitchFamily="50" charset="-128"/>
              </a:rPr>
              <a:t>　</a:t>
            </a:r>
            <a:r>
              <a:rPr kumimoji="1" lang="ja-JP" altLang="en-US" sz="2800" dirty="0" smtClean="0">
                <a:solidFill>
                  <a:srgbClr val="000000"/>
                </a:solidFill>
                <a:latin typeface="ＭＳ Ｐゴシック" panose="020B0600070205080204" pitchFamily="50" charset="-128"/>
                <a:ea typeface="ＭＳ Ｐゴシック" panose="020B0600070205080204" pitchFamily="50" charset="-128"/>
              </a:rPr>
              <a:t>上記装備枠に装備できる武具に制限はないが</a:t>
            </a:r>
            <a:endParaRPr kumimoji="1" lang="en-US" altLang="ja-JP" sz="2800" dirty="0" smtClean="0">
              <a:solidFill>
                <a:srgbClr val="000000"/>
              </a:solidFill>
              <a:latin typeface="ＭＳ Ｐゴシック" panose="020B0600070205080204" pitchFamily="50" charset="-128"/>
              <a:ea typeface="ＭＳ Ｐゴシック" panose="020B0600070205080204" pitchFamily="50" charset="-128"/>
            </a:endParaRPr>
          </a:p>
          <a:p>
            <a:pPr algn="l" eaLnBrk="1" hangingPunct="1"/>
            <a:r>
              <a:rPr kumimoji="1" lang="ja-JP" altLang="en-US" sz="2800" dirty="0">
                <a:solidFill>
                  <a:srgbClr val="000000"/>
                </a:solidFill>
                <a:latin typeface="ＭＳ Ｐゴシック" panose="020B0600070205080204" pitchFamily="50" charset="-128"/>
                <a:ea typeface="ＭＳ Ｐゴシック" panose="020B0600070205080204" pitchFamily="50" charset="-128"/>
              </a:rPr>
              <a:t>　</a:t>
            </a:r>
            <a:r>
              <a:rPr kumimoji="1" lang="en-US" altLang="ja-JP" sz="2800" dirty="0" smtClean="0">
                <a:solidFill>
                  <a:srgbClr val="000000"/>
                </a:solidFill>
                <a:latin typeface="ＭＳ Ｐゴシック" panose="020B0600070205080204" pitchFamily="50" charset="-128"/>
                <a:ea typeface="ＭＳ Ｐゴシック" panose="020B0600070205080204" pitchFamily="50" charset="-128"/>
              </a:rPr>
              <a:t>GR</a:t>
            </a:r>
            <a:r>
              <a:rPr kumimoji="1" lang="ja-JP" altLang="en-US" sz="2800" dirty="0" smtClean="0">
                <a:solidFill>
                  <a:srgbClr val="000000"/>
                </a:solidFill>
                <a:latin typeface="ＭＳ Ｐゴシック" panose="020B0600070205080204" pitchFamily="50" charset="-128"/>
                <a:ea typeface="ＭＳ Ｐゴシック" panose="020B0600070205080204" pitchFamily="50" charset="-128"/>
              </a:rPr>
              <a:t>用装備でないと武器・防具ステータスの効果値が低くなる。</a:t>
            </a:r>
            <a:endParaRPr kumimoji="1" lang="en-US" altLang="ja-JP" sz="2800" dirty="0" smtClean="0">
              <a:solidFill>
                <a:srgbClr val="000000"/>
              </a:solidFill>
              <a:latin typeface="ＭＳ Ｐゴシック" panose="020B0600070205080204" pitchFamily="50" charset="-128"/>
              <a:ea typeface="ＭＳ Ｐゴシック" panose="020B0600070205080204" pitchFamily="50" charset="-128"/>
            </a:endParaRPr>
          </a:p>
        </p:txBody>
      </p:sp>
      <p:sp>
        <p:nvSpPr>
          <p:cNvPr id="15372" name="テキスト ボックス 1"/>
          <p:cNvSpPr txBox="1">
            <a:spLocks noChangeArrowheads="1"/>
          </p:cNvSpPr>
          <p:nvPr/>
        </p:nvSpPr>
        <p:spPr bwMode="auto">
          <a:xfrm>
            <a:off x="452438" y="1708150"/>
            <a:ext cx="12085637" cy="138499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ctr">
              <a:defRPr sz="3600">
                <a:solidFill>
                  <a:schemeClr val="tx1"/>
                </a:solidFill>
                <a:latin typeface="ヒラギノ角ゴ Pro W3"/>
                <a:ea typeface="ヒラギノ角ゴ Pro W3"/>
                <a:cs typeface="ヒラギノ角ゴ Pro W3"/>
                <a:sym typeface="ヒラギノ角ゴ Pro W3"/>
              </a:defRPr>
            </a:lvl1pPr>
            <a:lvl2pPr marL="742950" indent="-285750" algn="ctr">
              <a:defRPr sz="3600">
                <a:solidFill>
                  <a:schemeClr val="tx1"/>
                </a:solidFill>
                <a:latin typeface="ヒラギノ角ゴ Pro W3"/>
                <a:ea typeface="ヒラギノ角ゴ Pro W3"/>
                <a:cs typeface="ヒラギノ角ゴ Pro W3"/>
                <a:sym typeface="ヒラギノ角ゴ Pro W3"/>
              </a:defRPr>
            </a:lvl2pPr>
            <a:lvl3pPr marL="1143000" indent="-228600" algn="ctr">
              <a:defRPr sz="3600">
                <a:solidFill>
                  <a:schemeClr val="tx1"/>
                </a:solidFill>
                <a:latin typeface="ヒラギノ角ゴ Pro W3"/>
                <a:ea typeface="ヒラギノ角ゴ Pro W3"/>
                <a:cs typeface="ヒラギノ角ゴ Pro W3"/>
                <a:sym typeface="ヒラギノ角ゴ Pro W3"/>
              </a:defRPr>
            </a:lvl3pPr>
            <a:lvl4pPr marL="1600200" indent="-228600" algn="ctr">
              <a:defRPr sz="3600">
                <a:solidFill>
                  <a:schemeClr val="tx1"/>
                </a:solidFill>
                <a:latin typeface="ヒラギノ角ゴ Pro W3"/>
                <a:ea typeface="ヒラギノ角ゴ Pro W3"/>
                <a:cs typeface="ヒラギノ角ゴ Pro W3"/>
                <a:sym typeface="ヒラギノ角ゴ Pro W3"/>
              </a:defRPr>
            </a:lvl4pPr>
            <a:lvl5pPr marL="2057400" indent="-228600" algn="ctr">
              <a:defRPr sz="3600">
                <a:solidFill>
                  <a:schemeClr val="tx1"/>
                </a:solidFill>
                <a:latin typeface="ヒラギノ角ゴ Pro W3"/>
                <a:ea typeface="ヒラギノ角ゴ Pro W3"/>
                <a:cs typeface="ヒラギノ角ゴ Pro W3"/>
                <a:sym typeface="ヒラギノ角ゴ Pro W3"/>
              </a:defRPr>
            </a:lvl5pPr>
            <a:lvl6pPr marL="25146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6pPr>
            <a:lvl7pPr marL="29718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7pPr>
            <a:lvl8pPr marL="34290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8pPr>
            <a:lvl9pPr marL="38862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9pPr>
          </a:lstStyle>
          <a:p>
            <a:pPr algn="l" eaLnBrk="1" hangingPunct="1"/>
            <a:r>
              <a:rPr kumimoji="1" lang="ja-JP" altLang="en-US" sz="2800" dirty="0" smtClean="0">
                <a:solidFill>
                  <a:srgbClr val="000000"/>
                </a:solidFill>
                <a:latin typeface="ＭＳ Ｐゴシック" panose="020B0600070205080204" pitchFamily="50" charset="-128"/>
                <a:ea typeface="ＭＳ Ｐゴシック" panose="020B0600070205080204" pitchFamily="50" charset="-128"/>
              </a:rPr>
              <a:t>・騎士需要の促進→月初最大化＆決済安定化</a:t>
            </a:r>
            <a:endParaRPr kumimoji="1" lang="en-US" altLang="ja-JP" sz="2800" dirty="0" smtClean="0">
              <a:solidFill>
                <a:srgbClr val="000000"/>
              </a:solidFill>
              <a:latin typeface="ＭＳ Ｐゴシック" panose="020B0600070205080204" pitchFamily="50" charset="-128"/>
              <a:ea typeface="ＭＳ Ｐゴシック" panose="020B0600070205080204" pitchFamily="50" charset="-128"/>
            </a:endParaRPr>
          </a:p>
          <a:p>
            <a:pPr algn="l" eaLnBrk="1" hangingPunct="1"/>
            <a:r>
              <a:rPr kumimoji="1" lang="ja-JP" altLang="en-US" sz="2800" dirty="0" smtClean="0">
                <a:solidFill>
                  <a:srgbClr val="000000"/>
                </a:solidFill>
                <a:latin typeface="ＭＳ Ｐゴシック" panose="020B0600070205080204" pitchFamily="50" charset="-128"/>
                <a:ea typeface="ＭＳ Ｐゴシック" panose="020B0600070205080204" pitchFamily="50" charset="-128"/>
              </a:rPr>
              <a:t>・武器防具需要の促進→イベント参加率向上＆ガチャ売上向上</a:t>
            </a:r>
            <a:endParaRPr kumimoji="1" lang="en-US" altLang="ja-JP" sz="2400" dirty="0" smtClean="0">
              <a:solidFill>
                <a:srgbClr val="000000"/>
              </a:solidFill>
              <a:latin typeface="ＭＳ Ｐゴシック" panose="020B0600070205080204" pitchFamily="50" charset="-128"/>
              <a:ea typeface="ＭＳ Ｐゴシック" panose="020B0600070205080204" pitchFamily="50" charset="-128"/>
            </a:endParaRPr>
          </a:p>
          <a:p>
            <a:pPr algn="l" eaLnBrk="1" hangingPunct="1"/>
            <a:endParaRPr kumimoji="1" lang="en-US" altLang="ja-JP" sz="2800" dirty="0" smtClean="0">
              <a:solidFill>
                <a:srgbClr val="000000"/>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52886950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Rectangle 6"/>
          <p:cNvSpPr>
            <a:spLocks/>
          </p:cNvSpPr>
          <p:nvPr/>
        </p:nvSpPr>
        <p:spPr bwMode="auto">
          <a:xfrm>
            <a:off x="11374438" y="488950"/>
            <a:ext cx="1236662" cy="279400"/>
          </a:xfrm>
          <a:prstGeom prst="rect">
            <a:avLst/>
          </a:prstGeom>
          <a:solidFill>
            <a:schemeClr val="accent1"/>
          </a:solidFill>
          <a:ln>
            <a:noFill/>
          </a:ln>
          <a:extLst>
            <a:ext uri="{91240B29-F687-4F45-9708-019B960494DF}">
              <a14:hiddenLine xmlns:a14="http://schemas.microsoft.com/office/drawing/2010/main" w="12700">
                <a:solidFill>
                  <a:srgbClr val="FF2712"/>
                </a:solidFill>
                <a:miter lim="800000"/>
                <a:headEnd/>
                <a:tailEnd/>
              </a14:hiddenLine>
            </a:ext>
          </a:extLst>
        </p:spPr>
        <p:txBody>
          <a:bodyPr wrap="none" lIns="0" tIns="0" rIns="0" bIns="0" anchor="ctr">
            <a:spAutoFit/>
          </a:bodyPr>
          <a:lstStyle>
            <a:lvl1pPr algn="ctr">
              <a:defRPr sz="3600">
                <a:solidFill>
                  <a:schemeClr val="tx1"/>
                </a:solidFill>
                <a:latin typeface="ヒラギノ角ゴ Pro W3"/>
                <a:ea typeface="ヒラギノ角ゴ Pro W3"/>
                <a:cs typeface="ヒラギノ角ゴ Pro W3"/>
                <a:sym typeface="ヒラギノ角ゴ Pro W3"/>
              </a:defRPr>
            </a:lvl1pPr>
            <a:lvl2pPr marL="742950" indent="-285750" algn="ctr">
              <a:defRPr sz="3600">
                <a:solidFill>
                  <a:schemeClr val="tx1"/>
                </a:solidFill>
                <a:latin typeface="ヒラギノ角ゴ Pro W3"/>
                <a:ea typeface="ヒラギノ角ゴ Pro W3"/>
                <a:cs typeface="ヒラギノ角ゴ Pro W3"/>
                <a:sym typeface="ヒラギノ角ゴ Pro W3"/>
              </a:defRPr>
            </a:lvl2pPr>
            <a:lvl3pPr marL="1143000" indent="-228600" algn="ctr">
              <a:defRPr sz="3600">
                <a:solidFill>
                  <a:schemeClr val="tx1"/>
                </a:solidFill>
                <a:latin typeface="ヒラギノ角ゴ Pro W3"/>
                <a:ea typeface="ヒラギノ角ゴ Pro W3"/>
                <a:cs typeface="ヒラギノ角ゴ Pro W3"/>
                <a:sym typeface="ヒラギノ角ゴ Pro W3"/>
              </a:defRPr>
            </a:lvl3pPr>
            <a:lvl4pPr marL="1600200" indent="-228600" algn="ctr">
              <a:defRPr sz="3600">
                <a:solidFill>
                  <a:schemeClr val="tx1"/>
                </a:solidFill>
                <a:latin typeface="ヒラギノ角ゴ Pro W3"/>
                <a:ea typeface="ヒラギノ角ゴ Pro W3"/>
                <a:cs typeface="ヒラギノ角ゴ Pro W3"/>
                <a:sym typeface="ヒラギノ角ゴ Pro W3"/>
              </a:defRPr>
            </a:lvl4pPr>
            <a:lvl5pPr marL="2057400" indent="-228600" algn="ctr">
              <a:defRPr sz="3600">
                <a:solidFill>
                  <a:schemeClr val="tx1"/>
                </a:solidFill>
                <a:latin typeface="ヒラギノ角ゴ Pro W3"/>
                <a:ea typeface="ヒラギノ角ゴ Pro W3"/>
                <a:cs typeface="ヒラギノ角ゴ Pro W3"/>
                <a:sym typeface="ヒラギノ角ゴ Pro W3"/>
              </a:defRPr>
            </a:lvl5pPr>
            <a:lvl6pPr marL="25146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6pPr>
            <a:lvl7pPr marL="29718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7pPr>
            <a:lvl8pPr marL="34290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8pPr>
            <a:lvl9pPr marL="38862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9pPr>
          </a:lstStyle>
          <a:p>
            <a:pPr eaLnBrk="1" hangingPunct="1">
              <a:lnSpc>
                <a:spcPts val="2200"/>
              </a:lnSpc>
            </a:pPr>
            <a:r>
              <a:rPr lang="en-US" altLang="ja-JP" sz="1400">
                <a:solidFill>
                  <a:srgbClr val="FFFFFF"/>
                </a:solidFill>
                <a:latin typeface="ヒラギノ角ゴ Pro W6"/>
                <a:ea typeface="ＭＳ Ｐゴシック" panose="020B0600070205080204" pitchFamily="50" charset="-128"/>
                <a:sym typeface="ヒラギノ角ゴ Pro W6"/>
              </a:rPr>
              <a:t>confidential</a:t>
            </a:r>
          </a:p>
        </p:txBody>
      </p:sp>
      <p:sp>
        <p:nvSpPr>
          <p:cNvPr id="15369" name="Rectangle 6"/>
          <p:cNvSpPr>
            <a:spLocks/>
          </p:cNvSpPr>
          <p:nvPr/>
        </p:nvSpPr>
        <p:spPr bwMode="auto">
          <a:xfrm>
            <a:off x="525463" y="1286947"/>
            <a:ext cx="5972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spAutoFit/>
          </a:bodyPr>
          <a:lstStyle>
            <a:lvl1pPr algn="ctr">
              <a:defRPr sz="3600">
                <a:solidFill>
                  <a:schemeClr val="tx1"/>
                </a:solidFill>
                <a:latin typeface="ヒラギノ角ゴ Pro W3"/>
                <a:ea typeface="ヒラギノ角ゴ Pro W3"/>
                <a:cs typeface="ヒラギノ角ゴ Pro W3"/>
                <a:sym typeface="ヒラギノ角ゴ Pro W3"/>
              </a:defRPr>
            </a:lvl1pPr>
            <a:lvl2pPr marL="742950" indent="-285750" algn="ctr">
              <a:defRPr sz="3600">
                <a:solidFill>
                  <a:schemeClr val="tx1"/>
                </a:solidFill>
                <a:latin typeface="ヒラギノ角ゴ Pro W3"/>
                <a:ea typeface="ヒラギノ角ゴ Pro W3"/>
                <a:cs typeface="ヒラギノ角ゴ Pro W3"/>
                <a:sym typeface="ヒラギノ角ゴ Pro W3"/>
              </a:defRPr>
            </a:lvl2pPr>
            <a:lvl3pPr marL="1143000" indent="-228600" algn="ctr">
              <a:defRPr sz="3600">
                <a:solidFill>
                  <a:schemeClr val="tx1"/>
                </a:solidFill>
                <a:latin typeface="ヒラギノ角ゴ Pro W3"/>
                <a:ea typeface="ヒラギノ角ゴ Pro W3"/>
                <a:cs typeface="ヒラギノ角ゴ Pro W3"/>
                <a:sym typeface="ヒラギノ角ゴ Pro W3"/>
              </a:defRPr>
            </a:lvl3pPr>
            <a:lvl4pPr marL="1600200" indent="-228600" algn="ctr">
              <a:defRPr sz="3600">
                <a:solidFill>
                  <a:schemeClr val="tx1"/>
                </a:solidFill>
                <a:latin typeface="ヒラギノ角ゴ Pro W3"/>
                <a:ea typeface="ヒラギノ角ゴ Pro W3"/>
                <a:cs typeface="ヒラギノ角ゴ Pro W3"/>
                <a:sym typeface="ヒラギノ角ゴ Pro W3"/>
              </a:defRPr>
            </a:lvl4pPr>
            <a:lvl5pPr marL="2057400" indent="-228600" algn="ctr">
              <a:defRPr sz="3600">
                <a:solidFill>
                  <a:schemeClr val="tx1"/>
                </a:solidFill>
                <a:latin typeface="ヒラギノ角ゴ Pro W3"/>
                <a:ea typeface="ヒラギノ角ゴ Pro W3"/>
                <a:cs typeface="ヒラギノ角ゴ Pro W3"/>
                <a:sym typeface="ヒラギノ角ゴ Pro W3"/>
              </a:defRPr>
            </a:lvl5pPr>
            <a:lvl6pPr marL="25146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6pPr>
            <a:lvl7pPr marL="29718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7pPr>
            <a:lvl8pPr marL="34290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8pPr>
            <a:lvl9pPr marL="38862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9pPr>
          </a:lstStyle>
          <a:p>
            <a:pPr algn="l" eaLnBrk="1" hangingPunct="1"/>
            <a:r>
              <a:rPr lang="ja-JP" altLang="en-US" sz="2400" b="1" dirty="0" smtClean="0">
                <a:latin typeface="ＭＳ Ｐゴシック" panose="020B0600070205080204" pitchFamily="50" charset="-128"/>
                <a:ea typeface="ＭＳ Ｐゴシック" panose="020B0600070205080204" pitchFamily="50" charset="-128"/>
                <a:sym typeface="ＭＳ Ｐゴシック" panose="020B0600070205080204" pitchFamily="50" charset="-128"/>
              </a:rPr>
              <a:t>■追加要素（優先度順）</a:t>
            </a:r>
            <a:endParaRPr lang="en-US" altLang="ja-JP" sz="2400" b="1" dirty="0">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sp>
        <p:nvSpPr>
          <p:cNvPr id="15372" name="テキスト ボックス 1"/>
          <p:cNvSpPr txBox="1">
            <a:spLocks noChangeArrowheads="1"/>
          </p:cNvSpPr>
          <p:nvPr/>
        </p:nvSpPr>
        <p:spPr bwMode="auto">
          <a:xfrm>
            <a:off x="452438" y="1660504"/>
            <a:ext cx="12158662" cy="3477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ctr">
              <a:defRPr sz="3600">
                <a:solidFill>
                  <a:schemeClr val="tx1"/>
                </a:solidFill>
                <a:latin typeface="ヒラギノ角ゴ Pro W3"/>
                <a:ea typeface="ヒラギノ角ゴ Pro W3"/>
                <a:cs typeface="ヒラギノ角ゴ Pro W3"/>
                <a:sym typeface="ヒラギノ角ゴ Pro W3"/>
              </a:defRPr>
            </a:lvl1pPr>
            <a:lvl2pPr marL="742950" indent="-285750" algn="ctr">
              <a:defRPr sz="3600">
                <a:solidFill>
                  <a:schemeClr val="tx1"/>
                </a:solidFill>
                <a:latin typeface="ヒラギノ角ゴ Pro W3"/>
                <a:ea typeface="ヒラギノ角ゴ Pro W3"/>
                <a:cs typeface="ヒラギノ角ゴ Pro W3"/>
                <a:sym typeface="ヒラギノ角ゴ Pro W3"/>
              </a:defRPr>
            </a:lvl2pPr>
            <a:lvl3pPr marL="1143000" indent="-228600" algn="ctr">
              <a:defRPr sz="3600">
                <a:solidFill>
                  <a:schemeClr val="tx1"/>
                </a:solidFill>
                <a:latin typeface="ヒラギノ角ゴ Pro W3"/>
                <a:ea typeface="ヒラギノ角ゴ Pro W3"/>
                <a:cs typeface="ヒラギノ角ゴ Pro W3"/>
                <a:sym typeface="ヒラギノ角ゴ Pro W3"/>
              </a:defRPr>
            </a:lvl3pPr>
            <a:lvl4pPr marL="1600200" indent="-228600" algn="ctr">
              <a:defRPr sz="3600">
                <a:solidFill>
                  <a:schemeClr val="tx1"/>
                </a:solidFill>
                <a:latin typeface="ヒラギノ角ゴ Pro W3"/>
                <a:ea typeface="ヒラギノ角ゴ Pro W3"/>
                <a:cs typeface="ヒラギノ角ゴ Pro W3"/>
                <a:sym typeface="ヒラギノ角ゴ Pro W3"/>
              </a:defRPr>
            </a:lvl4pPr>
            <a:lvl5pPr marL="2057400" indent="-228600" algn="ctr">
              <a:defRPr sz="3600">
                <a:solidFill>
                  <a:schemeClr val="tx1"/>
                </a:solidFill>
                <a:latin typeface="ヒラギノ角ゴ Pro W3"/>
                <a:ea typeface="ヒラギノ角ゴ Pro W3"/>
                <a:cs typeface="ヒラギノ角ゴ Pro W3"/>
                <a:sym typeface="ヒラギノ角ゴ Pro W3"/>
              </a:defRPr>
            </a:lvl5pPr>
            <a:lvl6pPr marL="25146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6pPr>
            <a:lvl7pPr marL="29718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7pPr>
            <a:lvl8pPr marL="34290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8pPr>
            <a:lvl9pPr marL="38862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9pPr>
          </a:lstStyle>
          <a:p>
            <a:pPr algn="l" eaLnBrk="1" hangingPunct="1"/>
            <a:r>
              <a:rPr kumimoji="1" lang="ja-JP" altLang="en-US" sz="2000" dirty="0" smtClean="0">
                <a:solidFill>
                  <a:srgbClr val="000000"/>
                </a:solidFill>
                <a:latin typeface="ＭＳ Ｐゴシック" panose="020B0600070205080204" pitchFamily="50" charset="-128"/>
                <a:ea typeface="ＭＳ Ｐゴシック" panose="020B0600070205080204" pitchFamily="50" charset="-128"/>
              </a:rPr>
              <a:t>１．</a:t>
            </a:r>
            <a:r>
              <a:rPr kumimoji="1" lang="ja-JP" altLang="en-US" sz="2000" u="sng" dirty="0" smtClean="0">
                <a:solidFill>
                  <a:srgbClr val="000000"/>
                </a:solidFill>
                <a:latin typeface="ＭＳ Ｐゴシック" panose="020B0600070205080204" pitchFamily="50" charset="-128"/>
                <a:ea typeface="ＭＳ Ｐゴシック" panose="020B0600070205080204" pitchFamily="50" charset="-128"/>
              </a:rPr>
              <a:t>新レアリティ</a:t>
            </a:r>
            <a:r>
              <a:rPr kumimoji="1" lang="en-US" altLang="ja-JP" sz="2000" u="sng" dirty="0" smtClean="0">
                <a:solidFill>
                  <a:srgbClr val="000000"/>
                </a:solidFill>
                <a:latin typeface="ＭＳ Ｐゴシック" panose="020B0600070205080204" pitchFamily="50" charset="-128"/>
                <a:ea typeface="ＭＳ Ｐゴシック" panose="020B0600070205080204" pitchFamily="50" charset="-128"/>
              </a:rPr>
              <a:t>GR</a:t>
            </a:r>
            <a:r>
              <a:rPr kumimoji="1" lang="ja-JP" altLang="en-US" sz="2000" u="sng" dirty="0" smtClean="0">
                <a:solidFill>
                  <a:srgbClr val="000000"/>
                </a:solidFill>
                <a:latin typeface="ＭＳ Ｐゴシック" panose="020B0600070205080204" pitchFamily="50" charset="-128"/>
                <a:ea typeface="ＭＳ Ｐゴシック" panose="020B0600070205080204" pitchFamily="50" charset="-128"/>
              </a:rPr>
              <a:t>の追加</a:t>
            </a:r>
            <a:r>
              <a:rPr kumimoji="1" lang="ja-JP" altLang="en-US" sz="2000" dirty="0" smtClean="0">
                <a:solidFill>
                  <a:srgbClr val="000000"/>
                </a:solidFill>
                <a:latin typeface="ＭＳ Ｐゴシック" panose="020B0600070205080204" pitchFamily="50" charset="-128"/>
                <a:ea typeface="ＭＳ Ｐゴシック" panose="020B0600070205080204" pitchFamily="50" charset="-128"/>
              </a:rPr>
              <a:t>：基本はマスタ制御？</a:t>
            </a:r>
            <a:endParaRPr kumimoji="1" lang="en-US" altLang="ja-JP" sz="2000" dirty="0" smtClean="0">
              <a:solidFill>
                <a:srgbClr val="000000"/>
              </a:solidFill>
              <a:latin typeface="ＭＳ Ｐゴシック" panose="020B0600070205080204" pitchFamily="50" charset="-128"/>
              <a:ea typeface="ＭＳ Ｐゴシック" panose="020B0600070205080204" pitchFamily="50" charset="-128"/>
            </a:endParaRPr>
          </a:p>
          <a:p>
            <a:pPr algn="l" eaLnBrk="1" hangingPunct="1"/>
            <a:r>
              <a:rPr kumimoji="1" lang="en-US" altLang="ja-JP" sz="2000" dirty="0">
                <a:solidFill>
                  <a:srgbClr val="000000"/>
                </a:solidFill>
                <a:latin typeface="ＭＳ Ｐゴシック" panose="020B0600070205080204" pitchFamily="50" charset="-128"/>
                <a:ea typeface="ＭＳ Ｐゴシック" panose="020B0600070205080204" pitchFamily="50" charset="-128"/>
              </a:rPr>
              <a:t>		</a:t>
            </a:r>
            <a:r>
              <a:rPr kumimoji="1" lang="en-US" altLang="ja-JP" sz="2000" dirty="0" smtClean="0">
                <a:solidFill>
                  <a:srgbClr val="000000"/>
                </a:solidFill>
                <a:latin typeface="ＭＳ Ｐゴシック" panose="020B0600070205080204" pitchFamily="50" charset="-128"/>
                <a:ea typeface="ＭＳ Ｐゴシック" panose="020B0600070205080204" pitchFamily="50" charset="-128"/>
              </a:rPr>
              <a:t>	</a:t>
            </a:r>
            <a:r>
              <a:rPr kumimoji="1" lang="ja-JP" altLang="en-US" sz="2000" dirty="0" smtClean="0">
                <a:solidFill>
                  <a:srgbClr val="000000"/>
                </a:solidFill>
                <a:latin typeface="ＭＳ Ｐゴシック" panose="020B0600070205080204" pitchFamily="50" charset="-128"/>
                <a:ea typeface="ＭＳ Ｐゴシック" panose="020B0600070205080204" pitchFamily="50" charset="-128"/>
              </a:rPr>
              <a:t>プログラムで管理している範囲でレアリティを</a:t>
            </a:r>
            <a:endParaRPr kumimoji="1" lang="en-US" altLang="ja-JP" sz="2000" dirty="0" smtClean="0">
              <a:solidFill>
                <a:srgbClr val="000000"/>
              </a:solidFill>
              <a:latin typeface="ＭＳ Ｐゴシック" panose="020B0600070205080204" pitchFamily="50" charset="-128"/>
              <a:ea typeface="ＭＳ Ｐゴシック" panose="020B0600070205080204" pitchFamily="50" charset="-128"/>
            </a:endParaRPr>
          </a:p>
          <a:p>
            <a:pPr algn="l" eaLnBrk="1" hangingPunct="1"/>
            <a:r>
              <a:rPr kumimoji="1" lang="en-US" altLang="ja-JP" sz="2000" dirty="0">
                <a:solidFill>
                  <a:srgbClr val="000000"/>
                </a:solidFill>
                <a:latin typeface="ＭＳ Ｐゴシック" panose="020B0600070205080204" pitchFamily="50" charset="-128"/>
                <a:ea typeface="ＭＳ Ｐゴシック" panose="020B0600070205080204" pitchFamily="50" charset="-128"/>
              </a:rPr>
              <a:t>	</a:t>
            </a:r>
            <a:r>
              <a:rPr kumimoji="1" lang="en-US" altLang="ja-JP" sz="2000" dirty="0" smtClean="0">
                <a:solidFill>
                  <a:srgbClr val="000000"/>
                </a:solidFill>
                <a:latin typeface="ＭＳ Ｐゴシック" panose="020B0600070205080204" pitchFamily="50" charset="-128"/>
                <a:ea typeface="ＭＳ Ｐゴシック" panose="020B0600070205080204" pitchFamily="50" charset="-128"/>
              </a:rPr>
              <a:t>		LR</a:t>
            </a:r>
            <a:r>
              <a:rPr kumimoji="1" lang="ja-JP" altLang="en-US" sz="2000" dirty="0" smtClean="0">
                <a:solidFill>
                  <a:srgbClr val="000000"/>
                </a:solidFill>
                <a:latin typeface="ＭＳ Ｐゴシック" panose="020B0600070205080204" pitchFamily="50" charset="-128"/>
                <a:ea typeface="ＭＳ Ｐゴシック" panose="020B0600070205080204" pitchFamily="50" charset="-128"/>
              </a:rPr>
              <a:t>までしか用意していない場合拡張が必要</a:t>
            </a:r>
            <a:endParaRPr kumimoji="1" lang="en-US" altLang="ja-JP" sz="2000" dirty="0" smtClean="0">
              <a:solidFill>
                <a:srgbClr val="000000"/>
              </a:solidFill>
              <a:latin typeface="ＭＳ Ｐゴシック" panose="020B0600070205080204" pitchFamily="50" charset="-128"/>
              <a:ea typeface="ＭＳ Ｐゴシック" panose="020B0600070205080204" pitchFamily="50" charset="-128"/>
            </a:endParaRPr>
          </a:p>
          <a:p>
            <a:pPr algn="l" eaLnBrk="1" hangingPunct="1"/>
            <a:endParaRPr kumimoji="1" lang="en-US" altLang="ja-JP" sz="2000" dirty="0" smtClean="0">
              <a:solidFill>
                <a:srgbClr val="000000"/>
              </a:solidFill>
              <a:latin typeface="ＭＳ Ｐゴシック" panose="020B0600070205080204" pitchFamily="50" charset="-128"/>
              <a:ea typeface="ＭＳ Ｐゴシック" panose="020B0600070205080204" pitchFamily="50" charset="-128"/>
            </a:endParaRPr>
          </a:p>
          <a:p>
            <a:pPr algn="l" eaLnBrk="1" hangingPunct="1"/>
            <a:r>
              <a:rPr kumimoji="1" lang="ja-JP" altLang="en-US" sz="2000" dirty="0" smtClean="0">
                <a:solidFill>
                  <a:srgbClr val="000000"/>
                </a:solidFill>
                <a:latin typeface="ＭＳ Ｐゴシック" panose="020B0600070205080204" pitchFamily="50" charset="-128"/>
                <a:ea typeface="ＭＳ Ｐゴシック" panose="020B0600070205080204" pitchFamily="50" charset="-128"/>
              </a:rPr>
              <a:t>２．</a:t>
            </a:r>
            <a:r>
              <a:rPr kumimoji="1" lang="ja-JP" altLang="en-US" sz="2000" u="sng" dirty="0" smtClean="0">
                <a:solidFill>
                  <a:srgbClr val="000000"/>
                </a:solidFill>
                <a:latin typeface="ＭＳ Ｐゴシック" panose="020B0600070205080204" pitchFamily="50" charset="-128"/>
                <a:ea typeface="ＭＳ Ｐゴシック" panose="020B0600070205080204" pitchFamily="50" charset="-128"/>
              </a:rPr>
              <a:t>騎士用の武器防具装備枠追加</a:t>
            </a:r>
            <a:r>
              <a:rPr kumimoji="1" lang="ja-JP" altLang="en-US" sz="2000" dirty="0" smtClean="0">
                <a:solidFill>
                  <a:srgbClr val="000000"/>
                </a:solidFill>
                <a:latin typeface="ＭＳ Ｐゴシック" panose="020B0600070205080204" pitchFamily="50" charset="-128"/>
                <a:ea typeface="ＭＳ Ｐゴシック" panose="020B0600070205080204" pitchFamily="50" charset="-128"/>
              </a:rPr>
              <a:t>：新レアリティの騎士にのみ武器と防具の</a:t>
            </a:r>
            <a:endParaRPr kumimoji="1" lang="en-US" altLang="ja-JP" sz="2000" dirty="0" smtClean="0">
              <a:solidFill>
                <a:srgbClr val="000000"/>
              </a:solidFill>
              <a:latin typeface="ＭＳ Ｐゴシック" panose="020B0600070205080204" pitchFamily="50" charset="-128"/>
              <a:ea typeface="ＭＳ Ｐゴシック" panose="020B0600070205080204" pitchFamily="50" charset="-128"/>
            </a:endParaRPr>
          </a:p>
          <a:p>
            <a:pPr algn="l" eaLnBrk="1" hangingPunct="1"/>
            <a:r>
              <a:rPr kumimoji="1" lang="en-US" altLang="ja-JP" sz="2000" dirty="0">
                <a:solidFill>
                  <a:srgbClr val="000000"/>
                </a:solidFill>
                <a:latin typeface="ＭＳ Ｐゴシック" panose="020B0600070205080204" pitchFamily="50" charset="-128"/>
                <a:ea typeface="ＭＳ Ｐゴシック" panose="020B0600070205080204" pitchFamily="50" charset="-128"/>
              </a:rPr>
              <a:t>	</a:t>
            </a:r>
            <a:r>
              <a:rPr kumimoji="1" lang="en-US" altLang="ja-JP" sz="2000" dirty="0" smtClean="0">
                <a:solidFill>
                  <a:srgbClr val="000000"/>
                </a:solidFill>
                <a:latin typeface="ＭＳ Ｐゴシック" panose="020B0600070205080204" pitchFamily="50" charset="-128"/>
                <a:ea typeface="ＭＳ Ｐゴシック" panose="020B0600070205080204" pitchFamily="50" charset="-128"/>
              </a:rPr>
              <a:t>			</a:t>
            </a:r>
            <a:r>
              <a:rPr kumimoji="1" lang="ja-JP" altLang="en-US" sz="2000" dirty="0" smtClean="0">
                <a:solidFill>
                  <a:srgbClr val="000000"/>
                </a:solidFill>
                <a:latin typeface="ＭＳ Ｐゴシック" panose="020B0600070205080204" pitchFamily="50" charset="-128"/>
                <a:ea typeface="ＭＳ Ｐゴシック" panose="020B0600070205080204" pitchFamily="50" charset="-128"/>
              </a:rPr>
              <a:t>　装備枠を追加する（表示含む）</a:t>
            </a:r>
            <a:endParaRPr kumimoji="1" lang="en-US" altLang="ja-JP" sz="2000" dirty="0" smtClean="0">
              <a:solidFill>
                <a:srgbClr val="000000"/>
              </a:solidFill>
              <a:latin typeface="ＭＳ Ｐゴシック" panose="020B0600070205080204" pitchFamily="50" charset="-128"/>
              <a:ea typeface="ＭＳ Ｐゴシック" panose="020B0600070205080204" pitchFamily="50" charset="-128"/>
            </a:endParaRPr>
          </a:p>
          <a:p>
            <a:pPr algn="l" eaLnBrk="1" hangingPunct="1"/>
            <a:endParaRPr kumimoji="1" lang="en-US" altLang="ja-JP" sz="2000" dirty="0" smtClean="0">
              <a:solidFill>
                <a:srgbClr val="000000"/>
              </a:solidFill>
              <a:latin typeface="ＭＳ Ｐゴシック" panose="020B0600070205080204" pitchFamily="50" charset="-128"/>
              <a:ea typeface="ＭＳ Ｐゴシック" panose="020B0600070205080204" pitchFamily="50" charset="-128"/>
            </a:endParaRPr>
          </a:p>
          <a:p>
            <a:pPr algn="l" eaLnBrk="1" hangingPunct="1"/>
            <a:r>
              <a:rPr kumimoji="1" lang="ja-JP" altLang="en-US" sz="2000" dirty="0" smtClean="0">
                <a:solidFill>
                  <a:srgbClr val="000000"/>
                </a:solidFill>
                <a:latin typeface="ＭＳ Ｐゴシック" panose="020B0600070205080204" pitchFamily="50" charset="-128"/>
                <a:ea typeface="ＭＳ Ｐゴシック" panose="020B0600070205080204" pitchFamily="50" charset="-128"/>
              </a:rPr>
              <a:t>３．</a:t>
            </a:r>
            <a:r>
              <a:rPr kumimoji="1" lang="en-US" altLang="ja-JP" sz="2000" u="sng" dirty="0" smtClean="0">
                <a:solidFill>
                  <a:srgbClr val="000000"/>
                </a:solidFill>
                <a:latin typeface="ＭＳ Ｐゴシック" panose="020B0600070205080204" pitchFamily="50" charset="-128"/>
                <a:ea typeface="ＭＳ Ｐゴシック" panose="020B0600070205080204" pitchFamily="50" charset="-128"/>
              </a:rPr>
              <a:t>GR</a:t>
            </a:r>
            <a:r>
              <a:rPr kumimoji="1" lang="ja-JP" altLang="en-US" sz="2000" u="sng" dirty="0" smtClean="0">
                <a:solidFill>
                  <a:srgbClr val="000000"/>
                </a:solidFill>
                <a:latin typeface="ＭＳ Ｐゴシック" panose="020B0600070205080204" pitchFamily="50" charset="-128"/>
                <a:ea typeface="ＭＳ Ｐゴシック" panose="020B0600070205080204" pitchFamily="50" charset="-128"/>
              </a:rPr>
              <a:t>用武器・防具</a:t>
            </a:r>
            <a:r>
              <a:rPr kumimoji="1" lang="ja-JP" altLang="en-US" sz="2000" dirty="0" smtClean="0">
                <a:solidFill>
                  <a:srgbClr val="000000"/>
                </a:solidFill>
                <a:latin typeface="ＭＳ Ｐゴシック" panose="020B0600070205080204" pitchFamily="50" charset="-128"/>
                <a:ea typeface="ＭＳ Ｐゴシック" panose="020B0600070205080204" pitchFamily="50" charset="-128"/>
              </a:rPr>
              <a:t>：</a:t>
            </a:r>
            <a:r>
              <a:rPr kumimoji="1" lang="en-US" altLang="ja-JP" sz="2000" dirty="0" smtClean="0">
                <a:solidFill>
                  <a:srgbClr val="000000"/>
                </a:solidFill>
                <a:latin typeface="ＭＳ Ｐゴシック" panose="020B0600070205080204" pitchFamily="50" charset="-128"/>
                <a:ea typeface="ＭＳ Ｐゴシック" panose="020B0600070205080204" pitchFamily="50" charset="-128"/>
              </a:rPr>
              <a:t>GR</a:t>
            </a:r>
            <a:r>
              <a:rPr kumimoji="1" lang="ja-JP" altLang="en-US" sz="2000" dirty="0" smtClean="0">
                <a:solidFill>
                  <a:srgbClr val="000000"/>
                </a:solidFill>
                <a:latin typeface="ＭＳ Ｐゴシック" panose="020B0600070205080204" pitchFamily="50" charset="-128"/>
                <a:ea typeface="ＭＳ Ｐゴシック" panose="020B0600070205080204" pitchFamily="50" charset="-128"/>
              </a:rPr>
              <a:t>騎士の装備枠に装備する武器・防具は</a:t>
            </a:r>
            <a:endParaRPr kumimoji="1" lang="en-US" altLang="ja-JP" sz="2000" dirty="0">
              <a:solidFill>
                <a:srgbClr val="000000"/>
              </a:solidFill>
              <a:latin typeface="ＭＳ Ｐゴシック" panose="020B0600070205080204" pitchFamily="50" charset="-128"/>
              <a:ea typeface="ＭＳ Ｐゴシック" panose="020B0600070205080204" pitchFamily="50" charset="-128"/>
            </a:endParaRPr>
          </a:p>
          <a:p>
            <a:pPr algn="l" eaLnBrk="1" hangingPunct="1"/>
            <a:r>
              <a:rPr kumimoji="1" lang="en-US" altLang="ja-JP" sz="2000" dirty="0" smtClean="0">
                <a:solidFill>
                  <a:srgbClr val="000000"/>
                </a:solidFill>
                <a:latin typeface="ＭＳ Ｐゴシック" panose="020B0600070205080204" pitchFamily="50" charset="-128"/>
                <a:ea typeface="ＭＳ Ｐゴシック" panose="020B0600070205080204" pitchFamily="50" charset="-128"/>
              </a:rPr>
              <a:t>		</a:t>
            </a:r>
            <a:r>
              <a:rPr kumimoji="1" lang="ja-JP" altLang="en-US" sz="2000" dirty="0">
                <a:solidFill>
                  <a:srgbClr val="000000"/>
                </a:solidFill>
                <a:latin typeface="ＭＳ Ｐゴシック" panose="020B0600070205080204" pitchFamily="50" charset="-128"/>
                <a:ea typeface="ＭＳ Ｐゴシック" panose="020B0600070205080204" pitchFamily="50" charset="-128"/>
              </a:rPr>
              <a:t>　</a:t>
            </a:r>
            <a:r>
              <a:rPr kumimoji="1" lang="ja-JP" altLang="en-US" sz="2000" dirty="0" smtClean="0">
                <a:solidFill>
                  <a:srgbClr val="000000"/>
                </a:solidFill>
                <a:latin typeface="ＭＳ Ｐゴシック" panose="020B0600070205080204" pitchFamily="50" charset="-128"/>
                <a:ea typeface="ＭＳ Ｐゴシック" panose="020B0600070205080204" pitchFamily="50" charset="-128"/>
              </a:rPr>
              <a:t>　</a:t>
            </a:r>
            <a:r>
              <a:rPr kumimoji="1" lang="en-US" altLang="ja-JP" sz="2000" dirty="0" smtClean="0">
                <a:solidFill>
                  <a:srgbClr val="000000"/>
                </a:solidFill>
                <a:latin typeface="ＭＳ Ｐゴシック" panose="020B0600070205080204" pitchFamily="50" charset="-128"/>
                <a:ea typeface="ＭＳ Ｐゴシック" panose="020B0600070205080204" pitchFamily="50" charset="-128"/>
              </a:rPr>
              <a:t>GR</a:t>
            </a:r>
            <a:r>
              <a:rPr kumimoji="1" lang="ja-JP" altLang="en-US" sz="2000" dirty="0" smtClean="0">
                <a:solidFill>
                  <a:srgbClr val="000000"/>
                </a:solidFill>
                <a:latin typeface="ＭＳ Ｐゴシック" panose="020B0600070205080204" pitchFamily="50" charset="-128"/>
                <a:ea typeface="ＭＳ Ｐゴシック" panose="020B0600070205080204" pitchFamily="50" charset="-128"/>
              </a:rPr>
              <a:t>用武器・防具以外の場合、反映されるステータスは軽減される。</a:t>
            </a:r>
            <a:endParaRPr kumimoji="1" lang="en-US" altLang="ja-JP" sz="2000" dirty="0" smtClean="0">
              <a:solidFill>
                <a:srgbClr val="000000"/>
              </a:solidFill>
              <a:latin typeface="ＭＳ Ｐゴシック" panose="020B0600070205080204" pitchFamily="50" charset="-128"/>
              <a:ea typeface="ＭＳ Ｐゴシック" panose="020B0600070205080204" pitchFamily="50" charset="-128"/>
            </a:endParaRPr>
          </a:p>
          <a:p>
            <a:pPr algn="l" eaLnBrk="1" hangingPunct="1"/>
            <a:r>
              <a:rPr kumimoji="1" lang="ja-JP" altLang="en-US" sz="2000" dirty="0" smtClean="0">
                <a:solidFill>
                  <a:srgbClr val="000000"/>
                </a:solidFill>
                <a:latin typeface="ＭＳ Ｐゴシック" panose="020B0600070205080204" pitchFamily="50" charset="-128"/>
                <a:ea typeface="ＭＳ Ｐゴシック" panose="020B0600070205080204" pitchFamily="50" charset="-128"/>
              </a:rPr>
              <a:t>４．</a:t>
            </a:r>
            <a:r>
              <a:rPr kumimoji="1" lang="ja-JP" altLang="en-US" sz="2000" u="sng" dirty="0" smtClean="0">
                <a:solidFill>
                  <a:srgbClr val="000000"/>
                </a:solidFill>
                <a:latin typeface="ＭＳ Ｐゴシック" panose="020B0600070205080204" pitchFamily="50" charset="-128"/>
                <a:ea typeface="ＭＳ Ｐゴシック" panose="020B0600070205080204" pitchFamily="50" charset="-128"/>
              </a:rPr>
              <a:t>詳細表示・画像表示ＯＮＯＦＦ</a:t>
            </a:r>
            <a:r>
              <a:rPr kumimoji="1" lang="ja-JP" altLang="en-US" sz="2000" dirty="0" smtClean="0">
                <a:solidFill>
                  <a:srgbClr val="000000"/>
                </a:solidFill>
                <a:latin typeface="ＭＳ Ｐゴシック" panose="020B0600070205080204" pitchFamily="50" charset="-128"/>
                <a:ea typeface="ＭＳ Ｐゴシック" panose="020B0600070205080204" pitchFamily="50" charset="-128"/>
              </a:rPr>
              <a:t>：装備画面の表示のカスタマイズを可能にする</a:t>
            </a:r>
            <a:endParaRPr kumimoji="1" lang="en-US" altLang="ja-JP" sz="2000" dirty="0" smtClean="0">
              <a:solidFill>
                <a:srgbClr val="000000"/>
              </a:solidFill>
              <a:latin typeface="ＭＳ Ｐゴシック" panose="020B0600070205080204" pitchFamily="50" charset="-128"/>
              <a:ea typeface="ＭＳ Ｐゴシック" panose="020B0600070205080204" pitchFamily="50" charset="-128"/>
            </a:endParaRPr>
          </a:p>
          <a:p>
            <a:pPr algn="l" eaLnBrk="1" hangingPunct="1"/>
            <a:r>
              <a:rPr kumimoji="1" lang="en-US" altLang="ja-JP" sz="2000" dirty="0" smtClean="0">
                <a:solidFill>
                  <a:srgbClr val="000000"/>
                </a:solidFill>
                <a:latin typeface="ＭＳ Ｐゴシック" panose="020B0600070205080204" pitchFamily="50" charset="-128"/>
                <a:ea typeface="ＭＳ Ｐゴシック" panose="020B0600070205080204" pitchFamily="50" charset="-128"/>
              </a:rPr>
              <a:t>			</a:t>
            </a:r>
          </a:p>
        </p:txBody>
      </p:sp>
      <p:sp>
        <p:nvSpPr>
          <p:cNvPr id="13" name="Rectangle 5"/>
          <p:cNvSpPr>
            <a:spLocks/>
          </p:cNvSpPr>
          <p:nvPr/>
        </p:nvSpPr>
        <p:spPr bwMode="auto">
          <a:xfrm>
            <a:off x="126907" y="381804"/>
            <a:ext cx="12446000" cy="406400"/>
          </a:xfrm>
          <a:prstGeom prst="rect">
            <a:avLst/>
          </a:prstGeom>
          <a:noFill/>
          <a:ln>
            <a:noFill/>
          </a:ln>
          <a:effectLst>
            <a:outerShdw blurRad="50800" dist="38100" dir="2700000" algn="tl" rotWithShape="0">
              <a:srgbClr val="00B0F0">
                <a:alpha val="4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3600">
                <a:solidFill>
                  <a:schemeClr val="tx1"/>
                </a:solidFill>
                <a:latin typeface="ヒラギノ角ゴ Pro W3"/>
                <a:ea typeface="ヒラギノ角ゴ Pro W3"/>
                <a:cs typeface="ヒラギノ角ゴ Pro W3"/>
                <a:sym typeface="ヒラギノ角ゴ Pro W3"/>
              </a:defRPr>
            </a:lvl1pPr>
            <a:lvl2pPr marL="742950" indent="-285750" algn="ctr">
              <a:defRPr sz="3600">
                <a:solidFill>
                  <a:schemeClr val="tx1"/>
                </a:solidFill>
                <a:latin typeface="ヒラギノ角ゴ Pro W3"/>
                <a:ea typeface="ヒラギノ角ゴ Pro W3"/>
                <a:cs typeface="ヒラギノ角ゴ Pro W3"/>
                <a:sym typeface="ヒラギノ角ゴ Pro W3"/>
              </a:defRPr>
            </a:lvl2pPr>
            <a:lvl3pPr marL="1143000" indent="-228600" algn="ctr">
              <a:defRPr sz="3600">
                <a:solidFill>
                  <a:schemeClr val="tx1"/>
                </a:solidFill>
                <a:latin typeface="ヒラギノ角ゴ Pro W3"/>
                <a:ea typeface="ヒラギノ角ゴ Pro W3"/>
                <a:cs typeface="ヒラギノ角ゴ Pro W3"/>
                <a:sym typeface="ヒラギノ角ゴ Pro W3"/>
              </a:defRPr>
            </a:lvl3pPr>
            <a:lvl4pPr marL="1600200" indent="-228600" algn="ctr">
              <a:defRPr sz="3600">
                <a:solidFill>
                  <a:schemeClr val="tx1"/>
                </a:solidFill>
                <a:latin typeface="ヒラギノ角ゴ Pro W3"/>
                <a:ea typeface="ヒラギノ角ゴ Pro W3"/>
                <a:cs typeface="ヒラギノ角ゴ Pro W3"/>
                <a:sym typeface="ヒラギノ角ゴ Pro W3"/>
              </a:defRPr>
            </a:lvl4pPr>
            <a:lvl5pPr marL="2057400" indent="-228600" algn="ctr">
              <a:defRPr sz="3600">
                <a:solidFill>
                  <a:schemeClr val="tx1"/>
                </a:solidFill>
                <a:latin typeface="ヒラギノ角ゴ Pro W3"/>
                <a:ea typeface="ヒラギノ角ゴ Pro W3"/>
                <a:cs typeface="ヒラギノ角ゴ Pro W3"/>
                <a:sym typeface="ヒラギノ角ゴ Pro W3"/>
              </a:defRPr>
            </a:lvl5pPr>
            <a:lvl6pPr marL="25146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6pPr>
            <a:lvl7pPr marL="29718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7pPr>
            <a:lvl8pPr marL="34290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8pPr>
            <a:lvl9pPr marL="38862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9pPr>
          </a:lstStyle>
          <a:p>
            <a:pPr algn="l" eaLnBrk="1" hangingPunct="1"/>
            <a:r>
              <a:rPr lang="en-US" altLang="ja-JP" sz="2800" dirty="0" smtClean="0">
                <a:solidFill>
                  <a:schemeClr val="accent3"/>
                </a:solidFill>
                <a:latin typeface="ＭＳ Ｐゴシック" panose="020B0600070205080204" pitchFamily="50" charset="-128"/>
                <a:ea typeface="ＭＳ Ｐゴシック" panose="020B0600070205080204" pitchFamily="50" charset="-128"/>
                <a:sym typeface="ＭＳ Ｐゴシック" panose="020B0600070205080204" pitchFamily="50" charset="-128"/>
              </a:rPr>
              <a:t>●</a:t>
            </a:r>
            <a:r>
              <a:rPr lang="ja-JP" altLang="en-US" sz="2800" dirty="0" smtClean="0">
                <a:solidFill>
                  <a:schemeClr val="accent3"/>
                </a:solidFill>
                <a:latin typeface="ＭＳ Ｐゴシック" panose="020B0600070205080204" pitchFamily="50" charset="-128"/>
                <a:ea typeface="ＭＳ Ｐゴシック" panose="020B0600070205080204" pitchFamily="50" charset="-128"/>
                <a:sym typeface="ＭＳ Ｐゴシック" panose="020B0600070205080204" pitchFamily="50" charset="-128"/>
              </a:rPr>
              <a:t>追加要素</a:t>
            </a:r>
            <a:endParaRPr lang="ja-JP" altLang="en-US" sz="2800" dirty="0">
              <a:solidFill>
                <a:schemeClr val="accent3"/>
              </a:solidFill>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spTree>
    <p:extLst>
      <p:ext uri="{BB962C8B-B14F-4D97-AF65-F5344CB8AC3E}">
        <p14:creationId xmlns:p14="http://schemas.microsoft.com/office/powerpoint/2010/main" val="90196140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6"/>
          <p:cNvSpPr>
            <a:spLocks/>
          </p:cNvSpPr>
          <p:nvPr/>
        </p:nvSpPr>
        <p:spPr bwMode="auto">
          <a:xfrm>
            <a:off x="11374438" y="488950"/>
            <a:ext cx="1236662" cy="279400"/>
          </a:xfrm>
          <a:prstGeom prst="rect">
            <a:avLst/>
          </a:prstGeom>
          <a:solidFill>
            <a:schemeClr val="accent1"/>
          </a:solidFill>
          <a:ln>
            <a:noFill/>
          </a:ln>
          <a:extLst>
            <a:ext uri="{91240B29-F687-4F45-9708-019B960494DF}">
              <a14:hiddenLine xmlns:a14="http://schemas.microsoft.com/office/drawing/2010/main" w="12700">
                <a:solidFill>
                  <a:srgbClr val="FF2712"/>
                </a:solidFill>
                <a:miter lim="800000"/>
                <a:headEnd/>
                <a:tailEnd/>
              </a14:hiddenLine>
            </a:ext>
          </a:extLst>
        </p:spPr>
        <p:txBody>
          <a:bodyPr wrap="none" lIns="0" tIns="0" rIns="0" bIns="0" anchor="ctr">
            <a:spAutoFit/>
          </a:bodyPr>
          <a:lstStyle>
            <a:lvl1pPr algn="ctr">
              <a:defRPr sz="3600">
                <a:solidFill>
                  <a:schemeClr val="tx1"/>
                </a:solidFill>
                <a:latin typeface="ヒラギノ角ゴ Pro W3"/>
                <a:ea typeface="ヒラギノ角ゴ Pro W3"/>
                <a:cs typeface="ヒラギノ角ゴ Pro W3"/>
                <a:sym typeface="ヒラギノ角ゴ Pro W3"/>
              </a:defRPr>
            </a:lvl1pPr>
            <a:lvl2pPr marL="742950" indent="-285750" algn="ctr">
              <a:defRPr sz="3600">
                <a:solidFill>
                  <a:schemeClr val="tx1"/>
                </a:solidFill>
                <a:latin typeface="ヒラギノ角ゴ Pro W3"/>
                <a:ea typeface="ヒラギノ角ゴ Pro W3"/>
                <a:cs typeface="ヒラギノ角ゴ Pro W3"/>
                <a:sym typeface="ヒラギノ角ゴ Pro W3"/>
              </a:defRPr>
            </a:lvl2pPr>
            <a:lvl3pPr marL="1143000" indent="-228600" algn="ctr">
              <a:defRPr sz="3600">
                <a:solidFill>
                  <a:schemeClr val="tx1"/>
                </a:solidFill>
                <a:latin typeface="ヒラギノ角ゴ Pro W3"/>
                <a:ea typeface="ヒラギノ角ゴ Pro W3"/>
                <a:cs typeface="ヒラギノ角ゴ Pro W3"/>
                <a:sym typeface="ヒラギノ角ゴ Pro W3"/>
              </a:defRPr>
            </a:lvl3pPr>
            <a:lvl4pPr marL="1600200" indent="-228600" algn="ctr">
              <a:defRPr sz="3600">
                <a:solidFill>
                  <a:schemeClr val="tx1"/>
                </a:solidFill>
                <a:latin typeface="ヒラギノ角ゴ Pro W3"/>
                <a:ea typeface="ヒラギノ角ゴ Pro W3"/>
                <a:cs typeface="ヒラギノ角ゴ Pro W3"/>
                <a:sym typeface="ヒラギノ角ゴ Pro W3"/>
              </a:defRPr>
            </a:lvl4pPr>
            <a:lvl5pPr marL="2057400" indent="-228600" algn="ctr">
              <a:defRPr sz="3600">
                <a:solidFill>
                  <a:schemeClr val="tx1"/>
                </a:solidFill>
                <a:latin typeface="ヒラギノ角ゴ Pro W3"/>
                <a:ea typeface="ヒラギノ角ゴ Pro W3"/>
                <a:cs typeface="ヒラギノ角ゴ Pro W3"/>
                <a:sym typeface="ヒラギノ角ゴ Pro W3"/>
              </a:defRPr>
            </a:lvl5pPr>
            <a:lvl6pPr marL="25146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6pPr>
            <a:lvl7pPr marL="29718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7pPr>
            <a:lvl8pPr marL="34290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8pPr>
            <a:lvl9pPr marL="38862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9pPr>
          </a:lstStyle>
          <a:p>
            <a:pPr eaLnBrk="1" hangingPunct="1">
              <a:lnSpc>
                <a:spcPts val="2200"/>
              </a:lnSpc>
            </a:pPr>
            <a:r>
              <a:rPr lang="en-US" altLang="ja-JP" sz="1400">
                <a:solidFill>
                  <a:srgbClr val="FFFFFF"/>
                </a:solidFill>
                <a:latin typeface="ヒラギノ角ゴ Pro W6"/>
                <a:ea typeface="ＭＳ Ｐゴシック" panose="020B0600070205080204" pitchFamily="50" charset="-128"/>
                <a:sym typeface="ヒラギノ角ゴ Pro W6"/>
              </a:rPr>
              <a:t>confidential</a:t>
            </a:r>
          </a:p>
        </p:txBody>
      </p:sp>
      <p:sp>
        <p:nvSpPr>
          <p:cNvPr id="16393" name="Rectangle 6"/>
          <p:cNvSpPr>
            <a:spLocks/>
          </p:cNvSpPr>
          <p:nvPr/>
        </p:nvSpPr>
        <p:spPr bwMode="auto">
          <a:xfrm>
            <a:off x="525463" y="1163122"/>
            <a:ext cx="5972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spAutoFit/>
          </a:bodyPr>
          <a:lstStyle>
            <a:lvl1pPr algn="ctr">
              <a:defRPr sz="3600">
                <a:solidFill>
                  <a:schemeClr val="tx1"/>
                </a:solidFill>
                <a:latin typeface="ヒラギノ角ゴ Pro W3"/>
                <a:ea typeface="ヒラギノ角ゴ Pro W3"/>
                <a:cs typeface="ヒラギノ角ゴ Pro W3"/>
                <a:sym typeface="ヒラギノ角ゴ Pro W3"/>
              </a:defRPr>
            </a:lvl1pPr>
            <a:lvl2pPr marL="742950" indent="-285750" algn="ctr">
              <a:defRPr sz="3600">
                <a:solidFill>
                  <a:schemeClr val="tx1"/>
                </a:solidFill>
                <a:latin typeface="ヒラギノ角ゴ Pro W3"/>
                <a:ea typeface="ヒラギノ角ゴ Pro W3"/>
                <a:cs typeface="ヒラギノ角ゴ Pro W3"/>
                <a:sym typeface="ヒラギノ角ゴ Pro W3"/>
              </a:defRPr>
            </a:lvl2pPr>
            <a:lvl3pPr marL="1143000" indent="-228600" algn="ctr">
              <a:defRPr sz="3600">
                <a:solidFill>
                  <a:schemeClr val="tx1"/>
                </a:solidFill>
                <a:latin typeface="ヒラギノ角ゴ Pro W3"/>
                <a:ea typeface="ヒラギノ角ゴ Pro W3"/>
                <a:cs typeface="ヒラギノ角ゴ Pro W3"/>
                <a:sym typeface="ヒラギノ角ゴ Pro W3"/>
              </a:defRPr>
            </a:lvl3pPr>
            <a:lvl4pPr marL="1600200" indent="-228600" algn="ctr">
              <a:defRPr sz="3600">
                <a:solidFill>
                  <a:schemeClr val="tx1"/>
                </a:solidFill>
                <a:latin typeface="ヒラギノ角ゴ Pro W3"/>
                <a:ea typeface="ヒラギノ角ゴ Pro W3"/>
                <a:cs typeface="ヒラギノ角ゴ Pro W3"/>
                <a:sym typeface="ヒラギノ角ゴ Pro W3"/>
              </a:defRPr>
            </a:lvl4pPr>
            <a:lvl5pPr marL="2057400" indent="-228600" algn="ctr">
              <a:defRPr sz="3600">
                <a:solidFill>
                  <a:schemeClr val="tx1"/>
                </a:solidFill>
                <a:latin typeface="ヒラギノ角ゴ Pro W3"/>
                <a:ea typeface="ヒラギノ角ゴ Pro W3"/>
                <a:cs typeface="ヒラギノ角ゴ Pro W3"/>
                <a:sym typeface="ヒラギノ角ゴ Pro W3"/>
              </a:defRPr>
            </a:lvl5pPr>
            <a:lvl6pPr marL="25146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6pPr>
            <a:lvl7pPr marL="29718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7pPr>
            <a:lvl8pPr marL="34290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8pPr>
            <a:lvl9pPr marL="38862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9pPr>
          </a:lstStyle>
          <a:p>
            <a:pPr algn="l" eaLnBrk="1" hangingPunct="1"/>
            <a:r>
              <a:rPr lang="ja-JP" altLang="en-US" sz="2400" b="1" dirty="0" smtClean="0">
                <a:latin typeface="ＭＳ Ｐゴシック" panose="020B0600070205080204" pitchFamily="50" charset="-128"/>
                <a:ea typeface="ＭＳ Ｐゴシック" panose="020B0600070205080204" pitchFamily="50" charset="-128"/>
                <a:sym typeface="ＭＳ Ｐゴシック" panose="020B0600070205080204" pitchFamily="50" charset="-128"/>
              </a:rPr>
              <a:t>■仕様</a:t>
            </a:r>
            <a:endParaRPr lang="en-US" altLang="ja-JP" sz="2400" b="1" dirty="0">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sp>
        <p:nvSpPr>
          <p:cNvPr id="16394" name="テキスト ボックス 1"/>
          <p:cNvSpPr txBox="1">
            <a:spLocks noChangeArrowheads="1"/>
          </p:cNvSpPr>
          <p:nvPr/>
        </p:nvSpPr>
        <p:spPr bwMode="auto">
          <a:xfrm>
            <a:off x="452438" y="1578948"/>
            <a:ext cx="12085637" cy="71096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ctr">
              <a:defRPr sz="3600">
                <a:solidFill>
                  <a:schemeClr val="tx1"/>
                </a:solidFill>
                <a:latin typeface="ヒラギノ角ゴ Pro W3"/>
                <a:ea typeface="ヒラギノ角ゴ Pro W3"/>
                <a:cs typeface="ヒラギノ角ゴ Pro W3"/>
                <a:sym typeface="ヒラギノ角ゴ Pro W3"/>
              </a:defRPr>
            </a:lvl1pPr>
            <a:lvl2pPr marL="742950" indent="-285750" algn="ctr">
              <a:defRPr sz="3600">
                <a:solidFill>
                  <a:schemeClr val="tx1"/>
                </a:solidFill>
                <a:latin typeface="ヒラギノ角ゴ Pro W3"/>
                <a:ea typeface="ヒラギノ角ゴ Pro W3"/>
                <a:cs typeface="ヒラギノ角ゴ Pro W3"/>
                <a:sym typeface="ヒラギノ角ゴ Pro W3"/>
              </a:defRPr>
            </a:lvl2pPr>
            <a:lvl3pPr marL="1143000" indent="-228600" algn="ctr">
              <a:defRPr sz="3600">
                <a:solidFill>
                  <a:schemeClr val="tx1"/>
                </a:solidFill>
                <a:latin typeface="ヒラギノ角ゴ Pro W3"/>
                <a:ea typeface="ヒラギノ角ゴ Pro W3"/>
                <a:cs typeface="ヒラギノ角ゴ Pro W3"/>
                <a:sym typeface="ヒラギノ角ゴ Pro W3"/>
              </a:defRPr>
            </a:lvl3pPr>
            <a:lvl4pPr marL="1600200" indent="-228600" algn="ctr">
              <a:defRPr sz="3600">
                <a:solidFill>
                  <a:schemeClr val="tx1"/>
                </a:solidFill>
                <a:latin typeface="ヒラギノ角ゴ Pro W3"/>
                <a:ea typeface="ヒラギノ角ゴ Pro W3"/>
                <a:cs typeface="ヒラギノ角ゴ Pro W3"/>
                <a:sym typeface="ヒラギノ角ゴ Pro W3"/>
              </a:defRPr>
            </a:lvl4pPr>
            <a:lvl5pPr marL="2057400" indent="-228600" algn="ctr">
              <a:defRPr sz="3600">
                <a:solidFill>
                  <a:schemeClr val="tx1"/>
                </a:solidFill>
                <a:latin typeface="ヒラギノ角ゴ Pro W3"/>
                <a:ea typeface="ヒラギノ角ゴ Pro W3"/>
                <a:cs typeface="ヒラギノ角ゴ Pro W3"/>
                <a:sym typeface="ヒラギノ角ゴ Pro W3"/>
              </a:defRPr>
            </a:lvl5pPr>
            <a:lvl6pPr marL="25146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6pPr>
            <a:lvl7pPr marL="29718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7pPr>
            <a:lvl8pPr marL="34290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8pPr>
            <a:lvl9pPr marL="38862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9pPr>
          </a:lstStyle>
          <a:p>
            <a:pPr algn="l" eaLnBrk="1" hangingPunct="1"/>
            <a:r>
              <a:rPr kumimoji="1" lang="en-US" altLang="ja-JP" sz="2400" dirty="0" smtClean="0">
                <a:solidFill>
                  <a:srgbClr val="000000"/>
                </a:solidFill>
                <a:latin typeface="ＭＳ Ｐゴシック" panose="020B0600070205080204" pitchFamily="50" charset="-128"/>
                <a:ea typeface="ＭＳ Ｐゴシック" panose="020B0600070205080204" pitchFamily="50" charset="-128"/>
              </a:rPr>
              <a:t>【</a:t>
            </a:r>
            <a:r>
              <a:rPr kumimoji="1" lang="ja-JP" altLang="en-US" sz="2400" dirty="0" smtClean="0">
                <a:solidFill>
                  <a:srgbClr val="000000"/>
                </a:solidFill>
                <a:latin typeface="ＭＳ Ｐゴシック" panose="020B0600070205080204" pitchFamily="50" charset="-128"/>
                <a:ea typeface="ＭＳ Ｐゴシック" panose="020B0600070205080204" pitchFamily="50" charset="-128"/>
              </a:rPr>
              <a:t>１．新レアリティの追加</a:t>
            </a:r>
            <a:r>
              <a:rPr kumimoji="1" lang="en-US" altLang="ja-JP" sz="2400" dirty="0" smtClean="0">
                <a:solidFill>
                  <a:srgbClr val="000000"/>
                </a:solidFill>
                <a:latin typeface="ＭＳ Ｐゴシック" panose="020B0600070205080204" pitchFamily="50" charset="-128"/>
                <a:ea typeface="ＭＳ Ｐゴシック" panose="020B0600070205080204" pitchFamily="50" charset="-128"/>
              </a:rPr>
              <a:t>】</a:t>
            </a:r>
          </a:p>
          <a:p>
            <a:pPr algn="l" eaLnBrk="1" hangingPunct="1"/>
            <a:r>
              <a:rPr kumimoji="1" lang="ja-JP" altLang="en-US" sz="2400" dirty="0" smtClean="0">
                <a:solidFill>
                  <a:srgbClr val="0070C0"/>
                </a:solidFill>
                <a:latin typeface="ＭＳ Ｐゴシック" panose="020B0600070205080204" pitchFamily="50" charset="-128"/>
                <a:ea typeface="ＭＳ Ｐゴシック" panose="020B0600070205080204" pitchFamily="50" charset="-128"/>
              </a:rPr>
              <a:t>　</a:t>
            </a:r>
            <a:r>
              <a:rPr kumimoji="1" lang="ja-JP" altLang="en-US" sz="2400" dirty="0" smtClean="0">
                <a:latin typeface="ＭＳ Ｐゴシック" panose="020B0600070205080204" pitchFamily="50" charset="-128"/>
                <a:ea typeface="ＭＳ Ｐゴシック" panose="020B0600070205080204" pitchFamily="50" charset="-128"/>
              </a:rPr>
              <a:t>・新レアリティ「</a:t>
            </a:r>
            <a:r>
              <a:rPr kumimoji="1" lang="en-US" altLang="ja-JP" sz="2400" dirty="0" smtClean="0">
                <a:latin typeface="ＭＳ Ｐゴシック" panose="020B0600070205080204" pitchFamily="50" charset="-128"/>
                <a:ea typeface="ＭＳ Ｐゴシック" panose="020B0600070205080204" pitchFamily="50" charset="-128"/>
              </a:rPr>
              <a:t>GR</a:t>
            </a:r>
            <a:r>
              <a:rPr kumimoji="1" lang="ja-JP" altLang="en-US" sz="2400" dirty="0" smtClean="0">
                <a:latin typeface="ＭＳ Ｐゴシック" panose="020B0600070205080204" pitchFamily="50" charset="-128"/>
                <a:ea typeface="ＭＳ Ｐゴシック" panose="020B0600070205080204" pitchFamily="50" charset="-128"/>
              </a:rPr>
              <a:t>（ゴッドレア）」を追加</a:t>
            </a:r>
            <a:endParaRPr kumimoji="1" lang="en-US" altLang="ja-JP" sz="2400" dirty="0" smtClean="0">
              <a:latin typeface="ＭＳ Ｐゴシック" panose="020B0600070205080204" pitchFamily="50" charset="-128"/>
              <a:ea typeface="ＭＳ Ｐゴシック" panose="020B0600070205080204" pitchFamily="50" charset="-128"/>
            </a:endParaRPr>
          </a:p>
          <a:p>
            <a:pPr algn="l" eaLnBrk="1" hangingPunct="1"/>
            <a:r>
              <a:rPr kumimoji="1" lang="en-US" altLang="ja-JP" sz="2400" dirty="0">
                <a:latin typeface="ＭＳ Ｐゴシック" panose="020B0600070205080204" pitchFamily="50" charset="-128"/>
                <a:ea typeface="ＭＳ Ｐゴシック" panose="020B0600070205080204" pitchFamily="50" charset="-128"/>
              </a:rPr>
              <a:t>	</a:t>
            </a:r>
            <a:r>
              <a:rPr kumimoji="1" lang="ja-JP" altLang="en-US" sz="2400" dirty="0" smtClean="0">
                <a:latin typeface="ＭＳ Ｐゴシック" panose="020B0600070205080204" pitchFamily="50" charset="-128"/>
                <a:ea typeface="ＭＳ Ｐゴシック" panose="020B0600070205080204" pitchFamily="50" charset="-128"/>
              </a:rPr>
              <a:t>┗各マスタ（基本キャラマスタ）に新レアリティを追加</a:t>
            </a:r>
            <a:endParaRPr kumimoji="1" lang="en-US" altLang="ja-JP" sz="2400" dirty="0" smtClean="0">
              <a:latin typeface="ＭＳ Ｐゴシック" panose="020B0600070205080204" pitchFamily="50" charset="-128"/>
              <a:ea typeface="ＭＳ Ｐゴシック" panose="020B0600070205080204" pitchFamily="50" charset="-128"/>
            </a:endParaRPr>
          </a:p>
          <a:p>
            <a:pPr algn="l" eaLnBrk="1" hangingPunct="1"/>
            <a:r>
              <a:rPr kumimoji="1" lang="en-US" altLang="ja-JP" sz="2400" dirty="0" smtClean="0">
                <a:latin typeface="ＭＳ Ｐゴシック" panose="020B0600070205080204" pitchFamily="50" charset="-128"/>
                <a:ea typeface="ＭＳ Ｐゴシック" panose="020B0600070205080204" pitchFamily="50" charset="-128"/>
              </a:rPr>
              <a:t>	</a:t>
            </a:r>
            <a:r>
              <a:rPr kumimoji="1" lang="ja-JP" altLang="en-US" sz="2400" dirty="0" smtClean="0">
                <a:latin typeface="ＭＳ Ｐゴシック" panose="020B0600070205080204" pitchFamily="50" charset="-128"/>
                <a:ea typeface="ＭＳ Ｐゴシック" panose="020B0600070205080204" pitchFamily="50" charset="-128"/>
              </a:rPr>
              <a:t>┗プログラムで制御している部分でレアリティを</a:t>
            </a:r>
            <a:r>
              <a:rPr kumimoji="1" lang="en-US" altLang="ja-JP" sz="2400" dirty="0" smtClean="0">
                <a:latin typeface="ＭＳ Ｐゴシック" panose="020B0600070205080204" pitchFamily="50" charset="-128"/>
                <a:ea typeface="ＭＳ Ｐゴシック" panose="020B0600070205080204" pitchFamily="50" charset="-128"/>
              </a:rPr>
              <a:t>LR</a:t>
            </a:r>
            <a:r>
              <a:rPr kumimoji="1" lang="ja-JP" altLang="en-US" sz="2400" dirty="0" smtClean="0">
                <a:latin typeface="ＭＳ Ｐゴシック" panose="020B0600070205080204" pitchFamily="50" charset="-128"/>
                <a:ea typeface="ＭＳ Ｐゴシック" panose="020B0600070205080204" pitchFamily="50" charset="-128"/>
              </a:rPr>
              <a:t>までしか</a:t>
            </a:r>
            <a:endParaRPr kumimoji="1" lang="en-US" altLang="ja-JP" sz="2400" dirty="0" smtClean="0">
              <a:latin typeface="ＭＳ Ｐゴシック" panose="020B0600070205080204" pitchFamily="50" charset="-128"/>
              <a:ea typeface="ＭＳ Ｐゴシック" panose="020B0600070205080204" pitchFamily="50" charset="-128"/>
            </a:endParaRPr>
          </a:p>
          <a:p>
            <a:pPr algn="l" eaLnBrk="1" hangingPunct="1"/>
            <a:r>
              <a:rPr kumimoji="1" lang="en-US" altLang="ja-JP" sz="2400" dirty="0">
                <a:latin typeface="ＭＳ Ｐゴシック" panose="020B0600070205080204" pitchFamily="50" charset="-128"/>
                <a:ea typeface="ＭＳ Ｐゴシック" panose="020B0600070205080204" pitchFamily="50" charset="-128"/>
              </a:rPr>
              <a:t>	</a:t>
            </a:r>
            <a:r>
              <a:rPr kumimoji="1" lang="ja-JP" altLang="en-US" sz="2400" dirty="0" smtClean="0">
                <a:latin typeface="ＭＳ Ｐゴシック" panose="020B0600070205080204" pitchFamily="50" charset="-128"/>
                <a:ea typeface="ＭＳ Ｐゴシック" panose="020B0600070205080204" pitchFamily="50" charset="-128"/>
              </a:rPr>
              <a:t>　　対応していない場合拡張が必要。</a:t>
            </a:r>
            <a:endParaRPr kumimoji="1" lang="en-US" altLang="ja-JP" sz="2400" dirty="0" smtClean="0">
              <a:latin typeface="ＭＳ Ｐゴシック" panose="020B0600070205080204" pitchFamily="50" charset="-128"/>
              <a:ea typeface="ＭＳ Ｐゴシック" panose="020B0600070205080204" pitchFamily="50" charset="-128"/>
            </a:endParaRPr>
          </a:p>
          <a:p>
            <a:pPr algn="l" eaLnBrk="1" hangingPunct="1"/>
            <a:r>
              <a:rPr kumimoji="1" lang="ja-JP" altLang="en-US" sz="2400" dirty="0" smtClean="0">
                <a:solidFill>
                  <a:srgbClr val="0070C0"/>
                </a:solidFill>
                <a:latin typeface="ＭＳ Ｐゴシック" panose="020B0600070205080204" pitchFamily="50" charset="-128"/>
                <a:ea typeface="ＭＳ Ｐゴシック" panose="020B0600070205080204" pitchFamily="50" charset="-128"/>
              </a:rPr>
              <a:t>　　　</a:t>
            </a:r>
            <a:r>
              <a:rPr kumimoji="1" lang="en-US" altLang="ja-JP" sz="2400" dirty="0" smtClean="0">
                <a:solidFill>
                  <a:srgbClr val="0070C0"/>
                </a:solidFill>
                <a:latin typeface="ＭＳ Ｐゴシック" panose="020B0600070205080204" pitchFamily="50" charset="-128"/>
                <a:ea typeface="ＭＳ Ｐゴシック" panose="020B0600070205080204" pitchFamily="50" charset="-128"/>
              </a:rPr>
              <a:t>※</a:t>
            </a:r>
            <a:r>
              <a:rPr kumimoji="1" lang="ja-JP" altLang="en-US" sz="2400" dirty="0" smtClean="0">
                <a:solidFill>
                  <a:srgbClr val="0070C0"/>
                </a:solidFill>
                <a:latin typeface="ＭＳ Ｐゴシック" panose="020B0600070205080204" pitchFamily="50" charset="-128"/>
                <a:ea typeface="ＭＳ Ｐゴシック" panose="020B0600070205080204" pitchFamily="50" charset="-128"/>
              </a:rPr>
              <a:t>名称としてＬＬＲ（ルミナスレジェンドレア）でもいいかも？</a:t>
            </a:r>
            <a:endParaRPr kumimoji="1" lang="en-US" altLang="ja-JP" sz="2400" dirty="0" smtClean="0">
              <a:solidFill>
                <a:srgbClr val="0070C0"/>
              </a:solidFill>
              <a:latin typeface="ＭＳ Ｐゴシック" panose="020B0600070205080204" pitchFamily="50" charset="-128"/>
              <a:ea typeface="ＭＳ Ｐゴシック" panose="020B0600070205080204" pitchFamily="50" charset="-128"/>
            </a:endParaRPr>
          </a:p>
          <a:p>
            <a:pPr algn="l" eaLnBrk="1" hangingPunct="1"/>
            <a:r>
              <a:rPr kumimoji="1" lang="ja-JP" altLang="en-US" sz="2400" dirty="0">
                <a:latin typeface="ＭＳ Ｐゴシック" panose="020B0600070205080204" pitchFamily="50" charset="-128"/>
                <a:ea typeface="ＭＳ Ｐゴシック" panose="020B0600070205080204" pitchFamily="50" charset="-128"/>
              </a:rPr>
              <a:t>　・新レアリティ騎士には装備できる武器防具の</a:t>
            </a:r>
            <a:r>
              <a:rPr kumimoji="1" lang="ja-JP" altLang="en-US" sz="2400" dirty="0" smtClean="0">
                <a:latin typeface="ＭＳ Ｐゴシック" panose="020B0600070205080204" pitchFamily="50" charset="-128"/>
                <a:ea typeface="ＭＳ Ｐゴシック" panose="020B0600070205080204" pitchFamily="50" charset="-128"/>
              </a:rPr>
              <a:t>コスト上限が</a:t>
            </a:r>
            <a:r>
              <a:rPr kumimoji="1" lang="ja-JP" altLang="en-US" sz="2400" dirty="0">
                <a:latin typeface="ＭＳ Ｐゴシック" panose="020B0600070205080204" pitchFamily="50" charset="-128"/>
                <a:ea typeface="ＭＳ Ｐゴシック" panose="020B0600070205080204" pitchFamily="50" charset="-128"/>
              </a:rPr>
              <a:t>設定されている</a:t>
            </a:r>
            <a:endParaRPr kumimoji="1" lang="en-US" altLang="ja-JP" sz="2400" dirty="0">
              <a:latin typeface="ＭＳ Ｐゴシック" panose="020B0600070205080204" pitchFamily="50" charset="-128"/>
              <a:ea typeface="ＭＳ Ｐゴシック" panose="020B0600070205080204" pitchFamily="50" charset="-128"/>
            </a:endParaRPr>
          </a:p>
          <a:p>
            <a:pPr algn="l" eaLnBrk="1" hangingPunct="1"/>
            <a:endParaRPr kumimoji="1" lang="en-US" altLang="ja-JP" sz="2400" dirty="0" smtClean="0">
              <a:latin typeface="ＭＳ Ｐゴシック" panose="020B0600070205080204" pitchFamily="50" charset="-128"/>
              <a:ea typeface="ＭＳ Ｐゴシック" panose="020B0600070205080204" pitchFamily="50" charset="-128"/>
            </a:endParaRPr>
          </a:p>
          <a:p>
            <a:pPr algn="l" eaLnBrk="1" hangingPunct="1"/>
            <a:r>
              <a:rPr kumimoji="1" lang="en-US" altLang="ja-JP" sz="2400" dirty="0" smtClean="0">
                <a:latin typeface="ＭＳ Ｐゴシック" panose="020B0600070205080204" pitchFamily="50" charset="-128"/>
                <a:ea typeface="ＭＳ Ｐゴシック" panose="020B0600070205080204" pitchFamily="50" charset="-128"/>
              </a:rPr>
              <a:t>【</a:t>
            </a:r>
            <a:r>
              <a:rPr kumimoji="1" lang="ja-JP" altLang="en-US" sz="2400" dirty="0" smtClean="0">
                <a:latin typeface="ＭＳ Ｐゴシック" panose="020B0600070205080204" pitchFamily="50" charset="-128"/>
                <a:ea typeface="ＭＳ Ｐゴシック" panose="020B0600070205080204" pitchFamily="50" charset="-128"/>
              </a:rPr>
              <a:t>２．騎士用の武器防具装備枠追加</a:t>
            </a:r>
            <a:r>
              <a:rPr kumimoji="1" lang="en-US" altLang="ja-JP" sz="2400" dirty="0" smtClean="0">
                <a:latin typeface="ＭＳ Ｐゴシック" panose="020B0600070205080204" pitchFamily="50" charset="-128"/>
                <a:ea typeface="ＭＳ Ｐゴシック" panose="020B0600070205080204" pitchFamily="50" charset="-128"/>
              </a:rPr>
              <a:t>】</a:t>
            </a:r>
          </a:p>
          <a:p>
            <a:pPr algn="l" eaLnBrk="1" hangingPunct="1"/>
            <a:r>
              <a:rPr kumimoji="1" lang="ja-JP" altLang="en-US" sz="2400" dirty="0" smtClean="0">
                <a:latin typeface="ＭＳ Ｐゴシック" panose="020B0600070205080204" pitchFamily="50" charset="-128"/>
                <a:ea typeface="ＭＳ Ｐゴシック" panose="020B0600070205080204" pitchFamily="50" charset="-128"/>
              </a:rPr>
              <a:t>　・新レアリティ騎士にのみ武器防具の装備枠をそれぞれ１個ずつ持つ</a:t>
            </a:r>
            <a:endParaRPr kumimoji="1" lang="en-US" altLang="ja-JP" sz="2400" dirty="0" smtClean="0">
              <a:latin typeface="ＭＳ Ｐゴシック" panose="020B0600070205080204" pitchFamily="50" charset="-128"/>
              <a:ea typeface="ＭＳ Ｐゴシック" panose="020B0600070205080204" pitchFamily="50" charset="-128"/>
            </a:endParaRPr>
          </a:p>
          <a:p>
            <a:pPr algn="l" eaLnBrk="1" hangingPunct="1"/>
            <a:r>
              <a:rPr kumimoji="1" lang="ja-JP" altLang="en-US" sz="2400" dirty="0">
                <a:latin typeface="ＭＳ Ｐゴシック" panose="020B0600070205080204" pitchFamily="50" charset="-128"/>
                <a:ea typeface="ＭＳ Ｐゴシック" panose="020B0600070205080204" pitchFamily="50" charset="-128"/>
              </a:rPr>
              <a:t>　</a:t>
            </a:r>
            <a:r>
              <a:rPr kumimoji="1" lang="ja-JP" altLang="en-US" sz="2400" dirty="0" smtClean="0">
                <a:latin typeface="ＭＳ Ｐゴシック" panose="020B0600070205080204" pitchFamily="50" charset="-128"/>
                <a:ea typeface="ＭＳ Ｐゴシック" panose="020B0600070205080204" pitchFamily="50" charset="-128"/>
              </a:rPr>
              <a:t>　　┗新レアリティ騎士をリーダー、サブリーダー、通常騎士、サブのどれに装備しても</a:t>
            </a:r>
            <a:endParaRPr kumimoji="1" lang="en-US" altLang="ja-JP" sz="2400" dirty="0" smtClean="0">
              <a:latin typeface="ＭＳ Ｐゴシック" panose="020B0600070205080204" pitchFamily="50" charset="-128"/>
              <a:ea typeface="ＭＳ Ｐゴシック" panose="020B0600070205080204" pitchFamily="50" charset="-128"/>
            </a:endParaRPr>
          </a:p>
          <a:p>
            <a:pPr algn="l" eaLnBrk="1" hangingPunct="1"/>
            <a:r>
              <a:rPr kumimoji="1" lang="ja-JP" altLang="en-US" sz="2400" dirty="0" smtClean="0">
                <a:latin typeface="ＭＳ Ｐゴシック" panose="020B0600070205080204" pitchFamily="50" charset="-128"/>
                <a:ea typeface="ＭＳ Ｐゴシック" panose="020B0600070205080204" pitchFamily="50" charset="-128"/>
              </a:rPr>
              <a:t>　　　　　この装備枠は追加される</a:t>
            </a:r>
            <a:endParaRPr kumimoji="1" lang="en-US" altLang="ja-JP" sz="2400" dirty="0" smtClean="0">
              <a:latin typeface="ＭＳ Ｐゴシック" panose="020B0600070205080204" pitchFamily="50" charset="-128"/>
              <a:ea typeface="ＭＳ Ｐゴシック" panose="020B0600070205080204" pitchFamily="50" charset="-128"/>
            </a:endParaRPr>
          </a:p>
          <a:p>
            <a:pPr algn="l" eaLnBrk="1" hangingPunct="1"/>
            <a:r>
              <a:rPr kumimoji="1" lang="ja-JP" altLang="en-US" sz="2400" dirty="0">
                <a:latin typeface="ＭＳ Ｐゴシック" panose="020B0600070205080204" pitchFamily="50" charset="-128"/>
                <a:ea typeface="ＭＳ Ｐゴシック" panose="020B0600070205080204" pitchFamily="50" charset="-128"/>
              </a:rPr>
              <a:t>　</a:t>
            </a:r>
            <a:r>
              <a:rPr kumimoji="1" lang="ja-JP" altLang="en-US" sz="2400" dirty="0" smtClean="0">
                <a:latin typeface="ＭＳ Ｐゴシック" panose="020B0600070205080204" pitchFamily="50" charset="-128"/>
                <a:ea typeface="ＭＳ Ｐゴシック" panose="020B0600070205080204" pitchFamily="50" charset="-128"/>
              </a:rPr>
              <a:t>・新レアリティ騎士には装備できる武器防具のコストが設定されている</a:t>
            </a:r>
            <a:endParaRPr kumimoji="1" lang="en-US" altLang="ja-JP" sz="2400" dirty="0" smtClean="0">
              <a:latin typeface="ＭＳ Ｐゴシック" panose="020B0600070205080204" pitchFamily="50" charset="-128"/>
              <a:ea typeface="ＭＳ Ｐゴシック" panose="020B0600070205080204" pitchFamily="50" charset="-128"/>
            </a:endParaRPr>
          </a:p>
          <a:p>
            <a:pPr algn="l" eaLnBrk="1" hangingPunct="1"/>
            <a:r>
              <a:rPr kumimoji="1" lang="ja-JP" altLang="en-US" sz="2400" dirty="0">
                <a:latin typeface="ＭＳ Ｐゴシック" panose="020B0600070205080204" pitchFamily="50" charset="-128"/>
                <a:ea typeface="ＭＳ Ｐゴシック" panose="020B0600070205080204" pitchFamily="50" charset="-128"/>
              </a:rPr>
              <a:t>　</a:t>
            </a:r>
            <a:r>
              <a:rPr kumimoji="1" lang="ja-JP" altLang="en-US" sz="2400" dirty="0" smtClean="0">
                <a:latin typeface="ＭＳ Ｐゴシック" panose="020B0600070205080204" pitchFamily="50" charset="-128"/>
                <a:ea typeface="ＭＳ Ｐゴシック" panose="020B0600070205080204" pitchFamily="50" charset="-128"/>
              </a:rPr>
              <a:t>　　┗この上限以内であればどんな武器、防具でも１個ずつ装備可能</a:t>
            </a:r>
            <a:endParaRPr kumimoji="1" lang="en-US" altLang="ja-JP" sz="2400" dirty="0" smtClean="0">
              <a:latin typeface="ＭＳ Ｐゴシック" panose="020B0600070205080204" pitchFamily="50" charset="-128"/>
              <a:ea typeface="ＭＳ Ｐゴシック" panose="020B0600070205080204" pitchFamily="50" charset="-128"/>
            </a:endParaRPr>
          </a:p>
          <a:p>
            <a:pPr algn="l" eaLnBrk="1" hangingPunct="1"/>
            <a:r>
              <a:rPr kumimoji="1" lang="ja-JP" altLang="en-US" sz="2400" dirty="0">
                <a:latin typeface="ＭＳ Ｐゴシック" panose="020B0600070205080204" pitchFamily="50" charset="-128"/>
                <a:ea typeface="ＭＳ Ｐゴシック" panose="020B0600070205080204" pitchFamily="50" charset="-128"/>
              </a:rPr>
              <a:t>　</a:t>
            </a:r>
            <a:r>
              <a:rPr kumimoji="1" lang="ja-JP" altLang="en-US" sz="2400" dirty="0" smtClean="0">
                <a:latin typeface="ＭＳ Ｐゴシック" panose="020B0600070205080204" pitchFamily="50" charset="-128"/>
                <a:ea typeface="ＭＳ Ｐゴシック" panose="020B0600070205080204" pitchFamily="50" charset="-128"/>
              </a:rPr>
              <a:t>　　┗装備された武器、防具にリーダースキル、サブリーダースキルが付いていた場合は</a:t>
            </a:r>
            <a:endParaRPr kumimoji="1" lang="en-US" altLang="ja-JP" sz="2400" dirty="0" smtClean="0">
              <a:latin typeface="ＭＳ Ｐゴシック" panose="020B0600070205080204" pitchFamily="50" charset="-128"/>
              <a:ea typeface="ＭＳ Ｐゴシック" panose="020B0600070205080204" pitchFamily="50" charset="-128"/>
            </a:endParaRPr>
          </a:p>
          <a:p>
            <a:pPr algn="l" eaLnBrk="1" hangingPunct="1"/>
            <a:r>
              <a:rPr kumimoji="1" lang="ja-JP" altLang="en-US" sz="2400" dirty="0">
                <a:latin typeface="ＭＳ Ｐゴシック" panose="020B0600070205080204" pitchFamily="50" charset="-128"/>
                <a:ea typeface="ＭＳ Ｐゴシック" panose="020B0600070205080204" pitchFamily="50" charset="-128"/>
              </a:rPr>
              <a:t>　</a:t>
            </a:r>
            <a:r>
              <a:rPr kumimoji="1" lang="ja-JP" altLang="en-US" sz="2400" dirty="0" smtClean="0">
                <a:latin typeface="ＭＳ Ｐゴシック" panose="020B0600070205080204" pitchFamily="50" charset="-128"/>
                <a:ea typeface="ＭＳ Ｐゴシック" panose="020B0600070205080204" pitchFamily="50" charset="-128"/>
              </a:rPr>
              <a:t>　　　　通常武器防具と同様に効果が発動する</a:t>
            </a:r>
            <a:endParaRPr kumimoji="1" lang="en-US" altLang="ja-JP" sz="2400" dirty="0" smtClean="0">
              <a:latin typeface="ＭＳ Ｐゴシック" panose="020B0600070205080204" pitchFamily="50" charset="-128"/>
              <a:ea typeface="ＭＳ Ｐゴシック" panose="020B0600070205080204" pitchFamily="50" charset="-128"/>
            </a:endParaRPr>
          </a:p>
          <a:p>
            <a:pPr algn="l" eaLnBrk="1" hangingPunct="1"/>
            <a:r>
              <a:rPr kumimoji="1" lang="ja-JP" altLang="en-US" sz="2400" dirty="0" smtClean="0">
                <a:latin typeface="ＭＳ Ｐゴシック" panose="020B0600070205080204" pitchFamily="50" charset="-128"/>
                <a:ea typeface="ＭＳ Ｐゴシック" panose="020B0600070205080204" pitchFamily="50" charset="-128"/>
              </a:rPr>
              <a:t>　・装備された武器・防具の持つ「属性効果」「リーダースキル」「サブリーダースキル」は</a:t>
            </a:r>
            <a:endParaRPr kumimoji="1" lang="en-US" altLang="ja-JP" sz="2400" dirty="0" smtClean="0">
              <a:latin typeface="ＭＳ Ｐゴシック" panose="020B0600070205080204" pitchFamily="50" charset="-128"/>
              <a:ea typeface="ＭＳ Ｐゴシック" panose="020B0600070205080204" pitchFamily="50" charset="-128"/>
            </a:endParaRPr>
          </a:p>
          <a:p>
            <a:pPr algn="l" eaLnBrk="1" hangingPunct="1"/>
            <a:r>
              <a:rPr kumimoji="1" lang="ja-JP" altLang="en-US" sz="2400" dirty="0">
                <a:latin typeface="ＭＳ Ｐゴシック" panose="020B0600070205080204" pitchFamily="50" charset="-128"/>
                <a:ea typeface="ＭＳ Ｐゴシック" panose="020B0600070205080204" pitchFamily="50" charset="-128"/>
              </a:rPr>
              <a:t>　</a:t>
            </a:r>
            <a:r>
              <a:rPr kumimoji="1" lang="ja-JP" altLang="en-US" sz="2400" dirty="0" smtClean="0">
                <a:latin typeface="ＭＳ Ｐゴシック" panose="020B0600070205080204" pitchFamily="50" charset="-128"/>
                <a:ea typeface="ＭＳ Ｐゴシック" panose="020B0600070205080204" pitchFamily="50" charset="-128"/>
              </a:rPr>
              <a:t>　発動しないこととする。</a:t>
            </a:r>
            <a:endParaRPr kumimoji="1" lang="en-US" altLang="ja-JP" sz="2400" dirty="0" smtClean="0">
              <a:latin typeface="ＭＳ Ｐゴシック" panose="020B0600070205080204" pitchFamily="50" charset="-128"/>
              <a:ea typeface="ＭＳ Ｐゴシック" panose="020B0600070205080204" pitchFamily="50" charset="-128"/>
            </a:endParaRPr>
          </a:p>
          <a:p>
            <a:pPr algn="l" eaLnBrk="1" hangingPunct="1"/>
            <a:r>
              <a:rPr kumimoji="1" lang="ja-JP" altLang="en-US" sz="2400" dirty="0">
                <a:solidFill>
                  <a:srgbClr val="0070C0"/>
                </a:solidFill>
                <a:latin typeface="ＭＳ Ｐゴシック" panose="020B0600070205080204" pitchFamily="50" charset="-128"/>
                <a:ea typeface="ＭＳ Ｐゴシック" panose="020B0600070205080204" pitchFamily="50" charset="-128"/>
              </a:rPr>
              <a:t>　</a:t>
            </a:r>
            <a:r>
              <a:rPr kumimoji="1" lang="ja-JP" altLang="en-US" sz="2400" dirty="0" smtClean="0">
                <a:latin typeface="ＭＳ Ｐゴシック" panose="020B0600070205080204" pitchFamily="50" charset="-128"/>
                <a:ea typeface="ＭＳ Ｐゴシック" panose="020B0600070205080204" pitchFamily="50" charset="-128"/>
              </a:rPr>
              <a:t>・</a:t>
            </a:r>
            <a:r>
              <a:rPr kumimoji="1" lang="ja-JP" altLang="en-US" sz="2400" dirty="0">
                <a:latin typeface="ＭＳ Ｐゴシック" panose="020B0600070205080204" pitchFamily="50" charset="-128"/>
                <a:ea typeface="ＭＳ Ｐゴシック" panose="020B0600070205080204" pitchFamily="50" charset="-128"/>
              </a:rPr>
              <a:t>装備された武器・防具の持つ</a:t>
            </a:r>
            <a:r>
              <a:rPr kumimoji="1" lang="ja-JP" altLang="en-US" sz="2400" dirty="0" smtClean="0">
                <a:latin typeface="ＭＳ Ｐゴシック" panose="020B0600070205080204" pitchFamily="50" charset="-128"/>
                <a:ea typeface="ＭＳ Ｐゴシック" panose="020B0600070205080204" pitchFamily="50" charset="-128"/>
              </a:rPr>
              <a:t>「特性ボーナス」は発動する。</a:t>
            </a:r>
            <a:endParaRPr kumimoji="1" lang="en-US" altLang="ja-JP" sz="2400" dirty="0" smtClean="0">
              <a:solidFill>
                <a:srgbClr val="0070C0"/>
              </a:solidFill>
              <a:latin typeface="ＭＳ Ｐゴシック" panose="020B0600070205080204" pitchFamily="50" charset="-128"/>
              <a:ea typeface="ＭＳ Ｐゴシック" panose="020B0600070205080204" pitchFamily="50" charset="-128"/>
            </a:endParaRPr>
          </a:p>
        </p:txBody>
      </p:sp>
      <p:sp>
        <p:nvSpPr>
          <p:cNvPr id="11" name="Rectangle 5"/>
          <p:cNvSpPr>
            <a:spLocks/>
          </p:cNvSpPr>
          <p:nvPr/>
        </p:nvSpPr>
        <p:spPr bwMode="auto">
          <a:xfrm>
            <a:off x="126907" y="381804"/>
            <a:ext cx="12446000" cy="406400"/>
          </a:xfrm>
          <a:prstGeom prst="rect">
            <a:avLst/>
          </a:prstGeom>
          <a:noFill/>
          <a:ln>
            <a:noFill/>
          </a:ln>
          <a:effectLst>
            <a:outerShdw blurRad="50800" dist="38100" dir="2700000" algn="tl" rotWithShape="0">
              <a:srgbClr val="00B0F0">
                <a:alpha val="4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3600">
                <a:solidFill>
                  <a:schemeClr val="tx1"/>
                </a:solidFill>
                <a:latin typeface="ヒラギノ角ゴ Pro W3"/>
                <a:ea typeface="ヒラギノ角ゴ Pro W3"/>
                <a:cs typeface="ヒラギノ角ゴ Pro W3"/>
                <a:sym typeface="ヒラギノ角ゴ Pro W3"/>
              </a:defRPr>
            </a:lvl1pPr>
            <a:lvl2pPr marL="742950" indent="-285750" algn="ctr">
              <a:defRPr sz="3600">
                <a:solidFill>
                  <a:schemeClr val="tx1"/>
                </a:solidFill>
                <a:latin typeface="ヒラギノ角ゴ Pro W3"/>
                <a:ea typeface="ヒラギノ角ゴ Pro W3"/>
                <a:cs typeface="ヒラギノ角ゴ Pro W3"/>
                <a:sym typeface="ヒラギノ角ゴ Pro W3"/>
              </a:defRPr>
            </a:lvl2pPr>
            <a:lvl3pPr marL="1143000" indent="-228600" algn="ctr">
              <a:defRPr sz="3600">
                <a:solidFill>
                  <a:schemeClr val="tx1"/>
                </a:solidFill>
                <a:latin typeface="ヒラギノ角ゴ Pro W3"/>
                <a:ea typeface="ヒラギノ角ゴ Pro W3"/>
                <a:cs typeface="ヒラギノ角ゴ Pro W3"/>
                <a:sym typeface="ヒラギノ角ゴ Pro W3"/>
              </a:defRPr>
            </a:lvl3pPr>
            <a:lvl4pPr marL="1600200" indent="-228600" algn="ctr">
              <a:defRPr sz="3600">
                <a:solidFill>
                  <a:schemeClr val="tx1"/>
                </a:solidFill>
                <a:latin typeface="ヒラギノ角ゴ Pro W3"/>
                <a:ea typeface="ヒラギノ角ゴ Pro W3"/>
                <a:cs typeface="ヒラギノ角ゴ Pro W3"/>
                <a:sym typeface="ヒラギノ角ゴ Pro W3"/>
              </a:defRPr>
            </a:lvl4pPr>
            <a:lvl5pPr marL="2057400" indent="-228600" algn="ctr">
              <a:defRPr sz="3600">
                <a:solidFill>
                  <a:schemeClr val="tx1"/>
                </a:solidFill>
                <a:latin typeface="ヒラギノ角ゴ Pro W3"/>
                <a:ea typeface="ヒラギノ角ゴ Pro W3"/>
                <a:cs typeface="ヒラギノ角ゴ Pro W3"/>
                <a:sym typeface="ヒラギノ角ゴ Pro W3"/>
              </a:defRPr>
            </a:lvl5pPr>
            <a:lvl6pPr marL="25146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6pPr>
            <a:lvl7pPr marL="29718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7pPr>
            <a:lvl8pPr marL="34290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8pPr>
            <a:lvl9pPr marL="38862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9pPr>
          </a:lstStyle>
          <a:p>
            <a:pPr algn="l" eaLnBrk="1" hangingPunct="1"/>
            <a:r>
              <a:rPr lang="en-US" altLang="ja-JP" sz="2800" dirty="0" smtClean="0">
                <a:solidFill>
                  <a:schemeClr val="accent3"/>
                </a:solidFill>
                <a:latin typeface="ＭＳ Ｐゴシック" panose="020B0600070205080204" pitchFamily="50" charset="-128"/>
                <a:ea typeface="ＭＳ Ｐゴシック" panose="020B0600070205080204" pitchFamily="50" charset="-128"/>
                <a:sym typeface="ＭＳ Ｐゴシック" panose="020B0600070205080204" pitchFamily="50" charset="-128"/>
              </a:rPr>
              <a:t>●</a:t>
            </a:r>
            <a:r>
              <a:rPr lang="ja-JP" altLang="en-US" sz="2800" dirty="0">
                <a:solidFill>
                  <a:schemeClr val="accent3"/>
                </a:solidFill>
                <a:latin typeface="ＭＳ Ｐゴシック" panose="020B0600070205080204" pitchFamily="50" charset="-128"/>
                <a:ea typeface="ＭＳ Ｐゴシック" panose="020B0600070205080204" pitchFamily="50" charset="-128"/>
                <a:sym typeface="ＭＳ Ｐゴシック" panose="020B0600070205080204" pitchFamily="50" charset="-128"/>
              </a:rPr>
              <a:t>仕様</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6"/>
          <p:cNvSpPr>
            <a:spLocks/>
          </p:cNvSpPr>
          <p:nvPr/>
        </p:nvSpPr>
        <p:spPr bwMode="auto">
          <a:xfrm>
            <a:off x="11374438" y="488950"/>
            <a:ext cx="1236662" cy="279400"/>
          </a:xfrm>
          <a:prstGeom prst="rect">
            <a:avLst/>
          </a:prstGeom>
          <a:solidFill>
            <a:schemeClr val="accent1"/>
          </a:solidFill>
          <a:ln>
            <a:noFill/>
          </a:ln>
          <a:extLst>
            <a:ext uri="{91240B29-F687-4F45-9708-019B960494DF}">
              <a14:hiddenLine xmlns:a14="http://schemas.microsoft.com/office/drawing/2010/main" w="12700">
                <a:solidFill>
                  <a:srgbClr val="FF2712"/>
                </a:solidFill>
                <a:miter lim="800000"/>
                <a:headEnd/>
                <a:tailEnd/>
              </a14:hiddenLine>
            </a:ext>
          </a:extLst>
        </p:spPr>
        <p:txBody>
          <a:bodyPr wrap="none" lIns="0" tIns="0" rIns="0" bIns="0" anchor="ctr">
            <a:spAutoFit/>
          </a:bodyPr>
          <a:lstStyle>
            <a:lvl1pPr algn="ctr">
              <a:defRPr sz="3600">
                <a:solidFill>
                  <a:schemeClr val="tx1"/>
                </a:solidFill>
                <a:latin typeface="ヒラギノ角ゴ Pro W3"/>
                <a:ea typeface="ヒラギノ角ゴ Pro W3"/>
                <a:cs typeface="ヒラギノ角ゴ Pro W3"/>
                <a:sym typeface="ヒラギノ角ゴ Pro W3"/>
              </a:defRPr>
            </a:lvl1pPr>
            <a:lvl2pPr marL="742950" indent="-285750" algn="ctr">
              <a:defRPr sz="3600">
                <a:solidFill>
                  <a:schemeClr val="tx1"/>
                </a:solidFill>
                <a:latin typeface="ヒラギノ角ゴ Pro W3"/>
                <a:ea typeface="ヒラギノ角ゴ Pro W3"/>
                <a:cs typeface="ヒラギノ角ゴ Pro W3"/>
                <a:sym typeface="ヒラギノ角ゴ Pro W3"/>
              </a:defRPr>
            </a:lvl2pPr>
            <a:lvl3pPr marL="1143000" indent="-228600" algn="ctr">
              <a:defRPr sz="3600">
                <a:solidFill>
                  <a:schemeClr val="tx1"/>
                </a:solidFill>
                <a:latin typeface="ヒラギノ角ゴ Pro W3"/>
                <a:ea typeface="ヒラギノ角ゴ Pro W3"/>
                <a:cs typeface="ヒラギノ角ゴ Pro W3"/>
                <a:sym typeface="ヒラギノ角ゴ Pro W3"/>
              </a:defRPr>
            </a:lvl3pPr>
            <a:lvl4pPr marL="1600200" indent="-228600" algn="ctr">
              <a:defRPr sz="3600">
                <a:solidFill>
                  <a:schemeClr val="tx1"/>
                </a:solidFill>
                <a:latin typeface="ヒラギノ角ゴ Pro W3"/>
                <a:ea typeface="ヒラギノ角ゴ Pro W3"/>
                <a:cs typeface="ヒラギノ角ゴ Pro W3"/>
                <a:sym typeface="ヒラギノ角ゴ Pro W3"/>
              </a:defRPr>
            </a:lvl4pPr>
            <a:lvl5pPr marL="2057400" indent="-228600" algn="ctr">
              <a:defRPr sz="3600">
                <a:solidFill>
                  <a:schemeClr val="tx1"/>
                </a:solidFill>
                <a:latin typeface="ヒラギノ角ゴ Pro W3"/>
                <a:ea typeface="ヒラギノ角ゴ Pro W3"/>
                <a:cs typeface="ヒラギノ角ゴ Pro W3"/>
                <a:sym typeface="ヒラギノ角ゴ Pro W3"/>
              </a:defRPr>
            </a:lvl5pPr>
            <a:lvl6pPr marL="25146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6pPr>
            <a:lvl7pPr marL="29718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7pPr>
            <a:lvl8pPr marL="34290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8pPr>
            <a:lvl9pPr marL="38862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9pPr>
          </a:lstStyle>
          <a:p>
            <a:pPr eaLnBrk="1" hangingPunct="1">
              <a:lnSpc>
                <a:spcPts val="2200"/>
              </a:lnSpc>
            </a:pPr>
            <a:r>
              <a:rPr lang="en-US" altLang="ja-JP" sz="1400">
                <a:solidFill>
                  <a:srgbClr val="FFFFFF"/>
                </a:solidFill>
                <a:latin typeface="ヒラギノ角ゴ Pro W6"/>
                <a:ea typeface="ＭＳ Ｐゴシック" panose="020B0600070205080204" pitchFamily="50" charset="-128"/>
                <a:sym typeface="ヒラギノ角ゴ Pro W6"/>
              </a:rPr>
              <a:t>confidential</a:t>
            </a:r>
          </a:p>
        </p:txBody>
      </p:sp>
      <p:sp>
        <p:nvSpPr>
          <p:cNvPr id="16393" name="Rectangle 6"/>
          <p:cNvSpPr>
            <a:spLocks/>
          </p:cNvSpPr>
          <p:nvPr/>
        </p:nvSpPr>
        <p:spPr bwMode="auto">
          <a:xfrm>
            <a:off x="525463" y="1163122"/>
            <a:ext cx="5972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spAutoFit/>
          </a:bodyPr>
          <a:lstStyle>
            <a:lvl1pPr algn="ctr">
              <a:defRPr sz="3600">
                <a:solidFill>
                  <a:schemeClr val="tx1"/>
                </a:solidFill>
                <a:latin typeface="ヒラギノ角ゴ Pro W3"/>
                <a:ea typeface="ヒラギノ角ゴ Pro W3"/>
                <a:cs typeface="ヒラギノ角ゴ Pro W3"/>
                <a:sym typeface="ヒラギノ角ゴ Pro W3"/>
              </a:defRPr>
            </a:lvl1pPr>
            <a:lvl2pPr marL="742950" indent="-285750" algn="ctr">
              <a:defRPr sz="3600">
                <a:solidFill>
                  <a:schemeClr val="tx1"/>
                </a:solidFill>
                <a:latin typeface="ヒラギノ角ゴ Pro W3"/>
                <a:ea typeface="ヒラギノ角ゴ Pro W3"/>
                <a:cs typeface="ヒラギノ角ゴ Pro W3"/>
                <a:sym typeface="ヒラギノ角ゴ Pro W3"/>
              </a:defRPr>
            </a:lvl2pPr>
            <a:lvl3pPr marL="1143000" indent="-228600" algn="ctr">
              <a:defRPr sz="3600">
                <a:solidFill>
                  <a:schemeClr val="tx1"/>
                </a:solidFill>
                <a:latin typeface="ヒラギノ角ゴ Pro W3"/>
                <a:ea typeface="ヒラギノ角ゴ Pro W3"/>
                <a:cs typeface="ヒラギノ角ゴ Pro W3"/>
                <a:sym typeface="ヒラギノ角ゴ Pro W3"/>
              </a:defRPr>
            </a:lvl3pPr>
            <a:lvl4pPr marL="1600200" indent="-228600" algn="ctr">
              <a:defRPr sz="3600">
                <a:solidFill>
                  <a:schemeClr val="tx1"/>
                </a:solidFill>
                <a:latin typeface="ヒラギノ角ゴ Pro W3"/>
                <a:ea typeface="ヒラギノ角ゴ Pro W3"/>
                <a:cs typeface="ヒラギノ角ゴ Pro W3"/>
                <a:sym typeface="ヒラギノ角ゴ Pro W3"/>
              </a:defRPr>
            </a:lvl4pPr>
            <a:lvl5pPr marL="2057400" indent="-228600" algn="ctr">
              <a:defRPr sz="3600">
                <a:solidFill>
                  <a:schemeClr val="tx1"/>
                </a:solidFill>
                <a:latin typeface="ヒラギノ角ゴ Pro W3"/>
                <a:ea typeface="ヒラギノ角ゴ Pro W3"/>
                <a:cs typeface="ヒラギノ角ゴ Pro W3"/>
                <a:sym typeface="ヒラギノ角ゴ Pro W3"/>
              </a:defRPr>
            </a:lvl5pPr>
            <a:lvl6pPr marL="25146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6pPr>
            <a:lvl7pPr marL="29718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7pPr>
            <a:lvl8pPr marL="34290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8pPr>
            <a:lvl9pPr marL="38862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9pPr>
          </a:lstStyle>
          <a:p>
            <a:pPr algn="l" eaLnBrk="1" hangingPunct="1"/>
            <a:r>
              <a:rPr lang="ja-JP" altLang="en-US" sz="2400" b="1" dirty="0" smtClean="0">
                <a:latin typeface="ＭＳ Ｐゴシック" panose="020B0600070205080204" pitchFamily="50" charset="-128"/>
                <a:ea typeface="ＭＳ Ｐゴシック" panose="020B0600070205080204" pitchFamily="50" charset="-128"/>
                <a:sym typeface="ＭＳ Ｐゴシック" panose="020B0600070205080204" pitchFamily="50" charset="-128"/>
              </a:rPr>
              <a:t>■仕様</a:t>
            </a:r>
            <a:endParaRPr lang="en-US" altLang="ja-JP" sz="2400" b="1" dirty="0">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sp>
        <p:nvSpPr>
          <p:cNvPr id="16394" name="テキスト ボックス 1"/>
          <p:cNvSpPr txBox="1">
            <a:spLocks noChangeArrowheads="1"/>
          </p:cNvSpPr>
          <p:nvPr/>
        </p:nvSpPr>
        <p:spPr bwMode="auto">
          <a:xfrm>
            <a:off x="452438" y="1578948"/>
            <a:ext cx="12085637" cy="34163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ctr">
              <a:defRPr sz="3600">
                <a:solidFill>
                  <a:schemeClr val="tx1"/>
                </a:solidFill>
                <a:latin typeface="ヒラギノ角ゴ Pro W3"/>
                <a:ea typeface="ヒラギノ角ゴ Pro W3"/>
                <a:cs typeface="ヒラギノ角ゴ Pro W3"/>
                <a:sym typeface="ヒラギノ角ゴ Pro W3"/>
              </a:defRPr>
            </a:lvl1pPr>
            <a:lvl2pPr marL="742950" indent="-285750" algn="ctr">
              <a:defRPr sz="3600">
                <a:solidFill>
                  <a:schemeClr val="tx1"/>
                </a:solidFill>
                <a:latin typeface="ヒラギノ角ゴ Pro W3"/>
                <a:ea typeface="ヒラギノ角ゴ Pro W3"/>
                <a:cs typeface="ヒラギノ角ゴ Pro W3"/>
                <a:sym typeface="ヒラギノ角ゴ Pro W3"/>
              </a:defRPr>
            </a:lvl2pPr>
            <a:lvl3pPr marL="1143000" indent="-228600" algn="ctr">
              <a:defRPr sz="3600">
                <a:solidFill>
                  <a:schemeClr val="tx1"/>
                </a:solidFill>
                <a:latin typeface="ヒラギノ角ゴ Pro W3"/>
                <a:ea typeface="ヒラギノ角ゴ Pro W3"/>
                <a:cs typeface="ヒラギノ角ゴ Pro W3"/>
                <a:sym typeface="ヒラギノ角ゴ Pro W3"/>
              </a:defRPr>
            </a:lvl3pPr>
            <a:lvl4pPr marL="1600200" indent="-228600" algn="ctr">
              <a:defRPr sz="3600">
                <a:solidFill>
                  <a:schemeClr val="tx1"/>
                </a:solidFill>
                <a:latin typeface="ヒラギノ角ゴ Pro W3"/>
                <a:ea typeface="ヒラギノ角ゴ Pro W3"/>
                <a:cs typeface="ヒラギノ角ゴ Pro W3"/>
                <a:sym typeface="ヒラギノ角ゴ Pro W3"/>
              </a:defRPr>
            </a:lvl4pPr>
            <a:lvl5pPr marL="2057400" indent="-228600" algn="ctr">
              <a:defRPr sz="3600">
                <a:solidFill>
                  <a:schemeClr val="tx1"/>
                </a:solidFill>
                <a:latin typeface="ヒラギノ角ゴ Pro W3"/>
                <a:ea typeface="ヒラギノ角ゴ Pro W3"/>
                <a:cs typeface="ヒラギノ角ゴ Pro W3"/>
                <a:sym typeface="ヒラギノ角ゴ Pro W3"/>
              </a:defRPr>
            </a:lvl5pPr>
            <a:lvl6pPr marL="25146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6pPr>
            <a:lvl7pPr marL="29718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7pPr>
            <a:lvl8pPr marL="34290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8pPr>
            <a:lvl9pPr marL="38862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9pPr>
          </a:lstStyle>
          <a:p>
            <a:pPr algn="l" eaLnBrk="1" hangingPunct="1"/>
            <a:r>
              <a:rPr kumimoji="1" lang="en-US" altLang="ja-JP" sz="2400" dirty="0">
                <a:solidFill>
                  <a:srgbClr val="000000"/>
                </a:solidFill>
                <a:latin typeface="ＭＳ Ｐゴシック" panose="020B0600070205080204" pitchFamily="50" charset="-128"/>
                <a:ea typeface="ＭＳ Ｐゴシック" panose="020B0600070205080204" pitchFamily="50" charset="-128"/>
              </a:rPr>
              <a:t>【</a:t>
            </a:r>
            <a:r>
              <a:rPr kumimoji="1" lang="ja-JP" altLang="en-US" sz="2400" dirty="0">
                <a:solidFill>
                  <a:srgbClr val="000000"/>
                </a:solidFill>
                <a:latin typeface="ＭＳ Ｐゴシック" panose="020B0600070205080204" pitchFamily="50" charset="-128"/>
                <a:ea typeface="ＭＳ Ｐゴシック" panose="020B0600070205080204" pitchFamily="50" charset="-128"/>
              </a:rPr>
              <a:t>３</a:t>
            </a:r>
            <a:r>
              <a:rPr kumimoji="1" lang="ja-JP" altLang="en-US" sz="2400" dirty="0" smtClean="0">
                <a:solidFill>
                  <a:srgbClr val="000000"/>
                </a:solidFill>
                <a:latin typeface="ＭＳ Ｐゴシック" panose="020B0600070205080204" pitchFamily="50" charset="-128"/>
                <a:ea typeface="ＭＳ Ｐゴシック" panose="020B0600070205080204" pitchFamily="50" charset="-128"/>
              </a:rPr>
              <a:t>．</a:t>
            </a:r>
            <a:r>
              <a:rPr kumimoji="1" lang="en-US" altLang="ja-JP" sz="2400" dirty="0" smtClean="0">
                <a:solidFill>
                  <a:srgbClr val="000000"/>
                </a:solidFill>
                <a:latin typeface="ＭＳ Ｐゴシック" panose="020B0600070205080204" pitchFamily="50" charset="-128"/>
                <a:ea typeface="ＭＳ Ｐゴシック" panose="020B0600070205080204" pitchFamily="50" charset="-128"/>
              </a:rPr>
              <a:t>GR</a:t>
            </a:r>
            <a:r>
              <a:rPr kumimoji="1" lang="ja-JP" altLang="en-US" sz="2400" dirty="0" smtClean="0">
                <a:solidFill>
                  <a:srgbClr val="000000"/>
                </a:solidFill>
                <a:latin typeface="ＭＳ Ｐゴシック" panose="020B0600070205080204" pitchFamily="50" charset="-128"/>
                <a:ea typeface="ＭＳ Ｐゴシック" panose="020B0600070205080204" pitchFamily="50" charset="-128"/>
              </a:rPr>
              <a:t>用武器・防具</a:t>
            </a:r>
            <a:r>
              <a:rPr kumimoji="1" lang="en-US" altLang="ja-JP" sz="2400" dirty="0" smtClean="0">
                <a:solidFill>
                  <a:srgbClr val="000000"/>
                </a:solidFill>
                <a:latin typeface="ＭＳ Ｐゴシック" panose="020B0600070205080204" pitchFamily="50" charset="-128"/>
                <a:ea typeface="ＭＳ Ｐゴシック" panose="020B0600070205080204" pitchFamily="50" charset="-128"/>
              </a:rPr>
              <a:t>】</a:t>
            </a:r>
            <a:endParaRPr kumimoji="1" lang="en-US" altLang="ja-JP" sz="2400" dirty="0">
              <a:solidFill>
                <a:srgbClr val="000000"/>
              </a:solidFill>
              <a:latin typeface="ＭＳ Ｐゴシック" panose="020B0600070205080204" pitchFamily="50" charset="-128"/>
              <a:ea typeface="ＭＳ Ｐゴシック" panose="020B0600070205080204" pitchFamily="50" charset="-128"/>
            </a:endParaRPr>
          </a:p>
          <a:p>
            <a:pPr algn="l" eaLnBrk="1" hangingPunct="1"/>
            <a:r>
              <a:rPr kumimoji="1" lang="ja-JP" altLang="en-US" sz="2400" dirty="0">
                <a:solidFill>
                  <a:srgbClr val="0070C0"/>
                </a:solidFill>
                <a:latin typeface="ＭＳ Ｐゴシック" panose="020B0600070205080204" pitchFamily="50" charset="-128"/>
                <a:ea typeface="ＭＳ Ｐゴシック" panose="020B0600070205080204" pitchFamily="50" charset="-128"/>
              </a:rPr>
              <a:t>　</a:t>
            </a:r>
            <a:r>
              <a:rPr kumimoji="1" lang="ja-JP" altLang="en-US" sz="2400" dirty="0" smtClean="0">
                <a:latin typeface="ＭＳ Ｐゴシック" panose="020B0600070205080204" pitchFamily="50" charset="-128"/>
                <a:ea typeface="ＭＳ Ｐゴシック" panose="020B0600070205080204" pitchFamily="50" charset="-128"/>
              </a:rPr>
              <a:t>・新レアリティ「</a:t>
            </a:r>
            <a:r>
              <a:rPr kumimoji="1" lang="en-US" altLang="ja-JP" sz="2400" dirty="0" smtClean="0">
                <a:latin typeface="ＭＳ Ｐゴシック" panose="020B0600070205080204" pitchFamily="50" charset="-128"/>
                <a:ea typeface="ＭＳ Ｐゴシック" panose="020B0600070205080204" pitchFamily="50" charset="-128"/>
              </a:rPr>
              <a:t>GR</a:t>
            </a:r>
            <a:r>
              <a:rPr kumimoji="1" lang="ja-JP" altLang="en-US" sz="2400" dirty="0" smtClean="0">
                <a:latin typeface="ＭＳ Ｐゴシック" panose="020B0600070205080204" pitchFamily="50" charset="-128"/>
                <a:ea typeface="ＭＳ Ｐゴシック" panose="020B0600070205080204" pitchFamily="50" charset="-128"/>
              </a:rPr>
              <a:t>」が持つ装備枠にはどんな武器・防具でも装備可能。</a:t>
            </a:r>
            <a:endParaRPr kumimoji="1" lang="en-US" altLang="ja-JP" sz="2400" dirty="0" smtClean="0">
              <a:latin typeface="ＭＳ Ｐゴシック" panose="020B0600070205080204" pitchFamily="50" charset="-128"/>
              <a:ea typeface="ＭＳ Ｐゴシック" panose="020B0600070205080204" pitchFamily="50" charset="-128"/>
            </a:endParaRPr>
          </a:p>
          <a:p>
            <a:pPr algn="l" eaLnBrk="1" hangingPunct="1"/>
            <a:r>
              <a:rPr kumimoji="1" lang="ja-JP" altLang="en-US" sz="2400" dirty="0">
                <a:solidFill>
                  <a:srgbClr val="0070C0"/>
                </a:solidFill>
                <a:latin typeface="ＭＳ Ｐゴシック" panose="020B0600070205080204" pitchFamily="50" charset="-128"/>
                <a:ea typeface="ＭＳ Ｐゴシック" panose="020B0600070205080204" pitchFamily="50" charset="-128"/>
              </a:rPr>
              <a:t>　</a:t>
            </a:r>
            <a:r>
              <a:rPr kumimoji="1" lang="ja-JP" altLang="en-US" sz="2400" dirty="0" smtClean="0">
                <a:solidFill>
                  <a:srgbClr val="0070C0"/>
                </a:solidFill>
                <a:latin typeface="ＭＳ Ｐゴシック" panose="020B0600070205080204" pitchFamily="50" charset="-128"/>
                <a:ea typeface="ＭＳ Ｐゴシック" panose="020B0600070205080204" pitchFamily="50" charset="-128"/>
              </a:rPr>
              <a:t>　</a:t>
            </a:r>
            <a:r>
              <a:rPr kumimoji="1" lang="ja-JP" altLang="en-US" sz="2400" dirty="0" smtClean="0">
                <a:latin typeface="ＭＳ Ｐゴシック" panose="020B0600070205080204" pitchFamily="50" charset="-128"/>
                <a:ea typeface="ＭＳ Ｐゴシック" panose="020B0600070205080204" pitchFamily="50" charset="-128"/>
              </a:rPr>
              <a:t>ただし、装備された武器・防具が</a:t>
            </a:r>
            <a:r>
              <a:rPr kumimoji="1" lang="en-US" altLang="ja-JP" sz="2400" dirty="0" smtClean="0">
                <a:latin typeface="ＭＳ Ｐゴシック" panose="020B0600070205080204" pitchFamily="50" charset="-128"/>
                <a:ea typeface="ＭＳ Ｐゴシック" panose="020B0600070205080204" pitchFamily="50" charset="-128"/>
              </a:rPr>
              <a:t>GR</a:t>
            </a:r>
            <a:r>
              <a:rPr kumimoji="1" lang="ja-JP" altLang="en-US" sz="2400" dirty="0" smtClean="0">
                <a:latin typeface="ＭＳ Ｐゴシック" panose="020B0600070205080204" pitchFamily="50" charset="-128"/>
                <a:ea typeface="ＭＳ Ｐゴシック" panose="020B0600070205080204" pitchFamily="50" charset="-128"/>
              </a:rPr>
              <a:t>用武器・防具ではない場合、</a:t>
            </a:r>
            <a:endParaRPr kumimoji="1" lang="en-US" altLang="ja-JP" sz="2400" dirty="0" smtClean="0">
              <a:latin typeface="ＭＳ Ｐゴシック" panose="020B0600070205080204" pitchFamily="50" charset="-128"/>
              <a:ea typeface="ＭＳ Ｐゴシック" panose="020B0600070205080204" pitchFamily="50" charset="-128"/>
            </a:endParaRPr>
          </a:p>
          <a:p>
            <a:pPr algn="l" eaLnBrk="1" hangingPunct="1"/>
            <a:r>
              <a:rPr kumimoji="1" lang="ja-JP" altLang="en-US" sz="2400" dirty="0">
                <a:latin typeface="ＭＳ Ｐゴシック" panose="020B0600070205080204" pitchFamily="50" charset="-128"/>
                <a:ea typeface="ＭＳ Ｐゴシック" panose="020B0600070205080204" pitchFamily="50" charset="-128"/>
              </a:rPr>
              <a:t>　</a:t>
            </a:r>
            <a:r>
              <a:rPr kumimoji="1" lang="ja-JP" altLang="en-US" sz="2400" dirty="0" smtClean="0">
                <a:latin typeface="ＭＳ Ｐゴシック" panose="020B0600070205080204" pitchFamily="50" charset="-128"/>
                <a:ea typeface="ＭＳ Ｐゴシック" panose="020B0600070205080204" pitchFamily="50" charset="-128"/>
              </a:rPr>
              <a:t>　反映されるステータスは</a:t>
            </a:r>
            <a:r>
              <a:rPr kumimoji="1" lang="en-US" altLang="ja-JP" sz="2400" dirty="0" smtClean="0">
                <a:latin typeface="ＭＳ Ｐゴシック" panose="020B0600070205080204" pitchFamily="50" charset="-128"/>
                <a:ea typeface="ＭＳ Ｐゴシック" panose="020B0600070205080204" pitchFamily="50" charset="-128"/>
              </a:rPr>
              <a:t>20%</a:t>
            </a:r>
            <a:r>
              <a:rPr kumimoji="1" lang="ja-JP" altLang="en-US" sz="2400" dirty="0" smtClean="0">
                <a:latin typeface="ＭＳ Ｐゴシック" panose="020B0600070205080204" pitchFamily="50" charset="-128"/>
                <a:ea typeface="ＭＳ Ｐゴシック" panose="020B0600070205080204" pitchFamily="50" charset="-128"/>
              </a:rPr>
              <a:t>とする。</a:t>
            </a:r>
            <a:endParaRPr kumimoji="1" lang="en-US" altLang="ja-JP" sz="2400" dirty="0">
              <a:latin typeface="ＭＳ Ｐゴシック" panose="020B0600070205080204" pitchFamily="50" charset="-128"/>
              <a:ea typeface="ＭＳ Ｐゴシック" panose="020B0600070205080204" pitchFamily="50" charset="-128"/>
            </a:endParaRPr>
          </a:p>
          <a:p>
            <a:pPr algn="l" eaLnBrk="1" hangingPunct="1"/>
            <a:endParaRPr kumimoji="1" lang="en-US" altLang="ja-JP" sz="2400" dirty="0" smtClean="0">
              <a:solidFill>
                <a:srgbClr val="000000"/>
              </a:solidFill>
              <a:latin typeface="ＭＳ Ｐゴシック" panose="020B0600070205080204" pitchFamily="50" charset="-128"/>
              <a:ea typeface="ＭＳ Ｐゴシック" panose="020B0600070205080204" pitchFamily="50" charset="-128"/>
            </a:endParaRPr>
          </a:p>
          <a:p>
            <a:pPr algn="l" eaLnBrk="1" hangingPunct="1"/>
            <a:r>
              <a:rPr kumimoji="1" lang="en-US" altLang="ja-JP" sz="2400" dirty="0" smtClean="0">
                <a:solidFill>
                  <a:srgbClr val="000000"/>
                </a:solidFill>
                <a:latin typeface="ＭＳ Ｐゴシック" panose="020B0600070205080204" pitchFamily="50" charset="-128"/>
                <a:ea typeface="ＭＳ Ｐゴシック" panose="020B0600070205080204" pitchFamily="50" charset="-128"/>
              </a:rPr>
              <a:t>【</a:t>
            </a:r>
            <a:r>
              <a:rPr kumimoji="1" lang="ja-JP" altLang="en-US" sz="2400" dirty="0" smtClean="0">
                <a:solidFill>
                  <a:srgbClr val="000000"/>
                </a:solidFill>
                <a:latin typeface="ＭＳ Ｐゴシック" panose="020B0600070205080204" pitchFamily="50" charset="-128"/>
                <a:ea typeface="ＭＳ Ｐゴシック" panose="020B0600070205080204" pitchFamily="50" charset="-128"/>
              </a:rPr>
              <a:t>４．詳細表示・画像表示ＯＮＯＦＦ</a:t>
            </a:r>
            <a:r>
              <a:rPr kumimoji="1" lang="en-US" altLang="ja-JP" sz="2400" dirty="0" smtClean="0">
                <a:solidFill>
                  <a:srgbClr val="000000"/>
                </a:solidFill>
                <a:latin typeface="ＭＳ Ｐゴシック" panose="020B0600070205080204" pitchFamily="50" charset="-128"/>
                <a:ea typeface="ＭＳ Ｐゴシック" panose="020B0600070205080204" pitchFamily="50" charset="-128"/>
              </a:rPr>
              <a:t>】</a:t>
            </a:r>
          </a:p>
          <a:p>
            <a:pPr algn="l" eaLnBrk="1" hangingPunct="1"/>
            <a:r>
              <a:rPr kumimoji="1" lang="ja-JP" altLang="en-US" sz="2400" dirty="0" smtClean="0">
                <a:solidFill>
                  <a:srgbClr val="0070C0"/>
                </a:solidFill>
                <a:latin typeface="ＭＳ Ｐゴシック" panose="020B0600070205080204" pitchFamily="50" charset="-128"/>
                <a:ea typeface="ＭＳ Ｐゴシック" panose="020B0600070205080204" pitchFamily="50" charset="-128"/>
              </a:rPr>
              <a:t>　</a:t>
            </a:r>
            <a:r>
              <a:rPr kumimoji="1" lang="ja-JP" altLang="en-US" sz="2400" dirty="0" smtClean="0">
                <a:latin typeface="ＭＳ Ｐゴシック" panose="020B0600070205080204" pitchFamily="50" charset="-128"/>
                <a:ea typeface="ＭＳ Ｐゴシック" panose="020B0600070205080204" pitchFamily="50" charset="-128"/>
              </a:rPr>
              <a:t>・新レアリティ騎士のみが装備できる武器防具を</a:t>
            </a:r>
            <a:endParaRPr kumimoji="1" lang="en-US" altLang="ja-JP" sz="2400" dirty="0" smtClean="0">
              <a:latin typeface="ＭＳ Ｐゴシック" panose="020B0600070205080204" pitchFamily="50" charset="-128"/>
              <a:ea typeface="ＭＳ Ｐゴシック" panose="020B0600070205080204" pitchFamily="50" charset="-128"/>
            </a:endParaRPr>
          </a:p>
          <a:p>
            <a:pPr algn="l" eaLnBrk="1" hangingPunct="1"/>
            <a:r>
              <a:rPr kumimoji="1" lang="ja-JP" altLang="en-US" sz="2400" dirty="0" smtClean="0">
                <a:latin typeface="ＭＳ Ｐゴシック" panose="020B0600070205080204" pitchFamily="50" charset="-128"/>
                <a:ea typeface="ＭＳ Ｐゴシック" panose="020B0600070205080204" pitchFamily="50" charset="-128"/>
              </a:rPr>
              <a:t>　　装備した際に表示される画像を表示、非表示とできるようにする</a:t>
            </a:r>
            <a:endParaRPr kumimoji="1" lang="en-US" altLang="ja-JP" sz="2400" dirty="0" smtClean="0">
              <a:latin typeface="ＭＳ Ｐゴシック" panose="020B0600070205080204" pitchFamily="50" charset="-128"/>
              <a:ea typeface="ＭＳ Ｐゴシック" panose="020B0600070205080204" pitchFamily="50" charset="-128"/>
            </a:endParaRPr>
          </a:p>
          <a:p>
            <a:pPr algn="l" eaLnBrk="1" hangingPunct="1"/>
            <a:r>
              <a:rPr kumimoji="1" lang="ja-JP" altLang="en-US" sz="2400" dirty="0" smtClean="0">
                <a:latin typeface="ＭＳ Ｐゴシック" panose="020B0600070205080204" pitchFamily="50" charset="-128"/>
                <a:ea typeface="ＭＳ Ｐゴシック" panose="020B0600070205080204" pitchFamily="50" charset="-128"/>
              </a:rPr>
              <a:t>　　</a:t>
            </a:r>
            <a:r>
              <a:rPr kumimoji="1" lang="en-US" altLang="ja-JP" sz="2400" dirty="0" smtClean="0">
                <a:solidFill>
                  <a:srgbClr val="0070C0"/>
                </a:solidFill>
                <a:latin typeface="ＭＳ Ｐゴシック" panose="020B0600070205080204" pitchFamily="50" charset="-128"/>
                <a:ea typeface="ＭＳ Ｐゴシック" panose="020B0600070205080204" pitchFamily="50" charset="-128"/>
              </a:rPr>
              <a:t>※</a:t>
            </a:r>
            <a:r>
              <a:rPr kumimoji="1" lang="ja-JP" altLang="en-US" sz="2400" dirty="0" smtClean="0">
                <a:solidFill>
                  <a:srgbClr val="0070C0"/>
                </a:solidFill>
                <a:latin typeface="ＭＳ Ｐゴシック" panose="020B0600070205080204" pitchFamily="50" charset="-128"/>
                <a:ea typeface="ＭＳ Ｐゴシック" panose="020B0600070205080204" pitchFamily="50" charset="-128"/>
              </a:rPr>
              <a:t>ＦＰで表示されないことを防ぐため</a:t>
            </a:r>
            <a:endParaRPr kumimoji="1" lang="en-US" altLang="ja-JP" sz="2400" dirty="0" smtClean="0">
              <a:solidFill>
                <a:srgbClr val="0070C0"/>
              </a:solidFill>
              <a:latin typeface="ＭＳ Ｐゴシック" panose="020B0600070205080204" pitchFamily="50" charset="-128"/>
              <a:ea typeface="ＭＳ Ｐゴシック" panose="020B0600070205080204" pitchFamily="50" charset="-128"/>
            </a:endParaRPr>
          </a:p>
        </p:txBody>
      </p:sp>
      <p:sp>
        <p:nvSpPr>
          <p:cNvPr id="11" name="Rectangle 5"/>
          <p:cNvSpPr>
            <a:spLocks/>
          </p:cNvSpPr>
          <p:nvPr/>
        </p:nvSpPr>
        <p:spPr bwMode="auto">
          <a:xfrm>
            <a:off x="126907" y="381804"/>
            <a:ext cx="12446000" cy="406400"/>
          </a:xfrm>
          <a:prstGeom prst="rect">
            <a:avLst/>
          </a:prstGeom>
          <a:noFill/>
          <a:ln>
            <a:noFill/>
          </a:ln>
          <a:effectLst>
            <a:outerShdw blurRad="50800" dist="38100" dir="2700000" algn="tl" rotWithShape="0">
              <a:srgbClr val="00B0F0">
                <a:alpha val="4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3600">
                <a:solidFill>
                  <a:schemeClr val="tx1"/>
                </a:solidFill>
                <a:latin typeface="ヒラギノ角ゴ Pro W3"/>
                <a:ea typeface="ヒラギノ角ゴ Pro W3"/>
                <a:cs typeface="ヒラギノ角ゴ Pro W3"/>
                <a:sym typeface="ヒラギノ角ゴ Pro W3"/>
              </a:defRPr>
            </a:lvl1pPr>
            <a:lvl2pPr marL="742950" indent="-285750" algn="ctr">
              <a:defRPr sz="3600">
                <a:solidFill>
                  <a:schemeClr val="tx1"/>
                </a:solidFill>
                <a:latin typeface="ヒラギノ角ゴ Pro W3"/>
                <a:ea typeface="ヒラギノ角ゴ Pro W3"/>
                <a:cs typeface="ヒラギノ角ゴ Pro W3"/>
                <a:sym typeface="ヒラギノ角ゴ Pro W3"/>
              </a:defRPr>
            </a:lvl2pPr>
            <a:lvl3pPr marL="1143000" indent="-228600" algn="ctr">
              <a:defRPr sz="3600">
                <a:solidFill>
                  <a:schemeClr val="tx1"/>
                </a:solidFill>
                <a:latin typeface="ヒラギノ角ゴ Pro W3"/>
                <a:ea typeface="ヒラギノ角ゴ Pro W3"/>
                <a:cs typeface="ヒラギノ角ゴ Pro W3"/>
                <a:sym typeface="ヒラギノ角ゴ Pro W3"/>
              </a:defRPr>
            </a:lvl3pPr>
            <a:lvl4pPr marL="1600200" indent="-228600" algn="ctr">
              <a:defRPr sz="3600">
                <a:solidFill>
                  <a:schemeClr val="tx1"/>
                </a:solidFill>
                <a:latin typeface="ヒラギノ角ゴ Pro W3"/>
                <a:ea typeface="ヒラギノ角ゴ Pro W3"/>
                <a:cs typeface="ヒラギノ角ゴ Pro W3"/>
                <a:sym typeface="ヒラギノ角ゴ Pro W3"/>
              </a:defRPr>
            </a:lvl4pPr>
            <a:lvl5pPr marL="2057400" indent="-228600" algn="ctr">
              <a:defRPr sz="3600">
                <a:solidFill>
                  <a:schemeClr val="tx1"/>
                </a:solidFill>
                <a:latin typeface="ヒラギノ角ゴ Pro W3"/>
                <a:ea typeface="ヒラギノ角ゴ Pro W3"/>
                <a:cs typeface="ヒラギノ角ゴ Pro W3"/>
                <a:sym typeface="ヒラギノ角ゴ Pro W3"/>
              </a:defRPr>
            </a:lvl5pPr>
            <a:lvl6pPr marL="25146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6pPr>
            <a:lvl7pPr marL="29718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7pPr>
            <a:lvl8pPr marL="34290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8pPr>
            <a:lvl9pPr marL="38862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9pPr>
          </a:lstStyle>
          <a:p>
            <a:pPr algn="l" eaLnBrk="1" hangingPunct="1"/>
            <a:r>
              <a:rPr lang="en-US" altLang="ja-JP" sz="2800" dirty="0" smtClean="0">
                <a:solidFill>
                  <a:schemeClr val="accent3"/>
                </a:solidFill>
                <a:latin typeface="ＭＳ Ｐゴシック" panose="020B0600070205080204" pitchFamily="50" charset="-128"/>
                <a:ea typeface="ＭＳ Ｐゴシック" panose="020B0600070205080204" pitchFamily="50" charset="-128"/>
                <a:sym typeface="ＭＳ Ｐゴシック" panose="020B0600070205080204" pitchFamily="50" charset="-128"/>
              </a:rPr>
              <a:t>●</a:t>
            </a:r>
            <a:r>
              <a:rPr lang="ja-JP" altLang="en-US" sz="2800" dirty="0">
                <a:solidFill>
                  <a:schemeClr val="accent3"/>
                </a:solidFill>
                <a:latin typeface="ＭＳ Ｐゴシック" panose="020B0600070205080204" pitchFamily="50" charset="-128"/>
                <a:ea typeface="ＭＳ Ｐゴシック" panose="020B0600070205080204" pitchFamily="50" charset="-128"/>
                <a:sym typeface="ＭＳ Ｐゴシック" panose="020B0600070205080204" pitchFamily="50" charset="-128"/>
              </a:rPr>
              <a:t>仕様</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正方形/長方形 58"/>
          <p:cNvSpPr/>
          <p:nvPr/>
        </p:nvSpPr>
        <p:spPr bwMode="auto">
          <a:xfrm>
            <a:off x="106659" y="4319179"/>
            <a:ext cx="2031978" cy="2115630"/>
          </a:xfrm>
          <a:prstGeom prst="rect">
            <a:avLst/>
          </a:prstGeom>
          <a:ln>
            <a:headEnd type="none" w="med" len="med"/>
            <a:tailEnd type="none" w="med" len="med"/>
          </a:ln>
          <a:extLst/>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4200" b="0" i="0" u="none" strike="noStrike" cap="none" normalizeH="0" baseline="0" smtClean="0">
              <a:ln>
                <a:noFill/>
              </a:ln>
              <a:solidFill>
                <a:srgbClr val="000000"/>
              </a:solidFill>
              <a:effectLst/>
              <a:latin typeface="ヒラギノ角ゴ Pro W3" charset="0"/>
              <a:ea typeface="ヒラギノ角ゴ Pro W3" charset="0"/>
              <a:cs typeface="ヒラギノ角ゴ Pro W3" charset="0"/>
              <a:sym typeface="ヒラギノ角ゴ Pro W3" charset="0"/>
            </a:endParaRPr>
          </a:p>
        </p:txBody>
      </p:sp>
      <p:sp>
        <p:nvSpPr>
          <p:cNvPr id="16" name="正方形/長方形 15"/>
          <p:cNvSpPr/>
          <p:nvPr/>
        </p:nvSpPr>
        <p:spPr bwMode="auto">
          <a:xfrm>
            <a:off x="3099671" y="3724672"/>
            <a:ext cx="2031978" cy="2806768"/>
          </a:xfrm>
          <a:prstGeom prst="rect">
            <a:avLst/>
          </a:prstGeom>
          <a:ln>
            <a:headEnd type="none" w="med" len="med"/>
            <a:tailEnd type="none" w="med" len="med"/>
          </a:ln>
          <a:extLst/>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4200" b="0" i="0" u="none" strike="noStrike" cap="none" normalizeH="0" baseline="0" smtClean="0">
              <a:ln>
                <a:noFill/>
              </a:ln>
              <a:solidFill>
                <a:srgbClr val="000000"/>
              </a:solidFill>
              <a:effectLst/>
              <a:latin typeface="ヒラギノ角ゴ Pro W3" charset="0"/>
              <a:ea typeface="ヒラギノ角ゴ Pro W3" charset="0"/>
              <a:cs typeface="ヒラギノ角ゴ Pro W3" charset="0"/>
              <a:sym typeface="ヒラギノ角ゴ Pro W3" charset="0"/>
            </a:endParaRPr>
          </a:p>
        </p:txBody>
      </p:sp>
      <p:sp>
        <p:nvSpPr>
          <p:cNvPr id="5" name="正方形/長方形 4"/>
          <p:cNvSpPr/>
          <p:nvPr/>
        </p:nvSpPr>
        <p:spPr bwMode="auto">
          <a:xfrm>
            <a:off x="3212787" y="4092860"/>
            <a:ext cx="1817053" cy="2484488"/>
          </a:xfrm>
          <a:prstGeom prst="rect">
            <a:avLst/>
          </a:prstGeom>
          <a:ln>
            <a:solidFill>
              <a:schemeClr val="accent4">
                <a:lumMod val="50000"/>
                <a:lumOff val="50000"/>
              </a:schemeClr>
            </a:solidFill>
            <a:headEnd type="none" w="med" len="med"/>
            <a:tailEnd type="none" w="med" len="med"/>
          </a:ln>
          <a:extLst/>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4200" b="0" i="0" u="none" strike="noStrike" cap="none" normalizeH="0" baseline="0" smtClean="0">
              <a:ln>
                <a:noFill/>
              </a:ln>
              <a:solidFill>
                <a:srgbClr val="000000"/>
              </a:solidFill>
              <a:effectLst/>
              <a:latin typeface="ヒラギノ角ゴ Pro W3" charset="0"/>
              <a:ea typeface="ヒラギノ角ゴ Pro W3" charset="0"/>
              <a:cs typeface="ヒラギノ角ゴ Pro W3" charset="0"/>
              <a:sym typeface="ヒラギノ角ゴ Pro W3" charset="0"/>
            </a:endParaRPr>
          </a:p>
        </p:txBody>
      </p:sp>
      <p:sp>
        <p:nvSpPr>
          <p:cNvPr id="23" name="正方形/長方形 22"/>
          <p:cNvSpPr/>
          <p:nvPr/>
        </p:nvSpPr>
        <p:spPr>
          <a:xfrm>
            <a:off x="152426" y="1556104"/>
            <a:ext cx="1727200" cy="323850"/>
          </a:xfrm>
          <a:prstGeom prst="rect">
            <a:avLst/>
          </a:prstGeom>
          <a:solidFill>
            <a:srgbClr val="4F81BD"/>
          </a:solidFill>
          <a:ln w="25400" cap="flat" cmpd="sng" algn="ctr">
            <a:solidFill>
              <a:srgbClr val="4F81BD">
                <a:shade val="50000"/>
              </a:srgbClr>
            </a:solidFill>
            <a:prstDash val="solid"/>
          </a:ln>
          <a:effectLst/>
        </p:spPr>
        <p:txBody>
          <a:bodyPr anchor="ctr"/>
          <a:lstStyle/>
          <a:p>
            <a:pPr algn="ctr" eaLnBrk="1" fontAlgn="auto" hangingPunct="1">
              <a:spcBef>
                <a:spcPts val="0"/>
              </a:spcBef>
              <a:spcAft>
                <a:spcPts val="0"/>
              </a:spcAft>
              <a:defRPr/>
            </a:pPr>
            <a:r>
              <a:rPr kumimoji="1" lang="ja-JP" altLang="en-US" sz="1800" kern="0" dirty="0" smtClean="0">
                <a:solidFill>
                  <a:prstClr val="white"/>
                </a:solidFill>
                <a:latin typeface="Calibri"/>
                <a:ea typeface="ＭＳ Ｐゴシック"/>
                <a:cs typeface="+mn-cs"/>
                <a:sym typeface="ヒラギノ角ゴ Pro W3" charset="0"/>
              </a:rPr>
              <a:t>装備</a:t>
            </a:r>
            <a:r>
              <a:rPr kumimoji="1" lang="en-US" altLang="ja-JP" sz="1800" kern="0" dirty="0" smtClean="0">
                <a:solidFill>
                  <a:prstClr val="white"/>
                </a:solidFill>
                <a:latin typeface="Calibri"/>
                <a:ea typeface="ＭＳ Ｐゴシック"/>
                <a:cs typeface="+mn-cs"/>
                <a:sym typeface="ヒラギノ角ゴ Pro W3" charset="0"/>
              </a:rPr>
              <a:t>TOP</a:t>
            </a:r>
            <a:endParaRPr kumimoji="1" lang="ja-JP" altLang="en-US" sz="1800" kern="0" dirty="0">
              <a:solidFill>
                <a:prstClr val="white"/>
              </a:solidFill>
              <a:latin typeface="Calibri"/>
              <a:ea typeface="ＭＳ Ｐゴシック"/>
              <a:cs typeface="+mn-cs"/>
              <a:sym typeface="ヒラギノ角ゴ Pro W3" charset="0"/>
            </a:endParaRPr>
          </a:p>
        </p:txBody>
      </p:sp>
      <p:sp>
        <p:nvSpPr>
          <p:cNvPr id="38" name="Rectangle 5"/>
          <p:cNvSpPr>
            <a:spLocks/>
          </p:cNvSpPr>
          <p:nvPr/>
        </p:nvSpPr>
        <p:spPr bwMode="auto">
          <a:xfrm>
            <a:off x="126907" y="381804"/>
            <a:ext cx="12446000" cy="406400"/>
          </a:xfrm>
          <a:prstGeom prst="rect">
            <a:avLst/>
          </a:prstGeom>
          <a:noFill/>
          <a:ln>
            <a:noFill/>
          </a:ln>
          <a:effectLst>
            <a:outerShdw blurRad="50800" dist="38100" dir="2700000" algn="tl" rotWithShape="0">
              <a:srgbClr val="00B0F0">
                <a:alpha val="4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3600">
                <a:solidFill>
                  <a:schemeClr val="tx1"/>
                </a:solidFill>
                <a:latin typeface="ヒラギノ角ゴ Pro W3"/>
                <a:ea typeface="ヒラギノ角ゴ Pro W3"/>
                <a:cs typeface="ヒラギノ角ゴ Pro W3"/>
                <a:sym typeface="ヒラギノ角ゴ Pro W3"/>
              </a:defRPr>
            </a:lvl1pPr>
            <a:lvl2pPr marL="742950" indent="-285750" algn="ctr">
              <a:defRPr sz="3600">
                <a:solidFill>
                  <a:schemeClr val="tx1"/>
                </a:solidFill>
                <a:latin typeface="ヒラギノ角ゴ Pro W3"/>
                <a:ea typeface="ヒラギノ角ゴ Pro W3"/>
                <a:cs typeface="ヒラギノ角ゴ Pro W3"/>
                <a:sym typeface="ヒラギノ角ゴ Pro W3"/>
              </a:defRPr>
            </a:lvl2pPr>
            <a:lvl3pPr marL="1143000" indent="-228600" algn="ctr">
              <a:defRPr sz="3600">
                <a:solidFill>
                  <a:schemeClr val="tx1"/>
                </a:solidFill>
                <a:latin typeface="ヒラギノ角ゴ Pro W3"/>
                <a:ea typeface="ヒラギノ角ゴ Pro W3"/>
                <a:cs typeface="ヒラギノ角ゴ Pro W3"/>
                <a:sym typeface="ヒラギノ角ゴ Pro W3"/>
              </a:defRPr>
            </a:lvl3pPr>
            <a:lvl4pPr marL="1600200" indent="-228600" algn="ctr">
              <a:defRPr sz="3600">
                <a:solidFill>
                  <a:schemeClr val="tx1"/>
                </a:solidFill>
                <a:latin typeface="ヒラギノ角ゴ Pro W3"/>
                <a:ea typeface="ヒラギノ角ゴ Pro W3"/>
                <a:cs typeface="ヒラギノ角ゴ Pro W3"/>
                <a:sym typeface="ヒラギノ角ゴ Pro W3"/>
              </a:defRPr>
            </a:lvl4pPr>
            <a:lvl5pPr marL="2057400" indent="-228600" algn="ctr">
              <a:defRPr sz="3600">
                <a:solidFill>
                  <a:schemeClr val="tx1"/>
                </a:solidFill>
                <a:latin typeface="ヒラギノ角ゴ Pro W3"/>
                <a:ea typeface="ヒラギノ角ゴ Pro W3"/>
                <a:cs typeface="ヒラギノ角ゴ Pro W3"/>
                <a:sym typeface="ヒラギノ角ゴ Pro W3"/>
              </a:defRPr>
            </a:lvl5pPr>
            <a:lvl6pPr marL="25146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6pPr>
            <a:lvl7pPr marL="29718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7pPr>
            <a:lvl8pPr marL="34290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8pPr>
            <a:lvl9pPr marL="38862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9pPr>
          </a:lstStyle>
          <a:p>
            <a:pPr algn="l" eaLnBrk="1" hangingPunct="1"/>
            <a:r>
              <a:rPr lang="en-US" altLang="ja-JP" sz="2800" dirty="0" smtClean="0">
                <a:solidFill>
                  <a:schemeClr val="accent3"/>
                </a:solidFill>
                <a:latin typeface="ＭＳ Ｐゴシック" panose="020B0600070205080204" pitchFamily="50" charset="-128"/>
                <a:ea typeface="ＭＳ Ｐゴシック" panose="020B0600070205080204" pitchFamily="50" charset="-128"/>
                <a:sym typeface="ＭＳ Ｐゴシック" panose="020B0600070205080204" pitchFamily="50" charset="-128"/>
              </a:rPr>
              <a:t>●</a:t>
            </a:r>
            <a:r>
              <a:rPr lang="ja-JP" altLang="en-US" sz="2800" dirty="0" smtClean="0">
                <a:solidFill>
                  <a:schemeClr val="accent3"/>
                </a:solidFill>
                <a:latin typeface="ＭＳ Ｐゴシック" panose="020B0600070205080204" pitchFamily="50" charset="-128"/>
                <a:ea typeface="ＭＳ Ｐゴシック" panose="020B0600070205080204" pitchFamily="50" charset="-128"/>
                <a:sym typeface="ＭＳ Ｐゴシック" panose="020B0600070205080204" pitchFamily="50" charset="-128"/>
              </a:rPr>
              <a:t>画面遷移１</a:t>
            </a:r>
            <a:endParaRPr lang="ja-JP" altLang="en-US" sz="2800" dirty="0">
              <a:solidFill>
                <a:schemeClr val="accent3"/>
              </a:solidFill>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sp>
        <p:nvSpPr>
          <p:cNvPr id="17" name="Rectangle 6"/>
          <p:cNvSpPr>
            <a:spLocks/>
          </p:cNvSpPr>
          <p:nvPr/>
        </p:nvSpPr>
        <p:spPr bwMode="auto">
          <a:xfrm>
            <a:off x="152427" y="1925633"/>
            <a:ext cx="274957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lvl1pPr algn="ctr">
              <a:defRPr sz="3600">
                <a:solidFill>
                  <a:schemeClr val="tx1"/>
                </a:solidFill>
                <a:latin typeface="ヒラギノ角ゴ Pro W3"/>
                <a:ea typeface="ヒラギノ角ゴ Pro W3"/>
                <a:cs typeface="ヒラギノ角ゴ Pro W3"/>
                <a:sym typeface="ヒラギノ角ゴ Pro W3"/>
              </a:defRPr>
            </a:lvl1pPr>
            <a:lvl2pPr marL="742950" indent="-285750" algn="ctr">
              <a:defRPr sz="3600">
                <a:solidFill>
                  <a:schemeClr val="tx1"/>
                </a:solidFill>
                <a:latin typeface="ヒラギノ角ゴ Pro W3"/>
                <a:ea typeface="ヒラギノ角ゴ Pro W3"/>
                <a:cs typeface="ヒラギノ角ゴ Pro W3"/>
                <a:sym typeface="ヒラギノ角ゴ Pro W3"/>
              </a:defRPr>
            </a:lvl2pPr>
            <a:lvl3pPr marL="1143000" indent="-228600" algn="ctr">
              <a:defRPr sz="3600">
                <a:solidFill>
                  <a:schemeClr val="tx1"/>
                </a:solidFill>
                <a:latin typeface="ヒラギノ角ゴ Pro W3"/>
                <a:ea typeface="ヒラギノ角ゴ Pro W3"/>
                <a:cs typeface="ヒラギノ角ゴ Pro W3"/>
                <a:sym typeface="ヒラギノ角ゴ Pro W3"/>
              </a:defRPr>
            </a:lvl3pPr>
            <a:lvl4pPr marL="1600200" indent="-228600" algn="ctr">
              <a:defRPr sz="3600">
                <a:solidFill>
                  <a:schemeClr val="tx1"/>
                </a:solidFill>
                <a:latin typeface="ヒラギノ角ゴ Pro W3"/>
                <a:ea typeface="ヒラギノ角ゴ Pro W3"/>
                <a:cs typeface="ヒラギノ角ゴ Pro W3"/>
                <a:sym typeface="ヒラギノ角ゴ Pro W3"/>
              </a:defRPr>
            </a:lvl4pPr>
            <a:lvl5pPr marL="2057400" indent="-228600" algn="ctr">
              <a:defRPr sz="3600">
                <a:solidFill>
                  <a:schemeClr val="tx1"/>
                </a:solidFill>
                <a:latin typeface="ヒラギノ角ゴ Pro W3"/>
                <a:ea typeface="ヒラギノ角ゴ Pro W3"/>
                <a:cs typeface="ヒラギノ角ゴ Pro W3"/>
                <a:sym typeface="ヒラギノ角ゴ Pro W3"/>
              </a:defRPr>
            </a:lvl5pPr>
            <a:lvl6pPr marL="25146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6pPr>
            <a:lvl7pPr marL="29718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7pPr>
            <a:lvl8pPr marL="34290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8pPr>
            <a:lvl9pPr marL="38862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9pPr>
          </a:lstStyle>
          <a:p>
            <a:pPr algn="l" eaLnBrk="1" hangingPunct="1"/>
            <a:r>
              <a:rPr lang="en-US" altLang="ja-JP" sz="1400"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a:t>
            </a:r>
            <a:r>
              <a:rPr lang="en-US" altLang="ja-JP" sz="1400" dirty="0" smtClean="0">
                <a:latin typeface="ＭＳ Ｐゴシック" panose="020B0600070205080204" pitchFamily="50" charset="-128"/>
                <a:ea typeface="ＭＳ Ｐゴシック" panose="020B0600070205080204" pitchFamily="50" charset="-128"/>
                <a:sym typeface="ＭＳ Ｐゴシック" panose="020B0600070205080204" pitchFamily="50" charset="-128"/>
              </a:rPr>
              <a:t>user/equip</a:t>
            </a:r>
          </a:p>
          <a:p>
            <a:pPr algn="l" eaLnBrk="1" hangingPunct="1"/>
            <a:r>
              <a:rPr lang="en-US" altLang="ja-JP" sz="1400"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 </a:t>
            </a:r>
            <a:r>
              <a:rPr lang="en-US" altLang="ja-JP" sz="1400" dirty="0" smtClean="0">
                <a:latin typeface="ＭＳ Ｐゴシック" panose="020B0600070205080204" pitchFamily="50" charset="-128"/>
                <a:ea typeface="ＭＳ Ｐゴシック" panose="020B0600070205080204" pitchFamily="50" charset="-128"/>
                <a:sym typeface="ＭＳ Ｐゴシック" panose="020B0600070205080204" pitchFamily="50" charset="-128"/>
              </a:rPr>
              <a:t>/equip_equipment_list.aspx</a:t>
            </a:r>
            <a:endParaRPr lang="en-US" altLang="ja-JP" sz="1400" dirty="0">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pic>
        <p:nvPicPr>
          <p:cNvPr id="1026" name="Picture 2" descr="C:\Users\endo\Pictures\装備TOP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2394"/>
          <a:stretch/>
        </p:blipFill>
        <p:spPr bwMode="auto">
          <a:xfrm>
            <a:off x="152426" y="2426229"/>
            <a:ext cx="2023543" cy="325004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endo\Pictures\装備TOP2.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61614"/>
          <a:stretch/>
        </p:blipFill>
        <p:spPr bwMode="auto">
          <a:xfrm>
            <a:off x="3099674" y="2644552"/>
            <a:ext cx="2031975" cy="14920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endo\Pictures\装備TOP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86577" y="2649043"/>
            <a:ext cx="2023543" cy="3642377"/>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endo\Pictures\装備TOP4.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36086"/>
          <a:stretch/>
        </p:blipFill>
        <p:spPr bwMode="auto">
          <a:xfrm>
            <a:off x="8086576" y="6388968"/>
            <a:ext cx="2023543" cy="2468090"/>
          </a:xfrm>
          <a:prstGeom prst="rect">
            <a:avLst/>
          </a:prstGeom>
          <a:noFill/>
          <a:extLst>
            <a:ext uri="{909E8E84-426E-40DD-AFC4-6F175D3DCCD1}">
              <a14:hiddenFill xmlns:a14="http://schemas.microsoft.com/office/drawing/2010/main">
                <a:solidFill>
                  <a:srgbClr val="FFFFFF"/>
                </a:solidFill>
              </a14:hiddenFill>
            </a:ext>
          </a:extLst>
        </p:spPr>
      </p:pic>
      <p:sp>
        <p:nvSpPr>
          <p:cNvPr id="35" name="フローチャート: せん孔テープ 2"/>
          <p:cNvSpPr/>
          <p:nvPr/>
        </p:nvSpPr>
        <p:spPr bwMode="auto">
          <a:xfrm rot="5400000">
            <a:off x="8890973" y="6141578"/>
            <a:ext cx="414747" cy="364977"/>
          </a:xfrm>
          <a:prstGeom prst="flowChartPunchedTape">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4200" b="0" i="0" u="none" strike="noStrike" cap="none" normalizeH="0" baseline="0" smtClean="0">
              <a:ln>
                <a:noFill/>
              </a:ln>
              <a:solidFill>
                <a:srgbClr val="000000"/>
              </a:solidFill>
              <a:effectLst/>
              <a:latin typeface="ヒラギノ角ゴ Pro W3" charset="0"/>
              <a:ea typeface="ヒラギノ角ゴ Pro W3" charset="0"/>
              <a:cs typeface="ヒラギノ角ゴ Pro W3" charset="0"/>
              <a:sym typeface="ヒラギノ角ゴ Pro W3" charset="0"/>
            </a:endParaRPr>
          </a:p>
        </p:txBody>
      </p:sp>
      <p:sp>
        <p:nvSpPr>
          <p:cNvPr id="39" name="フローチャート: せん孔テープ 2"/>
          <p:cNvSpPr/>
          <p:nvPr/>
        </p:nvSpPr>
        <p:spPr bwMode="auto">
          <a:xfrm rot="5400000">
            <a:off x="8843150" y="2259181"/>
            <a:ext cx="414747" cy="364977"/>
          </a:xfrm>
          <a:prstGeom prst="flowChartPunchedTape">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4200" b="0" i="0" u="none" strike="noStrike" cap="none" normalizeH="0" baseline="0" smtClean="0">
              <a:ln>
                <a:noFill/>
              </a:ln>
              <a:solidFill>
                <a:srgbClr val="000000"/>
              </a:solidFill>
              <a:effectLst/>
              <a:latin typeface="ヒラギノ角ゴ Pro W3" charset="0"/>
              <a:ea typeface="ヒラギノ角ゴ Pro W3" charset="0"/>
              <a:cs typeface="ヒラギノ角ゴ Pro W3" charset="0"/>
              <a:sym typeface="ヒラギノ角ゴ Pro W3" charset="0"/>
            </a:endParaRPr>
          </a:p>
        </p:txBody>
      </p:sp>
      <p:sp>
        <p:nvSpPr>
          <p:cNvPr id="40" name="フローチャート: せん孔テープ 2"/>
          <p:cNvSpPr/>
          <p:nvPr/>
        </p:nvSpPr>
        <p:spPr bwMode="auto">
          <a:xfrm rot="5400000">
            <a:off x="3908287" y="2262133"/>
            <a:ext cx="414747" cy="364977"/>
          </a:xfrm>
          <a:prstGeom prst="flowChartPunchedTape">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4200" b="0" i="0" u="none" strike="noStrike" cap="none" normalizeH="0" baseline="0" smtClean="0">
              <a:ln>
                <a:noFill/>
              </a:ln>
              <a:solidFill>
                <a:srgbClr val="000000"/>
              </a:solidFill>
              <a:effectLst/>
              <a:latin typeface="ヒラギノ角ゴ Pro W3" charset="0"/>
              <a:ea typeface="ヒラギノ角ゴ Pro W3" charset="0"/>
              <a:cs typeface="ヒラギノ角ゴ Pro W3" charset="0"/>
              <a:sym typeface="ヒラギノ角ゴ Pro W3" charset="0"/>
            </a:endParaRPr>
          </a:p>
        </p:txBody>
      </p:sp>
      <p:sp>
        <p:nvSpPr>
          <p:cNvPr id="41" name="フローチャート: せん孔テープ 2"/>
          <p:cNvSpPr/>
          <p:nvPr/>
        </p:nvSpPr>
        <p:spPr bwMode="auto">
          <a:xfrm rot="5400000">
            <a:off x="3894279" y="8200484"/>
            <a:ext cx="414747" cy="364977"/>
          </a:xfrm>
          <a:prstGeom prst="flowChartPunchedTape">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4200" b="0" i="0" u="none" strike="noStrike" cap="none" normalizeH="0" baseline="0" smtClean="0">
              <a:ln>
                <a:noFill/>
              </a:ln>
              <a:solidFill>
                <a:srgbClr val="000000"/>
              </a:solidFill>
              <a:effectLst/>
              <a:latin typeface="ヒラギノ角ゴ Pro W3" charset="0"/>
              <a:ea typeface="ヒラギノ角ゴ Pro W3" charset="0"/>
              <a:cs typeface="ヒラギノ角ゴ Pro W3" charset="0"/>
              <a:sym typeface="ヒラギノ角ゴ Pro W3" charset="0"/>
            </a:endParaRPr>
          </a:p>
        </p:txBody>
      </p:sp>
      <p:sp>
        <p:nvSpPr>
          <p:cNvPr id="42" name="フローチャート: せん孔テープ 2"/>
          <p:cNvSpPr/>
          <p:nvPr/>
        </p:nvSpPr>
        <p:spPr bwMode="auto">
          <a:xfrm rot="5400000">
            <a:off x="903815" y="6593226"/>
            <a:ext cx="414747" cy="364977"/>
          </a:xfrm>
          <a:prstGeom prst="flowChartPunchedTape">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4200" b="0" i="0" u="none" strike="noStrike" cap="none" normalizeH="0" baseline="0" smtClean="0">
              <a:ln>
                <a:noFill/>
              </a:ln>
              <a:solidFill>
                <a:srgbClr val="000000"/>
              </a:solidFill>
              <a:effectLst/>
              <a:latin typeface="ヒラギノ角ゴ Pro W3" charset="0"/>
              <a:ea typeface="ヒラギノ角ゴ Pro W3" charset="0"/>
              <a:cs typeface="ヒラギノ角ゴ Pro W3" charset="0"/>
              <a:sym typeface="ヒラギノ角ゴ Pro W3" charset="0"/>
            </a:endParaRPr>
          </a:p>
        </p:txBody>
      </p:sp>
      <p:pic>
        <p:nvPicPr>
          <p:cNvPr id="44" name="Picture 3" descr="C:\Users\endo\Pictures\装備TOP2.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3768"/>
          <a:stretch/>
        </p:blipFill>
        <p:spPr bwMode="auto">
          <a:xfrm>
            <a:off x="3099671" y="6378633"/>
            <a:ext cx="2031975" cy="179696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3" descr="C:\Users\endo\Pictures\装備TOP2.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81" t="39016" r="1481" b="44740"/>
          <a:stretch/>
        </p:blipFill>
        <p:spPr bwMode="auto">
          <a:xfrm>
            <a:off x="3099674" y="5824466"/>
            <a:ext cx="2031975" cy="631371"/>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3" descr="C:\Users\endo\Pictures\装備変更TOP2.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4921" t="22514" r="73951" b="64276"/>
          <a:stretch/>
        </p:blipFill>
        <p:spPr bwMode="auto">
          <a:xfrm>
            <a:off x="2937796" y="4287095"/>
            <a:ext cx="478971" cy="478124"/>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p:cNvSpPr/>
          <p:nvPr/>
        </p:nvSpPr>
        <p:spPr bwMode="auto">
          <a:xfrm>
            <a:off x="4265865" y="4277486"/>
            <a:ext cx="419191" cy="390296"/>
          </a:xfrm>
          <a:prstGeom prst="rect">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4200" b="0" i="0" u="none" strike="noStrike" cap="none" normalizeH="0" baseline="0" smtClean="0">
              <a:ln>
                <a:noFill/>
              </a:ln>
              <a:solidFill>
                <a:srgbClr val="000000"/>
              </a:solidFill>
              <a:effectLst/>
              <a:latin typeface="ヒラギノ角ゴ Pro W3" charset="0"/>
              <a:ea typeface="ヒラギノ角ゴ Pro W3" charset="0"/>
              <a:cs typeface="ヒラギノ角ゴ Pro W3" charset="0"/>
              <a:sym typeface="ヒラギノ角ゴ Pro W3" charset="0"/>
            </a:endParaRPr>
          </a:p>
        </p:txBody>
      </p:sp>
      <p:cxnSp>
        <p:nvCxnSpPr>
          <p:cNvPr id="50" name="直線コネクタ 49"/>
          <p:cNvCxnSpPr/>
          <p:nvPr/>
        </p:nvCxnSpPr>
        <p:spPr bwMode="auto">
          <a:xfrm>
            <a:off x="3285771" y="4194820"/>
            <a:ext cx="1585845" cy="0"/>
          </a:xfrm>
          <a:prstGeom prst="line">
            <a:avLst/>
          </a:prstGeom>
          <a:blipFill dpi="0" rotWithShape="0">
            <a:blip r:embed="rId7" cstate="print"/>
            <a:srcRect/>
            <a:tile tx="0" ty="0" sx="100000" sy="100000" flip="none" algn="tl"/>
          </a:blipFill>
          <a:ln w="25400" cap="flat" cmpd="sng" algn="ctr">
            <a:solidFill>
              <a:schemeClr val="tx1">
                <a:lumMod val="50000"/>
                <a:lumOff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5" name="Picture 3" descr="C:\Users\endo\Pictures\装備TOP2.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5720" t="43217" r="1781" b="48238"/>
          <a:stretch/>
        </p:blipFill>
        <p:spPr bwMode="auto">
          <a:xfrm>
            <a:off x="4186451" y="4893778"/>
            <a:ext cx="833497" cy="419191"/>
          </a:xfrm>
          <a:prstGeom prst="rect">
            <a:avLst/>
          </a:prstGeom>
          <a:noFill/>
          <a:extLst>
            <a:ext uri="{909E8E84-426E-40DD-AFC4-6F175D3DCCD1}">
              <a14:hiddenFill xmlns:a14="http://schemas.microsoft.com/office/drawing/2010/main">
                <a:solidFill>
                  <a:srgbClr val="FFFFFF"/>
                </a:solidFill>
              </a14:hiddenFill>
            </a:ext>
          </a:extLst>
        </p:spPr>
      </p:pic>
      <p:sp>
        <p:nvSpPr>
          <p:cNvPr id="56" name="テキスト ボックス 55"/>
          <p:cNvSpPr txBox="1"/>
          <p:nvPr/>
        </p:nvSpPr>
        <p:spPr bwMode="auto">
          <a:xfrm>
            <a:off x="4312258" y="4996408"/>
            <a:ext cx="466794" cy="261610"/>
          </a:xfrm>
          <a:prstGeom prst="rect">
            <a:avLst/>
          </a:prstGeom>
          <a:solidFill>
            <a:schemeClr val="bg1">
              <a:lumMod val="95000"/>
            </a:schemeClr>
          </a:solidFill>
          <a:ln w="9525">
            <a:noFill/>
            <a:miter lim="800000"/>
            <a:headEnd/>
            <a:tailEnd/>
          </a:ln>
          <a:extLst/>
        </p:spPr>
        <p:txBody>
          <a:bodyPr wrap="none" rtlCol="0">
            <a:spAutoFit/>
          </a:bodyPr>
          <a:lstStyle/>
          <a:p>
            <a:pPr algn="l" eaLnBrk="1" hangingPunct="1"/>
            <a:r>
              <a:rPr kumimoji="1" lang="ja-JP" altLang="en-US" sz="1050" dirty="0" smtClean="0">
                <a:solidFill>
                  <a:srgbClr val="0070C0"/>
                </a:solidFill>
                <a:latin typeface="ＭＳ Ｐゴシック" pitchFamily="50" charset="-128"/>
                <a:ea typeface="ＭＳ Ｐゴシック" pitchFamily="50" charset="-128"/>
              </a:rPr>
              <a:t>追加</a:t>
            </a:r>
            <a:endParaRPr kumimoji="1" lang="ja-JP" altLang="en-US" sz="1050" dirty="0">
              <a:solidFill>
                <a:srgbClr val="0070C0"/>
              </a:solidFill>
              <a:latin typeface="ＭＳ Ｐゴシック" pitchFamily="50" charset="-128"/>
              <a:ea typeface="ＭＳ Ｐゴシック" pitchFamily="50" charset="-128"/>
            </a:endParaRPr>
          </a:p>
        </p:txBody>
      </p:sp>
      <p:pic>
        <p:nvPicPr>
          <p:cNvPr id="58" name="Picture 2" descr="C:\Users\endo\Pictures\装備TOP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85460"/>
          <a:stretch/>
        </p:blipFill>
        <p:spPr bwMode="auto">
          <a:xfrm>
            <a:off x="115094" y="6028928"/>
            <a:ext cx="2023543" cy="539413"/>
          </a:xfrm>
          <a:prstGeom prst="rect">
            <a:avLst/>
          </a:prstGeom>
          <a:noFill/>
          <a:extLst>
            <a:ext uri="{909E8E84-426E-40DD-AFC4-6F175D3DCCD1}">
              <a14:hiddenFill xmlns:a14="http://schemas.microsoft.com/office/drawing/2010/main">
                <a:solidFill>
                  <a:srgbClr val="FFFFFF"/>
                </a:solidFill>
              </a14:hiddenFill>
            </a:ext>
          </a:extLst>
        </p:spPr>
      </p:pic>
      <p:sp>
        <p:nvSpPr>
          <p:cNvPr id="29" name="正方形/長方形 28"/>
          <p:cNvSpPr/>
          <p:nvPr/>
        </p:nvSpPr>
        <p:spPr bwMode="auto">
          <a:xfrm>
            <a:off x="104834" y="5588272"/>
            <a:ext cx="2071135" cy="943168"/>
          </a:xfrm>
          <a:prstGeom prst="rect">
            <a:avLst/>
          </a:prstGeom>
          <a:noFill/>
          <a:ln>
            <a:solidFill>
              <a:srgbClr val="FF0000"/>
            </a:solidFill>
            <a:headEnd type="none" w="med" len="med"/>
            <a:tailEnd type="none" w="med" len="med"/>
          </a:ln>
          <a:extLst/>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4200" b="0" i="0" u="none" strike="noStrike" cap="none" normalizeH="0" baseline="0" smtClean="0">
              <a:ln>
                <a:noFill/>
              </a:ln>
              <a:solidFill>
                <a:srgbClr val="000000"/>
              </a:solidFill>
              <a:effectLst/>
              <a:latin typeface="ヒラギノ角ゴ Pro W3" charset="0"/>
              <a:ea typeface="ヒラギノ角ゴ Pro W3" charset="0"/>
              <a:cs typeface="ヒラギノ角ゴ Pro W3" charset="0"/>
              <a:sym typeface="ヒラギノ角ゴ Pro W3" charset="0"/>
            </a:endParaRPr>
          </a:p>
        </p:txBody>
      </p:sp>
      <p:sp>
        <p:nvSpPr>
          <p:cNvPr id="66" name="正方形/長方形 65"/>
          <p:cNvSpPr/>
          <p:nvPr/>
        </p:nvSpPr>
        <p:spPr bwMode="auto">
          <a:xfrm>
            <a:off x="2804592" y="4143660"/>
            <a:ext cx="2666593" cy="1708649"/>
          </a:xfrm>
          <a:prstGeom prst="rect">
            <a:avLst/>
          </a:prstGeom>
          <a:noFill/>
          <a:ln>
            <a:solidFill>
              <a:srgbClr val="FF0000"/>
            </a:solidFill>
            <a:headEnd type="none" w="med" len="med"/>
            <a:tailEnd type="none" w="med" len="med"/>
          </a:ln>
          <a:extLst/>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4200" b="0" i="0" u="none" strike="noStrike" cap="none" normalizeH="0" baseline="0" smtClean="0">
              <a:ln>
                <a:noFill/>
              </a:ln>
              <a:solidFill>
                <a:srgbClr val="000000"/>
              </a:solidFill>
              <a:effectLst/>
              <a:latin typeface="ヒラギノ角ゴ Pro W3" charset="0"/>
              <a:ea typeface="ヒラギノ角ゴ Pro W3" charset="0"/>
              <a:cs typeface="ヒラギノ角ゴ Pro W3" charset="0"/>
              <a:sym typeface="ヒラギノ角ゴ Pro W3" charset="0"/>
            </a:endParaRPr>
          </a:p>
        </p:txBody>
      </p:sp>
      <p:sp>
        <p:nvSpPr>
          <p:cNvPr id="69" name="テキスト ボックス 68"/>
          <p:cNvSpPr txBox="1"/>
          <p:nvPr/>
        </p:nvSpPr>
        <p:spPr bwMode="auto">
          <a:xfrm>
            <a:off x="1698966" y="6560047"/>
            <a:ext cx="1351652" cy="954107"/>
          </a:xfrm>
          <a:prstGeom prst="rect">
            <a:avLst/>
          </a:prstGeom>
          <a:ln>
            <a:headEnd/>
            <a:tailEnd/>
          </a:ln>
          <a:extLst/>
        </p:spPr>
        <p:style>
          <a:lnRef idx="2">
            <a:schemeClr val="accent1"/>
          </a:lnRef>
          <a:fillRef idx="1">
            <a:schemeClr val="lt1"/>
          </a:fillRef>
          <a:effectRef idx="0">
            <a:schemeClr val="accent1"/>
          </a:effectRef>
          <a:fontRef idx="minor">
            <a:schemeClr val="dk1"/>
          </a:fontRef>
        </p:style>
        <p:txBody>
          <a:bodyPr wrap="none" rtlCol="0">
            <a:spAutoFit/>
          </a:bodyPr>
          <a:lstStyle/>
          <a:p>
            <a:pPr algn="l" eaLnBrk="1" hangingPunct="1"/>
            <a:r>
              <a:rPr kumimoji="1" lang="en-US" altLang="ja-JP" sz="1400" dirty="0" smtClean="0">
                <a:latin typeface="ＭＳ Ｐゴシック" pitchFamily="50" charset="-128"/>
                <a:ea typeface="ＭＳ Ｐゴシック" pitchFamily="50" charset="-128"/>
              </a:rPr>
              <a:t>FP</a:t>
            </a:r>
            <a:r>
              <a:rPr kumimoji="1" lang="ja-JP" altLang="en-US" sz="1400" dirty="0" smtClean="0">
                <a:latin typeface="ＭＳ Ｐゴシック" pitchFamily="50" charset="-128"/>
                <a:ea typeface="ＭＳ Ｐゴシック" pitchFamily="50" charset="-128"/>
              </a:rPr>
              <a:t>の場合</a:t>
            </a:r>
            <a:endParaRPr kumimoji="1" lang="en-US" altLang="ja-JP" sz="1400" dirty="0" smtClean="0">
              <a:latin typeface="ＭＳ Ｐゴシック" pitchFamily="50" charset="-128"/>
              <a:ea typeface="ＭＳ Ｐゴシック" pitchFamily="50" charset="-128"/>
            </a:endParaRPr>
          </a:p>
          <a:p>
            <a:pPr algn="l" eaLnBrk="1" hangingPunct="1"/>
            <a:r>
              <a:rPr kumimoji="1" lang="ja-JP" altLang="en-US" sz="1400" dirty="0" smtClean="0">
                <a:latin typeface="ＭＳ Ｐゴシック" pitchFamily="50" charset="-128"/>
                <a:ea typeface="ＭＳ Ｐゴシック" pitchFamily="50" charset="-128"/>
              </a:rPr>
              <a:t>表示しきれない</a:t>
            </a:r>
            <a:endParaRPr kumimoji="1" lang="en-US" altLang="ja-JP" sz="1400" dirty="0" smtClean="0">
              <a:latin typeface="ＭＳ Ｐゴシック" pitchFamily="50" charset="-128"/>
              <a:ea typeface="ＭＳ Ｐゴシック" pitchFamily="50" charset="-128"/>
            </a:endParaRPr>
          </a:p>
          <a:p>
            <a:pPr algn="l" eaLnBrk="1" hangingPunct="1"/>
            <a:r>
              <a:rPr kumimoji="1" lang="ja-JP" altLang="en-US" sz="1400" dirty="0" smtClean="0">
                <a:latin typeface="ＭＳ Ｐゴシック" pitchFamily="50" charset="-128"/>
                <a:ea typeface="ＭＳ Ｐゴシック" pitchFamily="50" charset="-128"/>
              </a:rPr>
              <a:t>ケースあるため</a:t>
            </a:r>
            <a:endParaRPr kumimoji="1" lang="en-US" altLang="ja-JP" sz="1400" dirty="0" smtClean="0">
              <a:latin typeface="ＭＳ Ｐゴシック" pitchFamily="50" charset="-128"/>
              <a:ea typeface="ＭＳ Ｐゴシック" pitchFamily="50" charset="-128"/>
            </a:endParaRPr>
          </a:p>
          <a:p>
            <a:pPr algn="l" eaLnBrk="1" hangingPunct="1"/>
            <a:r>
              <a:rPr kumimoji="1" lang="ja-JP" altLang="en-US" sz="1400" dirty="0">
                <a:latin typeface="ＭＳ Ｐゴシック" pitchFamily="50" charset="-128"/>
                <a:ea typeface="ＭＳ Ｐゴシック" pitchFamily="50" charset="-128"/>
              </a:rPr>
              <a:t>必要</a:t>
            </a:r>
          </a:p>
        </p:txBody>
      </p:sp>
      <p:cxnSp>
        <p:nvCxnSpPr>
          <p:cNvPr id="70" name="直線矢印コネクタ 69"/>
          <p:cNvCxnSpPr>
            <a:stCxn id="69" idx="0"/>
          </p:cNvCxnSpPr>
          <p:nvPr/>
        </p:nvCxnSpPr>
        <p:spPr bwMode="auto">
          <a:xfrm flipH="1" flipV="1">
            <a:off x="2037671" y="5801509"/>
            <a:ext cx="337121" cy="758538"/>
          </a:xfrm>
          <a:prstGeom prst="straightConnector1">
            <a:avLst/>
          </a:prstGeom>
          <a:blipFill dpi="0" rotWithShape="0">
            <a:blip r:embed="rId7" cstate="print"/>
            <a:srcRect/>
            <a:tile tx="0" ty="0" sx="100000" sy="100000" flip="none" algn="tl"/>
          </a:blipFill>
          <a:ln w="25400" cap="flat" cmpd="sng" algn="ctr">
            <a:solidFill>
              <a:srgbClr val="C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テキスト ボックス 72"/>
          <p:cNvSpPr txBox="1"/>
          <p:nvPr/>
        </p:nvSpPr>
        <p:spPr bwMode="auto">
          <a:xfrm>
            <a:off x="4164855" y="3527668"/>
            <a:ext cx="912429" cy="26161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rtlCol="0">
            <a:spAutoFit/>
          </a:bodyPr>
          <a:lstStyle/>
          <a:p>
            <a:pPr algn="l" eaLnBrk="1" hangingPunct="1"/>
            <a:r>
              <a:rPr kumimoji="1" lang="ja-JP" altLang="en-US" sz="1100" dirty="0" smtClean="0">
                <a:latin typeface="ＭＳ Ｐゴシック" pitchFamily="50" charset="-128"/>
                <a:ea typeface="ＭＳ Ｐゴシック" pitchFamily="50" charset="-128"/>
              </a:rPr>
              <a:t>武具ｺｽﾄ</a:t>
            </a:r>
            <a:r>
              <a:rPr kumimoji="1" lang="en-US" altLang="ja-JP" sz="1100" dirty="0" smtClean="0">
                <a:latin typeface="ＭＳ Ｐゴシック" pitchFamily="50" charset="-128"/>
                <a:ea typeface="ＭＳ Ｐゴシック" pitchFamily="50" charset="-128"/>
              </a:rPr>
              <a:t>L</a:t>
            </a:r>
            <a:r>
              <a:rPr kumimoji="1" lang="en-US" altLang="ja-JP" sz="1100" dirty="0" smtClean="0">
                <a:solidFill>
                  <a:srgbClr val="0070C0"/>
                </a:solidFill>
                <a:latin typeface="ＭＳ Ｐゴシック" pitchFamily="50" charset="-128"/>
                <a:ea typeface="ＭＳ Ｐゴシック" pitchFamily="50" charset="-128"/>
              </a:rPr>
              <a:t>00</a:t>
            </a:r>
          </a:p>
        </p:txBody>
      </p:sp>
      <p:cxnSp>
        <p:nvCxnSpPr>
          <p:cNvPr id="74" name="直線コネクタ 73"/>
          <p:cNvCxnSpPr/>
          <p:nvPr/>
        </p:nvCxnSpPr>
        <p:spPr bwMode="auto">
          <a:xfrm>
            <a:off x="3317037" y="5351140"/>
            <a:ext cx="1585845" cy="0"/>
          </a:xfrm>
          <a:prstGeom prst="line">
            <a:avLst/>
          </a:prstGeom>
          <a:blipFill dpi="0" rotWithShape="0">
            <a:blip r:embed="rId7" cstate="print"/>
            <a:srcRect/>
            <a:tile tx="0" ty="0" sx="100000" sy="100000" flip="none" algn="tl"/>
          </a:blipFill>
          <a:ln w="25400" cap="flat" cmpd="sng" algn="ctr">
            <a:solidFill>
              <a:schemeClr val="tx1">
                <a:lumMod val="50000"/>
                <a:lumOff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5" name="Picture 3" descr="C:\Users\endo\Pictures\装備TOP2.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5720" t="43217" r="1781" b="48238"/>
          <a:stretch/>
        </p:blipFill>
        <p:spPr bwMode="auto">
          <a:xfrm>
            <a:off x="2962753" y="4902357"/>
            <a:ext cx="833497" cy="419191"/>
          </a:xfrm>
          <a:prstGeom prst="rect">
            <a:avLst/>
          </a:prstGeom>
          <a:noFill/>
          <a:extLst>
            <a:ext uri="{909E8E84-426E-40DD-AFC4-6F175D3DCCD1}">
              <a14:hiddenFill xmlns:a14="http://schemas.microsoft.com/office/drawing/2010/main">
                <a:solidFill>
                  <a:srgbClr val="FFFFFF"/>
                </a:solidFill>
              </a14:hiddenFill>
            </a:ext>
          </a:extLst>
        </p:spPr>
      </p:pic>
      <p:sp>
        <p:nvSpPr>
          <p:cNvPr id="76" name="テキスト ボックス 75"/>
          <p:cNvSpPr txBox="1"/>
          <p:nvPr/>
        </p:nvSpPr>
        <p:spPr bwMode="auto">
          <a:xfrm>
            <a:off x="3088560" y="5004987"/>
            <a:ext cx="453970" cy="253916"/>
          </a:xfrm>
          <a:prstGeom prst="rect">
            <a:avLst/>
          </a:prstGeom>
          <a:solidFill>
            <a:schemeClr val="bg1">
              <a:lumMod val="95000"/>
            </a:schemeClr>
          </a:solidFill>
          <a:ln w="9525">
            <a:noFill/>
            <a:miter lim="800000"/>
            <a:headEnd/>
            <a:tailEnd/>
          </a:ln>
          <a:extLst/>
        </p:spPr>
        <p:txBody>
          <a:bodyPr wrap="none" rtlCol="0">
            <a:spAutoFit/>
          </a:bodyPr>
          <a:lstStyle/>
          <a:p>
            <a:pPr algn="l" eaLnBrk="1" hangingPunct="1"/>
            <a:r>
              <a:rPr kumimoji="1" lang="ja-JP" altLang="en-US" sz="1050" dirty="0" smtClean="0">
                <a:solidFill>
                  <a:srgbClr val="0070C0"/>
                </a:solidFill>
                <a:latin typeface="ＭＳ Ｐゴシック" pitchFamily="50" charset="-128"/>
                <a:ea typeface="ＭＳ Ｐゴシック" pitchFamily="50" charset="-128"/>
              </a:rPr>
              <a:t>変更</a:t>
            </a:r>
            <a:endParaRPr kumimoji="1" lang="ja-JP" altLang="en-US" sz="1050" dirty="0">
              <a:solidFill>
                <a:srgbClr val="0070C0"/>
              </a:solidFill>
              <a:latin typeface="ＭＳ Ｐゴシック" pitchFamily="50" charset="-128"/>
              <a:ea typeface="ＭＳ Ｐゴシック" pitchFamily="50" charset="-128"/>
            </a:endParaRPr>
          </a:p>
        </p:txBody>
      </p:sp>
      <p:sp>
        <p:nvSpPr>
          <p:cNvPr id="81" name="テキスト ボックス 80"/>
          <p:cNvSpPr txBox="1"/>
          <p:nvPr/>
        </p:nvSpPr>
        <p:spPr bwMode="auto">
          <a:xfrm>
            <a:off x="3324921" y="4207248"/>
            <a:ext cx="865943" cy="76944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rtlCol="0">
            <a:spAutoFit/>
          </a:bodyPr>
          <a:lstStyle/>
          <a:p>
            <a:pPr eaLnBrk="1" hangingPunct="1"/>
            <a:r>
              <a:rPr kumimoji="1" lang="en-US" altLang="ja-JP" sz="1100" dirty="0">
                <a:latin typeface="ＭＳ Ｐゴシック" pitchFamily="50" charset="-128"/>
                <a:ea typeface="ＭＳ Ｐゴシック" pitchFamily="50" charset="-128"/>
              </a:rPr>
              <a:t>Lv</a:t>
            </a:r>
            <a:r>
              <a:rPr kumimoji="1" lang="en-US" altLang="ja-JP" sz="1100" dirty="0">
                <a:solidFill>
                  <a:srgbClr val="0070C0"/>
                </a:solidFill>
                <a:latin typeface="ＭＳ Ｐゴシック" pitchFamily="50" charset="-128"/>
                <a:ea typeface="ＭＳ Ｐゴシック" pitchFamily="50" charset="-128"/>
              </a:rPr>
              <a:t>150</a:t>
            </a:r>
            <a:r>
              <a:rPr kumimoji="1" lang="en-US" altLang="ja-JP" sz="1100" dirty="0">
                <a:latin typeface="ＭＳ Ｐゴシック" pitchFamily="50" charset="-128"/>
                <a:ea typeface="ＭＳ Ｐゴシック" pitchFamily="50" charset="-128"/>
              </a:rPr>
              <a:t>/150</a:t>
            </a:r>
          </a:p>
          <a:p>
            <a:pPr eaLnBrk="1" hangingPunct="1"/>
            <a:r>
              <a:rPr kumimoji="1" lang="en-US" altLang="ja-JP" sz="1100" dirty="0">
                <a:latin typeface="ＭＳ Ｐゴシック" pitchFamily="50" charset="-128"/>
                <a:ea typeface="ＭＳ Ｐゴシック" pitchFamily="50" charset="-128"/>
              </a:rPr>
              <a:t>ATK</a:t>
            </a:r>
            <a:r>
              <a:rPr kumimoji="1" lang="en-US" altLang="ja-JP" sz="1100" dirty="0">
                <a:solidFill>
                  <a:schemeClr val="accent1">
                    <a:lumMod val="75000"/>
                  </a:schemeClr>
                </a:solidFill>
                <a:latin typeface="ＭＳ Ｐゴシック" pitchFamily="50" charset="-128"/>
                <a:ea typeface="ＭＳ Ｐゴシック" pitchFamily="50" charset="-128"/>
              </a:rPr>
              <a:t>000000</a:t>
            </a:r>
            <a:endParaRPr kumimoji="1" lang="en-US" altLang="ja-JP" sz="1100" dirty="0">
              <a:latin typeface="ＭＳ Ｐゴシック" pitchFamily="50" charset="-128"/>
              <a:ea typeface="ＭＳ Ｐゴシック" pitchFamily="50" charset="-128"/>
            </a:endParaRPr>
          </a:p>
          <a:p>
            <a:pPr eaLnBrk="1" hangingPunct="1"/>
            <a:r>
              <a:rPr kumimoji="1" lang="en-US" altLang="ja-JP" sz="1100" dirty="0" smtClean="0">
                <a:latin typeface="ＭＳ Ｐゴシック" pitchFamily="50" charset="-128"/>
                <a:ea typeface="ＭＳ Ｐゴシック" pitchFamily="50" charset="-128"/>
              </a:rPr>
              <a:t>DEF</a:t>
            </a:r>
            <a:r>
              <a:rPr kumimoji="1" lang="en-US" altLang="ja-JP" sz="1100" dirty="0" smtClean="0">
                <a:solidFill>
                  <a:schemeClr val="accent1">
                    <a:lumMod val="75000"/>
                  </a:schemeClr>
                </a:solidFill>
                <a:latin typeface="ＭＳ Ｐゴシック" pitchFamily="50" charset="-128"/>
                <a:ea typeface="ＭＳ Ｐゴシック" pitchFamily="50" charset="-128"/>
              </a:rPr>
              <a:t>000000</a:t>
            </a:r>
          </a:p>
          <a:p>
            <a:pPr eaLnBrk="1" hangingPunct="1"/>
            <a:r>
              <a:rPr kumimoji="1" lang="ja-JP" altLang="en-US" sz="1100" dirty="0" smtClean="0">
                <a:solidFill>
                  <a:schemeClr val="tx1"/>
                </a:solidFill>
                <a:latin typeface="ＭＳ Ｐゴシック" pitchFamily="50" charset="-128"/>
                <a:ea typeface="ＭＳ Ｐゴシック" pitchFamily="50" charset="-128"/>
              </a:rPr>
              <a:t>ｺｽﾄ</a:t>
            </a:r>
            <a:r>
              <a:rPr kumimoji="1" lang="en-US" altLang="ja-JP" sz="1100" dirty="0" smtClean="0">
                <a:solidFill>
                  <a:srgbClr val="0070C0"/>
                </a:solidFill>
                <a:latin typeface="ＭＳ Ｐゴシック" pitchFamily="50" charset="-128"/>
                <a:ea typeface="ＭＳ Ｐゴシック" pitchFamily="50" charset="-128"/>
              </a:rPr>
              <a:t>00</a:t>
            </a:r>
            <a:endParaRPr kumimoji="1" lang="en-US" altLang="ja-JP" sz="1100" dirty="0">
              <a:solidFill>
                <a:srgbClr val="0070C0"/>
              </a:solidFill>
              <a:latin typeface="ＭＳ Ｐゴシック" pitchFamily="50" charset="-128"/>
              <a:ea typeface="ＭＳ Ｐゴシック" pitchFamily="50" charset="-128"/>
            </a:endParaRPr>
          </a:p>
        </p:txBody>
      </p:sp>
      <p:sp>
        <p:nvSpPr>
          <p:cNvPr id="82" name="テキスト ボックス 81"/>
          <p:cNvSpPr txBox="1"/>
          <p:nvPr/>
        </p:nvSpPr>
        <p:spPr bwMode="auto">
          <a:xfrm>
            <a:off x="3293500" y="5297668"/>
            <a:ext cx="1709122" cy="60016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rtlCol="0">
            <a:spAutoFit/>
          </a:bodyPr>
          <a:lstStyle/>
          <a:p>
            <a:pPr algn="ctr" eaLnBrk="1" hangingPunct="1"/>
            <a:r>
              <a:rPr kumimoji="1" lang="ja-JP" altLang="en-US" sz="1100" dirty="0" smtClean="0">
                <a:solidFill>
                  <a:schemeClr val="accent1">
                    <a:lumMod val="75000"/>
                  </a:schemeClr>
                </a:solidFill>
                <a:latin typeface="ＭＳ Ｐゴシック" pitchFamily="50" charset="-128"/>
                <a:ea typeface="ＭＳ Ｐゴシック" pitchFamily="50" charset="-128"/>
              </a:rPr>
              <a:t>★ﾌｧｲﾀｰｿｳﾙ</a:t>
            </a:r>
            <a:r>
              <a:rPr kumimoji="1" lang="en-US" altLang="ja-JP" sz="1100" dirty="0" smtClean="0">
                <a:solidFill>
                  <a:schemeClr val="accent1">
                    <a:lumMod val="75000"/>
                  </a:schemeClr>
                </a:solidFill>
                <a:latin typeface="ＭＳ Ｐゴシック" pitchFamily="50" charset="-128"/>
                <a:ea typeface="ＭＳ Ｐゴシック" pitchFamily="50" charset="-128"/>
              </a:rPr>
              <a:t>Ⅰ</a:t>
            </a:r>
            <a:r>
              <a:rPr kumimoji="1" lang="ja-JP" altLang="en-US" sz="1100" dirty="0" smtClean="0">
                <a:solidFill>
                  <a:schemeClr val="accent1">
                    <a:lumMod val="75000"/>
                  </a:schemeClr>
                </a:solidFill>
                <a:latin typeface="ＭＳ Ｐゴシック" pitchFamily="50" charset="-128"/>
                <a:ea typeface="ＭＳ Ｐゴシック" pitchFamily="50" charset="-128"/>
              </a:rPr>
              <a:t>発動★</a:t>
            </a:r>
            <a:endParaRPr kumimoji="1" lang="en-US" altLang="ja-JP" sz="1100" dirty="0" smtClean="0">
              <a:solidFill>
                <a:schemeClr val="accent1">
                  <a:lumMod val="75000"/>
                </a:schemeClr>
              </a:solidFill>
              <a:latin typeface="ＭＳ Ｐゴシック" pitchFamily="50" charset="-128"/>
              <a:ea typeface="ＭＳ Ｐゴシック" pitchFamily="50" charset="-128"/>
            </a:endParaRPr>
          </a:p>
          <a:p>
            <a:pPr algn="ctr" eaLnBrk="1" hangingPunct="1"/>
            <a:r>
              <a:rPr kumimoji="1" lang="ja-JP" altLang="en-US" sz="1100" dirty="0" smtClean="0">
                <a:solidFill>
                  <a:schemeClr val="accent1">
                    <a:lumMod val="75000"/>
                  </a:schemeClr>
                </a:solidFill>
                <a:latin typeface="ＭＳ Ｐゴシック" pitchFamily="50" charset="-128"/>
                <a:ea typeface="ＭＳ Ｐゴシック" pitchFamily="50" charset="-128"/>
              </a:rPr>
              <a:t>★武器特性ﾎﾞｰﾅｽ発動★</a:t>
            </a:r>
            <a:endParaRPr kumimoji="1" lang="en-US" altLang="ja-JP" sz="1100" dirty="0" smtClean="0">
              <a:solidFill>
                <a:schemeClr val="accent1">
                  <a:lumMod val="75000"/>
                </a:schemeClr>
              </a:solidFill>
              <a:latin typeface="ＭＳ Ｐゴシック" pitchFamily="50" charset="-128"/>
              <a:ea typeface="ＭＳ Ｐゴシック" pitchFamily="50" charset="-128"/>
            </a:endParaRPr>
          </a:p>
          <a:p>
            <a:pPr algn="ctr" eaLnBrk="1" hangingPunct="1"/>
            <a:r>
              <a:rPr kumimoji="1" lang="ja-JP" altLang="en-US" sz="1100" dirty="0" smtClean="0">
                <a:solidFill>
                  <a:schemeClr val="accent1">
                    <a:lumMod val="75000"/>
                  </a:schemeClr>
                </a:solidFill>
                <a:latin typeface="ＭＳ Ｐゴシック" pitchFamily="50" charset="-128"/>
                <a:ea typeface="ＭＳ Ｐゴシック" pitchFamily="50" charset="-128"/>
              </a:rPr>
              <a:t>★防具特性ﾎﾞｰﾅｽ発動★</a:t>
            </a:r>
            <a:endParaRPr kumimoji="1" lang="en-US" altLang="ja-JP" sz="1100" dirty="0" smtClean="0">
              <a:solidFill>
                <a:schemeClr val="accent1">
                  <a:lumMod val="75000"/>
                </a:schemeClr>
              </a:solidFill>
              <a:latin typeface="ＭＳ Ｐゴシック" pitchFamily="50" charset="-128"/>
              <a:ea typeface="ＭＳ Ｐゴシック" pitchFamily="50" charset="-128"/>
            </a:endParaRPr>
          </a:p>
        </p:txBody>
      </p:sp>
      <p:sp>
        <p:nvSpPr>
          <p:cNvPr id="83" name="テキスト ボックス 82"/>
          <p:cNvSpPr txBox="1"/>
          <p:nvPr/>
        </p:nvSpPr>
        <p:spPr bwMode="auto">
          <a:xfrm>
            <a:off x="5876181" y="4518757"/>
            <a:ext cx="1834156" cy="954107"/>
          </a:xfrm>
          <a:prstGeom prst="rect">
            <a:avLst/>
          </a:prstGeom>
          <a:ln>
            <a:headEnd/>
            <a:tailEnd/>
          </a:ln>
          <a:extLst/>
        </p:spPr>
        <p:style>
          <a:lnRef idx="2">
            <a:schemeClr val="accent1"/>
          </a:lnRef>
          <a:fillRef idx="1">
            <a:schemeClr val="lt1"/>
          </a:fillRef>
          <a:effectRef idx="0">
            <a:schemeClr val="accent1"/>
          </a:effectRef>
          <a:fontRef idx="minor">
            <a:schemeClr val="dk1"/>
          </a:fontRef>
        </p:style>
        <p:txBody>
          <a:bodyPr wrap="none" rtlCol="0">
            <a:spAutoFit/>
          </a:bodyPr>
          <a:lstStyle/>
          <a:p>
            <a:pPr algn="l" eaLnBrk="1" hangingPunct="1"/>
            <a:r>
              <a:rPr kumimoji="1" lang="ja-JP" altLang="en-US" sz="1400" dirty="0" smtClean="0">
                <a:latin typeface="ＭＳ Ｐゴシック" pitchFamily="50" charset="-128"/>
                <a:ea typeface="ＭＳ Ｐゴシック" pitchFamily="50" charset="-128"/>
              </a:rPr>
              <a:t>装備した武器・防具の</a:t>
            </a:r>
            <a:endParaRPr kumimoji="1" lang="en-US" altLang="ja-JP" sz="1400" dirty="0" smtClean="0">
              <a:latin typeface="ＭＳ Ｐゴシック" pitchFamily="50" charset="-128"/>
              <a:ea typeface="ＭＳ Ｐゴシック" pitchFamily="50" charset="-128"/>
            </a:endParaRPr>
          </a:p>
          <a:p>
            <a:pPr algn="l" eaLnBrk="1" hangingPunct="1"/>
            <a:r>
              <a:rPr kumimoji="1" lang="ja-JP" altLang="en-US" sz="1400" dirty="0" smtClean="0">
                <a:latin typeface="ＭＳ Ｐゴシック" pitchFamily="50" charset="-128"/>
                <a:ea typeface="ＭＳ Ｐゴシック" pitchFamily="50" charset="-128"/>
              </a:rPr>
              <a:t>特性ﾎﾞｰﾅｽは</a:t>
            </a:r>
            <a:endParaRPr kumimoji="1" lang="en-US" altLang="ja-JP" sz="1400" dirty="0" smtClean="0">
              <a:latin typeface="ＭＳ Ｐゴシック" pitchFamily="50" charset="-128"/>
              <a:ea typeface="ＭＳ Ｐゴシック" pitchFamily="50" charset="-128"/>
            </a:endParaRPr>
          </a:p>
          <a:p>
            <a:pPr algn="l" eaLnBrk="1" hangingPunct="1"/>
            <a:r>
              <a:rPr kumimoji="1" lang="ja-JP" altLang="en-US" sz="1400" dirty="0" smtClean="0">
                <a:latin typeface="ＭＳ Ｐゴシック" pitchFamily="50" charset="-128"/>
                <a:ea typeface="ＭＳ Ｐゴシック" pitchFamily="50" charset="-128"/>
              </a:rPr>
              <a:t>騎士の発動効果と</a:t>
            </a:r>
            <a:endParaRPr kumimoji="1" lang="en-US" altLang="ja-JP" sz="1400" dirty="0" smtClean="0">
              <a:latin typeface="ＭＳ Ｐゴシック" pitchFamily="50" charset="-128"/>
              <a:ea typeface="ＭＳ Ｐゴシック" pitchFamily="50" charset="-128"/>
            </a:endParaRPr>
          </a:p>
          <a:p>
            <a:pPr algn="l" eaLnBrk="1" hangingPunct="1"/>
            <a:r>
              <a:rPr kumimoji="1" lang="ja-JP" altLang="en-US" sz="1400" dirty="0" smtClean="0">
                <a:latin typeface="ＭＳ Ｐゴシック" pitchFamily="50" charset="-128"/>
                <a:ea typeface="ＭＳ Ｐゴシック" pitchFamily="50" charset="-128"/>
              </a:rPr>
              <a:t>まとめて表示</a:t>
            </a:r>
            <a:endParaRPr kumimoji="1" lang="ja-JP" altLang="en-US" sz="1400" dirty="0">
              <a:latin typeface="ＭＳ Ｐゴシック" pitchFamily="50" charset="-128"/>
              <a:ea typeface="ＭＳ Ｐゴシック" pitchFamily="50" charset="-128"/>
            </a:endParaRPr>
          </a:p>
        </p:txBody>
      </p:sp>
      <p:cxnSp>
        <p:nvCxnSpPr>
          <p:cNvPr id="84" name="直線矢印コネクタ 83"/>
          <p:cNvCxnSpPr>
            <a:stCxn id="83" idx="2"/>
            <a:endCxn id="82" idx="3"/>
          </p:cNvCxnSpPr>
          <p:nvPr/>
        </p:nvCxnSpPr>
        <p:spPr bwMode="auto">
          <a:xfrm flipH="1">
            <a:off x="5002622" y="5472864"/>
            <a:ext cx="1790637" cy="124886"/>
          </a:xfrm>
          <a:prstGeom prst="straightConnector1">
            <a:avLst/>
          </a:prstGeom>
          <a:blipFill dpi="0" rotWithShape="0">
            <a:blip r:embed="rId7" cstate="print"/>
            <a:srcRect/>
            <a:tile tx="0" ty="0" sx="100000" sy="100000" flip="none" algn="tl"/>
          </a:blipFill>
          <a:ln w="25400" cap="flat" cmpd="sng" algn="ctr">
            <a:solidFill>
              <a:srgbClr val="C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直線矢印コネクタ 87"/>
          <p:cNvCxnSpPr>
            <a:endCxn id="18434" idx="0"/>
          </p:cNvCxnSpPr>
          <p:nvPr/>
        </p:nvCxnSpPr>
        <p:spPr bwMode="auto">
          <a:xfrm>
            <a:off x="5002622" y="4864080"/>
            <a:ext cx="1537073" cy="2688049"/>
          </a:xfrm>
          <a:prstGeom prst="straightConnector1">
            <a:avLst/>
          </a:prstGeom>
          <a:blipFill dpi="0" rotWithShape="0">
            <a:blip r:embed="rId7" cstate="print"/>
            <a:srcRect/>
            <a:tile tx="0" ty="0" sx="100000" sy="100000" flip="none" algn="tl"/>
          </a:blipFill>
          <a:ln w="25400" cap="flat" cmpd="sng" algn="ctr">
            <a:solidFill>
              <a:srgbClr val="C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434" name="テキスト ボックス 18433"/>
          <p:cNvSpPr txBox="1"/>
          <p:nvPr/>
        </p:nvSpPr>
        <p:spPr bwMode="auto">
          <a:xfrm>
            <a:off x="6000925" y="7552129"/>
            <a:ext cx="1077539" cy="2769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rtlCol="0">
            <a:spAutoFit/>
          </a:bodyPr>
          <a:lstStyle/>
          <a:p>
            <a:pPr algn="l" eaLnBrk="1" hangingPunct="1"/>
            <a:r>
              <a:rPr kumimoji="1" lang="ja-JP" altLang="en-US" sz="1200" dirty="0" smtClean="0">
                <a:latin typeface="ＭＳ Ｐゴシック" pitchFamily="50" charset="-128"/>
                <a:ea typeface="ＭＳ Ｐゴシック" pitchFamily="50" charset="-128"/>
              </a:rPr>
              <a:t>次のページへ</a:t>
            </a:r>
            <a:endParaRPr kumimoji="1" lang="ja-JP" altLang="en-US" sz="1200" dirty="0">
              <a:latin typeface="ＭＳ Ｐゴシック" pitchFamily="50" charset="-128"/>
              <a:ea typeface="ＭＳ Ｐゴシック" pitchFamily="50" charset="-128"/>
            </a:endParaRPr>
          </a:p>
        </p:txBody>
      </p:sp>
      <p:sp>
        <p:nvSpPr>
          <p:cNvPr id="92" name="テキスト ボックス 91"/>
          <p:cNvSpPr txBox="1"/>
          <p:nvPr/>
        </p:nvSpPr>
        <p:spPr bwMode="auto">
          <a:xfrm>
            <a:off x="288904" y="5668814"/>
            <a:ext cx="1454244" cy="2616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rtlCol="0">
            <a:spAutoFit/>
          </a:bodyPr>
          <a:lstStyle/>
          <a:p>
            <a:pPr eaLnBrk="1" hangingPunct="1"/>
            <a:r>
              <a:rPr kumimoji="1" lang="ja-JP" altLang="en-US" sz="1100" dirty="0">
                <a:solidFill>
                  <a:schemeClr val="tx1"/>
                </a:solidFill>
                <a:latin typeface="ＭＳ Ｐゴシック" pitchFamily="50" charset="-128"/>
                <a:ea typeface="ＭＳ Ｐゴシック" pitchFamily="50" charset="-128"/>
              </a:rPr>
              <a:t>騎士装備の画像表示</a:t>
            </a:r>
            <a:endParaRPr kumimoji="1" lang="en-US" altLang="ja-JP" sz="1100" dirty="0">
              <a:solidFill>
                <a:schemeClr val="tx1"/>
              </a:solidFill>
              <a:latin typeface="ＭＳ Ｐゴシック" pitchFamily="50" charset="-128"/>
              <a:ea typeface="ＭＳ Ｐゴシック" pitchFamily="50" charset="-128"/>
            </a:endParaRPr>
          </a:p>
        </p:txBody>
      </p:sp>
      <p:sp>
        <p:nvSpPr>
          <p:cNvPr id="93" name="テキスト ボックス 92"/>
          <p:cNvSpPr txBox="1"/>
          <p:nvPr/>
        </p:nvSpPr>
        <p:spPr bwMode="auto">
          <a:xfrm>
            <a:off x="1743417" y="5684715"/>
            <a:ext cx="287258" cy="2769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rtlCol="0">
            <a:spAutoFit/>
          </a:bodyPr>
          <a:lstStyle/>
          <a:p>
            <a:pPr algn="l" eaLnBrk="1" hangingPunct="1"/>
            <a:r>
              <a:rPr kumimoji="1" lang="ja-JP" altLang="en-US" sz="1200" dirty="0" smtClean="0">
                <a:latin typeface="ＭＳ Ｐゴシック" pitchFamily="50" charset="-128"/>
                <a:ea typeface="ＭＳ Ｐゴシック" pitchFamily="50" charset="-128"/>
              </a:rPr>
              <a:t>　</a:t>
            </a:r>
            <a:endParaRPr kumimoji="1" lang="ja-JP" altLang="en-US" sz="1200" dirty="0">
              <a:latin typeface="ＭＳ Ｐゴシック" pitchFamily="50" charset="-128"/>
              <a:ea typeface="ＭＳ Ｐゴシック" pitchFamily="50" charset="-128"/>
            </a:endParaRPr>
          </a:p>
        </p:txBody>
      </p:sp>
      <p:grpSp>
        <p:nvGrpSpPr>
          <p:cNvPr id="94" name="グループ化 93"/>
          <p:cNvGrpSpPr/>
          <p:nvPr/>
        </p:nvGrpSpPr>
        <p:grpSpPr>
          <a:xfrm rot="8996917" flipH="1">
            <a:off x="1767867" y="5593902"/>
            <a:ext cx="356038" cy="299330"/>
            <a:chOff x="7654528" y="3292624"/>
            <a:chExt cx="936104" cy="513994"/>
          </a:xfrm>
        </p:grpSpPr>
        <p:sp>
          <p:nvSpPr>
            <p:cNvPr id="95" name="直角三角形 94"/>
            <p:cNvSpPr/>
            <p:nvPr/>
          </p:nvSpPr>
          <p:spPr bwMode="auto">
            <a:xfrm>
              <a:off x="7654528" y="3292624"/>
              <a:ext cx="936104" cy="216024"/>
            </a:xfrm>
            <a:prstGeom prst="rtTriangle">
              <a:avLst/>
            </a:prstGeom>
            <a:ln>
              <a:headEnd type="none" w="med" len="med"/>
              <a:tailEnd type="none" w="med" len="med"/>
            </a:ln>
            <a:extLst/>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4200" b="0" i="0" u="none" strike="noStrike" cap="none" normalizeH="0" baseline="0" smtClean="0">
                <a:ln>
                  <a:noFill/>
                </a:ln>
                <a:solidFill>
                  <a:srgbClr val="000000"/>
                </a:solidFill>
                <a:effectLst/>
                <a:latin typeface="ヒラギノ角ゴ Pro W3" charset="0"/>
                <a:ea typeface="ヒラギノ角ゴ Pro W3" charset="0"/>
                <a:cs typeface="ヒラギノ角ゴ Pro W3" charset="0"/>
                <a:sym typeface="ヒラギノ角ゴ Pro W3" charset="0"/>
              </a:endParaRPr>
            </a:p>
          </p:txBody>
        </p:sp>
        <p:sp>
          <p:nvSpPr>
            <p:cNvPr id="96" name="直角三角形 95"/>
            <p:cNvSpPr/>
            <p:nvPr/>
          </p:nvSpPr>
          <p:spPr bwMode="auto">
            <a:xfrm rot="4126196">
              <a:off x="7523543" y="3518586"/>
              <a:ext cx="468052" cy="108012"/>
            </a:xfrm>
            <a:prstGeom prst="rtTriangle">
              <a:avLst/>
            </a:prstGeom>
            <a:ln>
              <a:headEnd type="none" w="med" len="med"/>
              <a:tailEnd type="none" w="med" len="med"/>
            </a:ln>
            <a:extLst/>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4200" b="0" i="0" u="none" strike="noStrike" cap="none" normalizeH="0" baseline="0" smtClean="0">
                <a:ln>
                  <a:noFill/>
                </a:ln>
                <a:solidFill>
                  <a:srgbClr val="000000"/>
                </a:solidFill>
                <a:effectLst/>
                <a:latin typeface="ヒラギノ角ゴ Pro W3" charset="0"/>
                <a:ea typeface="ヒラギノ角ゴ Pro W3" charset="0"/>
                <a:cs typeface="ヒラギノ角ゴ Pro W3" charset="0"/>
                <a:sym typeface="ヒラギノ角ゴ Pro W3" charset="0"/>
              </a:endParaRPr>
            </a:p>
          </p:txBody>
        </p:sp>
      </p:grpSp>
      <p:pic>
        <p:nvPicPr>
          <p:cNvPr id="2" name="Picture 2" descr="C:\Users\katsuHP\Pictures\武器・防具.PNG"/>
          <p:cNvPicPr>
            <a:picLocks noChangeAspect="1" noChangeArrowheads="1"/>
          </p:cNvPicPr>
          <p:nvPr/>
        </p:nvPicPr>
        <p:blipFill rotWithShape="1">
          <a:blip r:embed="rId8" cstate="print"/>
          <a:srcRect l="55658"/>
          <a:stretch/>
        </p:blipFill>
        <p:spPr bwMode="auto">
          <a:xfrm>
            <a:off x="4263575" y="4269276"/>
            <a:ext cx="410866" cy="429085"/>
          </a:xfrm>
          <a:prstGeom prst="rect">
            <a:avLst/>
          </a:prstGeom>
          <a:noFill/>
        </p:spPr>
      </p:pic>
      <p:sp>
        <p:nvSpPr>
          <p:cNvPr id="71" name="テキスト ボックス 70"/>
          <p:cNvSpPr txBox="1"/>
          <p:nvPr/>
        </p:nvSpPr>
        <p:spPr bwMode="auto">
          <a:xfrm>
            <a:off x="4673271" y="4399166"/>
            <a:ext cx="736665" cy="2616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rtlCol="0">
            <a:spAutoFit/>
          </a:bodyPr>
          <a:lstStyle/>
          <a:p>
            <a:pPr eaLnBrk="1" hangingPunct="1"/>
            <a:r>
              <a:rPr kumimoji="1" lang="ja-JP" altLang="en-US" sz="1100" dirty="0">
                <a:latin typeface="ＭＳ Ｐゴシック" pitchFamily="50" charset="-128"/>
                <a:ea typeface="ＭＳ Ｐゴシック" pitchFamily="50" charset="-128"/>
              </a:rPr>
              <a:t>未装備</a:t>
            </a:r>
            <a:endParaRPr kumimoji="1" lang="en-US" altLang="ja-JP" sz="1100" dirty="0">
              <a:solidFill>
                <a:schemeClr val="accent1">
                  <a:lumMod val="75000"/>
                </a:schemeClr>
              </a:solidFill>
              <a:latin typeface="ＭＳ Ｐゴシック" pitchFamily="50" charset="-128"/>
              <a:ea typeface="ＭＳ Ｐゴシック" pitchFamily="50" charset="-128"/>
            </a:endParaRPr>
          </a:p>
        </p:txBody>
      </p:sp>
      <p:cxnSp>
        <p:nvCxnSpPr>
          <p:cNvPr id="90" name="直線コネクタ 89"/>
          <p:cNvCxnSpPr/>
          <p:nvPr/>
        </p:nvCxnSpPr>
        <p:spPr bwMode="auto">
          <a:xfrm flipV="1">
            <a:off x="4190061" y="4237694"/>
            <a:ext cx="1605" cy="570483"/>
          </a:xfrm>
          <a:prstGeom prst="line">
            <a:avLst/>
          </a:prstGeom>
          <a:blipFill dpi="0" rotWithShape="0">
            <a:blip r:embed="rId7" cstate="print"/>
            <a:srcRect/>
            <a:tile tx="0" ty="0" sx="100000" sy="100000" flip="none" algn="tl"/>
          </a:blipFill>
          <a:ln w="25400" cap="flat" cmpd="sng" algn="ctr">
            <a:solidFill>
              <a:schemeClr val="tx1">
                <a:lumMod val="50000"/>
                <a:lumOff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 name="テキスト ボックス 96"/>
          <p:cNvSpPr txBox="1"/>
          <p:nvPr/>
        </p:nvSpPr>
        <p:spPr bwMode="auto">
          <a:xfrm>
            <a:off x="5741385" y="3170565"/>
            <a:ext cx="2207656" cy="738664"/>
          </a:xfrm>
          <a:prstGeom prst="rect">
            <a:avLst/>
          </a:prstGeom>
          <a:ln>
            <a:headEnd/>
            <a:tailEnd/>
          </a:ln>
          <a:extLst/>
        </p:spPr>
        <p:style>
          <a:lnRef idx="2">
            <a:schemeClr val="accent1"/>
          </a:lnRef>
          <a:fillRef idx="1">
            <a:schemeClr val="lt1"/>
          </a:fillRef>
          <a:effectRef idx="0">
            <a:schemeClr val="accent1"/>
          </a:effectRef>
          <a:fontRef idx="minor">
            <a:schemeClr val="dk1"/>
          </a:fontRef>
        </p:style>
        <p:txBody>
          <a:bodyPr wrap="none" rtlCol="0">
            <a:spAutoFit/>
          </a:bodyPr>
          <a:lstStyle/>
          <a:p>
            <a:pPr algn="l" eaLnBrk="1" hangingPunct="1"/>
            <a:r>
              <a:rPr kumimoji="1" lang="ja-JP" altLang="en-US" sz="1400" dirty="0" smtClean="0">
                <a:latin typeface="ＭＳ Ｐゴシック" pitchFamily="50" charset="-128"/>
                <a:ea typeface="ＭＳ Ｐゴシック" pitchFamily="50" charset="-128"/>
              </a:rPr>
              <a:t>何も装備していない場合は</a:t>
            </a:r>
            <a:endParaRPr kumimoji="1" lang="en-US" altLang="ja-JP" sz="1400" dirty="0" smtClean="0">
              <a:latin typeface="ＭＳ Ｐゴシック" pitchFamily="50" charset="-128"/>
              <a:ea typeface="ＭＳ Ｐゴシック" pitchFamily="50" charset="-128"/>
            </a:endParaRPr>
          </a:p>
          <a:p>
            <a:pPr algn="l" eaLnBrk="1" hangingPunct="1"/>
            <a:r>
              <a:rPr kumimoji="1" lang="ja-JP" altLang="en-US" sz="1400" dirty="0" smtClean="0">
                <a:latin typeface="ＭＳ Ｐゴシック" pitchFamily="50" charset="-128"/>
                <a:ea typeface="ＭＳ Ｐゴシック" pitchFamily="50" charset="-128"/>
              </a:rPr>
              <a:t>アイコンと「未装備」という</a:t>
            </a:r>
            <a:endParaRPr kumimoji="1" lang="en-US" altLang="ja-JP" sz="1400" dirty="0" smtClean="0">
              <a:latin typeface="ＭＳ Ｐゴシック" pitchFamily="50" charset="-128"/>
              <a:ea typeface="ＭＳ Ｐゴシック" pitchFamily="50" charset="-128"/>
            </a:endParaRPr>
          </a:p>
          <a:p>
            <a:pPr algn="l" eaLnBrk="1" hangingPunct="1"/>
            <a:r>
              <a:rPr kumimoji="1" lang="ja-JP" altLang="en-US" sz="1400" dirty="0" smtClean="0">
                <a:latin typeface="ＭＳ Ｐゴシック" pitchFamily="50" charset="-128"/>
                <a:ea typeface="ＭＳ Ｐゴシック" pitchFamily="50" charset="-128"/>
              </a:rPr>
              <a:t>表記のみ</a:t>
            </a:r>
            <a:endParaRPr kumimoji="1" lang="ja-JP" altLang="en-US" sz="1400" dirty="0">
              <a:latin typeface="ＭＳ Ｐゴシック" pitchFamily="50" charset="-128"/>
              <a:ea typeface="ＭＳ Ｐゴシック" pitchFamily="50" charset="-128"/>
            </a:endParaRPr>
          </a:p>
        </p:txBody>
      </p:sp>
      <p:cxnSp>
        <p:nvCxnSpPr>
          <p:cNvPr id="99" name="直線矢印コネクタ 98"/>
          <p:cNvCxnSpPr>
            <a:stCxn id="97" idx="2"/>
          </p:cNvCxnSpPr>
          <p:nvPr/>
        </p:nvCxnSpPr>
        <p:spPr bwMode="auto">
          <a:xfrm flipH="1">
            <a:off x="5204657" y="3909229"/>
            <a:ext cx="1640556" cy="595530"/>
          </a:xfrm>
          <a:prstGeom prst="straightConnector1">
            <a:avLst/>
          </a:prstGeom>
          <a:blipFill dpi="0" rotWithShape="0">
            <a:blip r:embed="rId7" cstate="print"/>
            <a:srcRect/>
            <a:tile tx="0" ty="0" sx="100000" sy="100000" flip="none" algn="tl"/>
          </a:blipFill>
          <a:ln w="25400" cap="flat" cmpd="sng" algn="ctr">
            <a:solidFill>
              <a:srgbClr val="C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08830650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正方形/長方形 60"/>
          <p:cNvSpPr/>
          <p:nvPr/>
        </p:nvSpPr>
        <p:spPr>
          <a:xfrm>
            <a:off x="343166" y="1997603"/>
            <a:ext cx="1947348" cy="323850"/>
          </a:xfrm>
          <a:prstGeom prst="rect">
            <a:avLst/>
          </a:prstGeom>
          <a:solidFill>
            <a:srgbClr val="4F81BD"/>
          </a:solidFill>
          <a:ln w="25400" cap="flat" cmpd="sng" algn="ctr">
            <a:solidFill>
              <a:srgbClr val="4F81BD">
                <a:shade val="50000"/>
              </a:srgbClr>
            </a:solidFill>
            <a:prstDash val="solid"/>
          </a:ln>
          <a:effectLst/>
        </p:spPr>
        <p:txBody>
          <a:bodyPr anchor="ctr"/>
          <a:lstStyle/>
          <a:p>
            <a:pPr algn="ctr" eaLnBrk="1" fontAlgn="auto" hangingPunct="1">
              <a:spcBef>
                <a:spcPts val="0"/>
              </a:spcBef>
              <a:spcAft>
                <a:spcPts val="0"/>
              </a:spcAft>
              <a:defRPr/>
            </a:pPr>
            <a:r>
              <a:rPr kumimoji="1" lang="ja-JP" altLang="en-US" sz="1800" kern="0" dirty="0" smtClean="0">
                <a:solidFill>
                  <a:prstClr val="white"/>
                </a:solidFill>
                <a:latin typeface="Calibri"/>
                <a:ea typeface="ＭＳ Ｐゴシック"/>
                <a:cs typeface="+mn-cs"/>
                <a:sym typeface="ヒラギノ角ゴ Pro W3" charset="0"/>
              </a:rPr>
              <a:t>装備変更</a:t>
            </a:r>
            <a:endParaRPr kumimoji="1" lang="ja-JP" altLang="en-US" sz="1800" kern="0" dirty="0">
              <a:solidFill>
                <a:prstClr val="white"/>
              </a:solidFill>
              <a:latin typeface="Calibri"/>
              <a:ea typeface="ＭＳ Ｐゴシック"/>
              <a:cs typeface="+mn-cs"/>
              <a:sym typeface="ヒラギノ角ゴ Pro W3" charset="0"/>
            </a:endParaRPr>
          </a:p>
        </p:txBody>
      </p:sp>
      <p:sp>
        <p:nvSpPr>
          <p:cNvPr id="38" name="Rectangle 5"/>
          <p:cNvSpPr>
            <a:spLocks/>
          </p:cNvSpPr>
          <p:nvPr/>
        </p:nvSpPr>
        <p:spPr bwMode="auto">
          <a:xfrm>
            <a:off x="126907" y="381804"/>
            <a:ext cx="12446000" cy="406400"/>
          </a:xfrm>
          <a:prstGeom prst="rect">
            <a:avLst/>
          </a:prstGeom>
          <a:noFill/>
          <a:ln>
            <a:noFill/>
          </a:ln>
          <a:effectLst>
            <a:outerShdw blurRad="50800" dist="38100" dir="2700000" algn="tl" rotWithShape="0">
              <a:srgbClr val="00B0F0">
                <a:alpha val="4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3600">
                <a:solidFill>
                  <a:schemeClr val="tx1"/>
                </a:solidFill>
                <a:latin typeface="ヒラギノ角ゴ Pro W3"/>
                <a:ea typeface="ヒラギノ角ゴ Pro W3"/>
                <a:cs typeface="ヒラギノ角ゴ Pro W3"/>
                <a:sym typeface="ヒラギノ角ゴ Pro W3"/>
              </a:defRPr>
            </a:lvl1pPr>
            <a:lvl2pPr marL="742950" indent="-285750" algn="ctr">
              <a:defRPr sz="3600">
                <a:solidFill>
                  <a:schemeClr val="tx1"/>
                </a:solidFill>
                <a:latin typeface="ヒラギノ角ゴ Pro W3"/>
                <a:ea typeface="ヒラギノ角ゴ Pro W3"/>
                <a:cs typeface="ヒラギノ角ゴ Pro W3"/>
                <a:sym typeface="ヒラギノ角ゴ Pro W3"/>
              </a:defRPr>
            </a:lvl2pPr>
            <a:lvl3pPr marL="1143000" indent="-228600" algn="ctr">
              <a:defRPr sz="3600">
                <a:solidFill>
                  <a:schemeClr val="tx1"/>
                </a:solidFill>
                <a:latin typeface="ヒラギノ角ゴ Pro W3"/>
                <a:ea typeface="ヒラギノ角ゴ Pro W3"/>
                <a:cs typeface="ヒラギノ角ゴ Pro W3"/>
                <a:sym typeface="ヒラギノ角ゴ Pro W3"/>
              </a:defRPr>
            </a:lvl3pPr>
            <a:lvl4pPr marL="1600200" indent="-228600" algn="ctr">
              <a:defRPr sz="3600">
                <a:solidFill>
                  <a:schemeClr val="tx1"/>
                </a:solidFill>
                <a:latin typeface="ヒラギノ角ゴ Pro W3"/>
                <a:ea typeface="ヒラギノ角ゴ Pro W3"/>
                <a:cs typeface="ヒラギノ角ゴ Pro W3"/>
                <a:sym typeface="ヒラギノ角ゴ Pro W3"/>
              </a:defRPr>
            </a:lvl4pPr>
            <a:lvl5pPr marL="2057400" indent="-228600" algn="ctr">
              <a:defRPr sz="3600">
                <a:solidFill>
                  <a:schemeClr val="tx1"/>
                </a:solidFill>
                <a:latin typeface="ヒラギノ角ゴ Pro W3"/>
                <a:ea typeface="ヒラギノ角ゴ Pro W3"/>
                <a:cs typeface="ヒラギノ角ゴ Pro W3"/>
                <a:sym typeface="ヒラギノ角ゴ Pro W3"/>
              </a:defRPr>
            </a:lvl5pPr>
            <a:lvl6pPr marL="25146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6pPr>
            <a:lvl7pPr marL="29718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7pPr>
            <a:lvl8pPr marL="34290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8pPr>
            <a:lvl9pPr marL="38862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9pPr>
          </a:lstStyle>
          <a:p>
            <a:pPr algn="l" eaLnBrk="1" hangingPunct="1"/>
            <a:r>
              <a:rPr lang="en-US" altLang="ja-JP" sz="2800" dirty="0" smtClean="0">
                <a:solidFill>
                  <a:schemeClr val="accent3"/>
                </a:solidFill>
                <a:latin typeface="ＭＳ Ｐゴシック" panose="020B0600070205080204" pitchFamily="50" charset="-128"/>
                <a:ea typeface="ＭＳ Ｐゴシック" panose="020B0600070205080204" pitchFamily="50" charset="-128"/>
                <a:sym typeface="ＭＳ Ｐゴシック" panose="020B0600070205080204" pitchFamily="50" charset="-128"/>
              </a:rPr>
              <a:t>●</a:t>
            </a:r>
            <a:r>
              <a:rPr lang="ja-JP" altLang="en-US" sz="2800" dirty="0" smtClean="0">
                <a:solidFill>
                  <a:schemeClr val="accent3"/>
                </a:solidFill>
                <a:latin typeface="ＭＳ Ｐゴシック" panose="020B0600070205080204" pitchFamily="50" charset="-128"/>
                <a:ea typeface="ＭＳ Ｐゴシック" panose="020B0600070205080204" pitchFamily="50" charset="-128"/>
                <a:sym typeface="ＭＳ Ｐゴシック" panose="020B0600070205080204" pitchFamily="50" charset="-128"/>
              </a:rPr>
              <a:t>画面遷移１</a:t>
            </a:r>
            <a:endParaRPr lang="ja-JP" altLang="en-US" sz="2800" dirty="0">
              <a:solidFill>
                <a:schemeClr val="accent3"/>
              </a:solidFill>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cxnSp>
        <p:nvCxnSpPr>
          <p:cNvPr id="24" name="直線矢印コネクタ 23"/>
          <p:cNvCxnSpPr>
            <a:endCxn id="2050" idx="1"/>
          </p:cNvCxnSpPr>
          <p:nvPr/>
        </p:nvCxnSpPr>
        <p:spPr bwMode="auto">
          <a:xfrm>
            <a:off x="80945" y="4677359"/>
            <a:ext cx="297582" cy="0"/>
          </a:xfrm>
          <a:prstGeom prst="straightConnector1">
            <a:avLst/>
          </a:prstGeom>
          <a:blipFill dpi="0" rotWithShape="0">
            <a:blip r:embed="rId2" cstate="print"/>
            <a:srcRect/>
            <a:tile tx="0" ty="0" sx="100000" sy="100000" flip="none" algn="tl"/>
          </a:blipFill>
          <a:ln w="25400" cap="flat" cmpd="sng" algn="ctr">
            <a:solidFill>
              <a:srgbClr val="C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テキスト ボックス 46"/>
          <p:cNvSpPr txBox="1"/>
          <p:nvPr/>
        </p:nvSpPr>
        <p:spPr bwMode="auto">
          <a:xfrm>
            <a:off x="2517903" y="1997603"/>
            <a:ext cx="849913" cy="307777"/>
          </a:xfrm>
          <a:prstGeom prst="rect">
            <a:avLst/>
          </a:prstGeom>
          <a:ln>
            <a:headEnd/>
            <a:tailEnd/>
          </a:ln>
          <a:extLst/>
        </p:spPr>
        <p:style>
          <a:lnRef idx="2">
            <a:schemeClr val="accent1"/>
          </a:lnRef>
          <a:fillRef idx="1">
            <a:schemeClr val="lt1"/>
          </a:fillRef>
          <a:effectRef idx="0">
            <a:schemeClr val="accent1"/>
          </a:effectRef>
          <a:fontRef idx="minor">
            <a:schemeClr val="dk1"/>
          </a:fontRef>
        </p:style>
        <p:txBody>
          <a:bodyPr wrap="none" rtlCol="0">
            <a:spAutoFit/>
          </a:bodyPr>
          <a:lstStyle/>
          <a:p>
            <a:pPr algn="l" eaLnBrk="1" hangingPunct="1"/>
            <a:r>
              <a:rPr kumimoji="1" lang="ja-JP" altLang="en-US" sz="1400" dirty="0" smtClean="0">
                <a:latin typeface="ＭＳ Ｐゴシック" pitchFamily="50" charset="-128"/>
                <a:ea typeface="ＭＳ Ｐゴシック" pitchFamily="50" charset="-128"/>
              </a:rPr>
              <a:t>そのまま</a:t>
            </a:r>
            <a:endParaRPr kumimoji="1" lang="ja-JP" altLang="en-US" sz="1400" dirty="0">
              <a:latin typeface="ＭＳ Ｐゴシック" pitchFamily="50" charset="-128"/>
              <a:ea typeface="ＭＳ Ｐゴシック" pitchFamily="50" charset="-128"/>
            </a:endParaRPr>
          </a:p>
        </p:txBody>
      </p:sp>
      <p:sp>
        <p:nvSpPr>
          <p:cNvPr id="63" name="Rectangle 6"/>
          <p:cNvSpPr>
            <a:spLocks/>
          </p:cNvSpPr>
          <p:nvPr/>
        </p:nvSpPr>
        <p:spPr bwMode="auto">
          <a:xfrm>
            <a:off x="343166" y="2419453"/>
            <a:ext cx="274957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lvl1pPr algn="ctr">
              <a:defRPr sz="3600">
                <a:solidFill>
                  <a:schemeClr val="tx1"/>
                </a:solidFill>
                <a:latin typeface="ヒラギノ角ゴ Pro W3"/>
                <a:ea typeface="ヒラギノ角ゴ Pro W3"/>
                <a:cs typeface="ヒラギノ角ゴ Pro W3"/>
                <a:sym typeface="ヒラギノ角ゴ Pro W3"/>
              </a:defRPr>
            </a:lvl1pPr>
            <a:lvl2pPr marL="742950" indent="-285750" algn="ctr">
              <a:defRPr sz="3600">
                <a:solidFill>
                  <a:schemeClr val="tx1"/>
                </a:solidFill>
                <a:latin typeface="ヒラギノ角ゴ Pro W3"/>
                <a:ea typeface="ヒラギノ角ゴ Pro W3"/>
                <a:cs typeface="ヒラギノ角ゴ Pro W3"/>
                <a:sym typeface="ヒラギノ角ゴ Pro W3"/>
              </a:defRPr>
            </a:lvl2pPr>
            <a:lvl3pPr marL="1143000" indent="-228600" algn="ctr">
              <a:defRPr sz="3600">
                <a:solidFill>
                  <a:schemeClr val="tx1"/>
                </a:solidFill>
                <a:latin typeface="ヒラギノ角ゴ Pro W3"/>
                <a:ea typeface="ヒラギノ角ゴ Pro W3"/>
                <a:cs typeface="ヒラギノ角ゴ Pro W3"/>
                <a:sym typeface="ヒラギノ角ゴ Pro W3"/>
              </a:defRPr>
            </a:lvl3pPr>
            <a:lvl4pPr marL="1600200" indent="-228600" algn="ctr">
              <a:defRPr sz="3600">
                <a:solidFill>
                  <a:schemeClr val="tx1"/>
                </a:solidFill>
                <a:latin typeface="ヒラギノ角ゴ Pro W3"/>
                <a:ea typeface="ヒラギノ角ゴ Pro W3"/>
                <a:cs typeface="ヒラギノ角ゴ Pro W3"/>
                <a:sym typeface="ヒラギノ角ゴ Pro W3"/>
              </a:defRPr>
            </a:lvl4pPr>
            <a:lvl5pPr marL="2057400" indent="-228600" algn="ctr">
              <a:defRPr sz="3600">
                <a:solidFill>
                  <a:schemeClr val="tx1"/>
                </a:solidFill>
                <a:latin typeface="ヒラギノ角ゴ Pro W3"/>
                <a:ea typeface="ヒラギノ角ゴ Pro W3"/>
                <a:cs typeface="ヒラギノ角ゴ Pro W3"/>
                <a:sym typeface="ヒラギノ角ゴ Pro W3"/>
              </a:defRPr>
            </a:lvl5pPr>
            <a:lvl6pPr marL="25146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6pPr>
            <a:lvl7pPr marL="29718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7pPr>
            <a:lvl8pPr marL="34290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8pPr>
            <a:lvl9pPr marL="38862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9pPr>
          </a:lstStyle>
          <a:p>
            <a:pPr algn="l" eaLnBrk="1" hangingPunct="1"/>
            <a:r>
              <a:rPr lang="en-US" altLang="ja-JP" sz="1400"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a:t>
            </a:r>
            <a:r>
              <a:rPr lang="en-US" altLang="ja-JP" sz="1400" dirty="0" smtClean="0">
                <a:latin typeface="ＭＳ Ｐゴシック" panose="020B0600070205080204" pitchFamily="50" charset="-128"/>
                <a:ea typeface="ＭＳ Ｐゴシック" panose="020B0600070205080204" pitchFamily="50" charset="-128"/>
                <a:sym typeface="ＭＳ Ｐゴシック" panose="020B0600070205080204" pitchFamily="50" charset="-128"/>
              </a:rPr>
              <a:t>user/equip</a:t>
            </a:r>
          </a:p>
          <a:p>
            <a:pPr algn="l" eaLnBrk="1" hangingPunct="1"/>
            <a:r>
              <a:rPr lang="en-US" altLang="ja-JP" sz="1400" dirty="0" smtClean="0">
                <a:latin typeface="ＭＳ Ｐゴシック" panose="020B0600070205080204" pitchFamily="50" charset="-128"/>
                <a:ea typeface="ＭＳ Ｐゴシック" panose="020B0600070205080204" pitchFamily="50" charset="-128"/>
                <a:sym typeface="ＭＳ Ｐゴシック" panose="020B0600070205080204" pitchFamily="50" charset="-128"/>
              </a:rPr>
              <a:t>/equip_equipment_select.aspx</a:t>
            </a:r>
            <a:endParaRPr lang="en-US" altLang="ja-JP" sz="1400" dirty="0">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pic>
        <p:nvPicPr>
          <p:cNvPr id="2050" name="Picture 2" descr="C:\Users\endo\Pictures\装備変更TOP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527" y="2915234"/>
            <a:ext cx="2276475" cy="35242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endo\Pictures\装備変更TOP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66020" y="3312025"/>
            <a:ext cx="2266950" cy="3619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endo\Pictures\装備変更TOP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11669" y="3312025"/>
            <a:ext cx="2276475" cy="3486150"/>
          </a:xfrm>
          <a:prstGeom prst="rect">
            <a:avLst/>
          </a:prstGeom>
          <a:noFill/>
          <a:extLst>
            <a:ext uri="{909E8E84-426E-40DD-AFC4-6F175D3DCCD1}">
              <a14:hiddenFill xmlns:a14="http://schemas.microsoft.com/office/drawing/2010/main">
                <a:solidFill>
                  <a:srgbClr val="FFFFFF"/>
                </a:solidFill>
              </a14:hiddenFill>
            </a:ext>
          </a:extLst>
        </p:spPr>
      </p:pic>
      <p:sp>
        <p:nvSpPr>
          <p:cNvPr id="78" name="正方形/長方形 77"/>
          <p:cNvSpPr/>
          <p:nvPr/>
        </p:nvSpPr>
        <p:spPr>
          <a:xfrm>
            <a:off x="7857281" y="2018594"/>
            <a:ext cx="1727200" cy="323850"/>
          </a:xfrm>
          <a:prstGeom prst="rect">
            <a:avLst/>
          </a:prstGeom>
          <a:solidFill>
            <a:srgbClr val="4F81BD"/>
          </a:solidFill>
          <a:ln w="25400" cap="flat" cmpd="sng" algn="ctr">
            <a:solidFill>
              <a:srgbClr val="4F81BD">
                <a:shade val="50000"/>
              </a:srgbClr>
            </a:solidFill>
            <a:prstDash val="solid"/>
          </a:ln>
          <a:effectLst/>
        </p:spPr>
        <p:txBody>
          <a:bodyPr anchor="ctr"/>
          <a:lstStyle/>
          <a:p>
            <a:pPr algn="ctr" eaLnBrk="1" fontAlgn="auto" hangingPunct="1">
              <a:spcBef>
                <a:spcPts val="0"/>
              </a:spcBef>
              <a:spcAft>
                <a:spcPts val="0"/>
              </a:spcAft>
              <a:defRPr/>
            </a:pPr>
            <a:r>
              <a:rPr kumimoji="1" lang="ja-JP" altLang="en-US" sz="1800" kern="0" dirty="0" smtClean="0">
                <a:solidFill>
                  <a:prstClr val="white"/>
                </a:solidFill>
                <a:latin typeface="Calibri"/>
                <a:ea typeface="ＭＳ Ｐゴシック"/>
                <a:cs typeface="+mn-cs"/>
                <a:sym typeface="ヒラギノ角ゴ Pro W3" charset="0"/>
              </a:rPr>
              <a:t>装備</a:t>
            </a:r>
            <a:r>
              <a:rPr kumimoji="1" lang="en-US" altLang="ja-JP" sz="1800" kern="0" dirty="0" smtClean="0">
                <a:solidFill>
                  <a:prstClr val="white"/>
                </a:solidFill>
                <a:latin typeface="Calibri"/>
                <a:ea typeface="ＭＳ Ｐゴシック"/>
                <a:cs typeface="+mn-cs"/>
                <a:sym typeface="ヒラギノ角ゴ Pro W3" charset="0"/>
              </a:rPr>
              <a:t>TOP</a:t>
            </a:r>
            <a:endParaRPr kumimoji="1" lang="ja-JP" altLang="en-US" sz="1800" kern="0" dirty="0">
              <a:solidFill>
                <a:prstClr val="white"/>
              </a:solidFill>
              <a:latin typeface="Calibri"/>
              <a:ea typeface="ＭＳ Ｐゴシック"/>
              <a:cs typeface="+mn-cs"/>
              <a:sym typeface="ヒラギノ角ゴ Pro W3" charset="0"/>
            </a:endParaRPr>
          </a:p>
        </p:txBody>
      </p:sp>
      <p:sp>
        <p:nvSpPr>
          <p:cNvPr id="79" name="Rectangle 6"/>
          <p:cNvSpPr>
            <a:spLocks/>
          </p:cNvSpPr>
          <p:nvPr/>
        </p:nvSpPr>
        <p:spPr bwMode="auto">
          <a:xfrm>
            <a:off x="7857282" y="2388123"/>
            <a:ext cx="274957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lvl1pPr algn="ctr">
              <a:defRPr sz="3600">
                <a:solidFill>
                  <a:schemeClr val="tx1"/>
                </a:solidFill>
                <a:latin typeface="ヒラギノ角ゴ Pro W3"/>
                <a:ea typeface="ヒラギノ角ゴ Pro W3"/>
                <a:cs typeface="ヒラギノ角ゴ Pro W3"/>
                <a:sym typeface="ヒラギノ角ゴ Pro W3"/>
              </a:defRPr>
            </a:lvl1pPr>
            <a:lvl2pPr marL="742950" indent="-285750" algn="ctr">
              <a:defRPr sz="3600">
                <a:solidFill>
                  <a:schemeClr val="tx1"/>
                </a:solidFill>
                <a:latin typeface="ヒラギノ角ゴ Pro W3"/>
                <a:ea typeface="ヒラギノ角ゴ Pro W3"/>
                <a:cs typeface="ヒラギノ角ゴ Pro W3"/>
                <a:sym typeface="ヒラギノ角ゴ Pro W3"/>
              </a:defRPr>
            </a:lvl2pPr>
            <a:lvl3pPr marL="1143000" indent="-228600" algn="ctr">
              <a:defRPr sz="3600">
                <a:solidFill>
                  <a:schemeClr val="tx1"/>
                </a:solidFill>
                <a:latin typeface="ヒラギノ角ゴ Pro W3"/>
                <a:ea typeface="ヒラギノ角ゴ Pro W3"/>
                <a:cs typeface="ヒラギノ角ゴ Pro W3"/>
                <a:sym typeface="ヒラギノ角ゴ Pro W3"/>
              </a:defRPr>
            </a:lvl3pPr>
            <a:lvl4pPr marL="1600200" indent="-228600" algn="ctr">
              <a:defRPr sz="3600">
                <a:solidFill>
                  <a:schemeClr val="tx1"/>
                </a:solidFill>
                <a:latin typeface="ヒラギノ角ゴ Pro W3"/>
                <a:ea typeface="ヒラギノ角ゴ Pro W3"/>
                <a:cs typeface="ヒラギノ角ゴ Pro W3"/>
                <a:sym typeface="ヒラギノ角ゴ Pro W3"/>
              </a:defRPr>
            </a:lvl4pPr>
            <a:lvl5pPr marL="2057400" indent="-228600" algn="ctr">
              <a:defRPr sz="3600">
                <a:solidFill>
                  <a:schemeClr val="tx1"/>
                </a:solidFill>
                <a:latin typeface="ヒラギノ角ゴ Pro W3"/>
                <a:ea typeface="ヒラギノ角ゴ Pro W3"/>
                <a:cs typeface="ヒラギノ角ゴ Pro W3"/>
                <a:sym typeface="ヒラギノ角ゴ Pro W3"/>
              </a:defRPr>
            </a:lvl5pPr>
            <a:lvl6pPr marL="25146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6pPr>
            <a:lvl7pPr marL="29718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7pPr>
            <a:lvl8pPr marL="34290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8pPr>
            <a:lvl9pPr marL="38862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9pPr>
          </a:lstStyle>
          <a:p>
            <a:pPr algn="l" eaLnBrk="1" hangingPunct="1"/>
            <a:r>
              <a:rPr lang="en-US" altLang="ja-JP" sz="1400"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a:t>
            </a:r>
            <a:r>
              <a:rPr lang="en-US" altLang="ja-JP" sz="1400" dirty="0" smtClean="0">
                <a:latin typeface="ＭＳ Ｐゴシック" panose="020B0600070205080204" pitchFamily="50" charset="-128"/>
                <a:ea typeface="ＭＳ Ｐゴシック" panose="020B0600070205080204" pitchFamily="50" charset="-128"/>
                <a:sym typeface="ＭＳ Ｐゴシック" panose="020B0600070205080204" pitchFamily="50" charset="-128"/>
              </a:rPr>
              <a:t>user/equip</a:t>
            </a:r>
          </a:p>
          <a:p>
            <a:pPr algn="l" eaLnBrk="1" hangingPunct="1"/>
            <a:r>
              <a:rPr lang="en-US" altLang="ja-JP" sz="1400"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 </a:t>
            </a:r>
            <a:r>
              <a:rPr lang="en-US" altLang="ja-JP" sz="1400" dirty="0" smtClean="0">
                <a:latin typeface="ＭＳ Ｐゴシック" panose="020B0600070205080204" pitchFamily="50" charset="-128"/>
                <a:ea typeface="ＭＳ Ｐゴシック" panose="020B0600070205080204" pitchFamily="50" charset="-128"/>
                <a:sym typeface="ＭＳ Ｐゴシック" panose="020B0600070205080204" pitchFamily="50" charset="-128"/>
              </a:rPr>
              <a:t>/equip_equipment_list.aspx</a:t>
            </a:r>
            <a:endParaRPr lang="en-US" altLang="ja-JP" sz="1400" dirty="0">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pic>
        <p:nvPicPr>
          <p:cNvPr id="2053" name="Picture 5" descr="C:\Users\endo\Pictures\装備変更完了.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44592" y="2930177"/>
            <a:ext cx="2276475" cy="5000625"/>
          </a:xfrm>
          <a:prstGeom prst="rect">
            <a:avLst/>
          </a:prstGeom>
          <a:noFill/>
          <a:extLst>
            <a:ext uri="{909E8E84-426E-40DD-AFC4-6F175D3DCCD1}">
              <a14:hiddenFill xmlns:a14="http://schemas.microsoft.com/office/drawing/2010/main">
                <a:solidFill>
                  <a:srgbClr val="FFFFFF"/>
                </a:solidFill>
              </a14:hiddenFill>
            </a:ext>
          </a:extLst>
        </p:spPr>
      </p:pic>
      <p:sp>
        <p:nvSpPr>
          <p:cNvPr id="80" name="フローチャート: せん孔テープ 39"/>
          <p:cNvSpPr/>
          <p:nvPr/>
        </p:nvSpPr>
        <p:spPr bwMode="auto">
          <a:xfrm rot="5400000">
            <a:off x="1328091" y="6403530"/>
            <a:ext cx="414747" cy="364977"/>
          </a:xfrm>
          <a:prstGeom prst="flowChartPunchedTape">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4200" b="0" i="0" u="none" strike="noStrike" cap="none" normalizeH="0" baseline="0" smtClean="0">
              <a:ln>
                <a:noFill/>
              </a:ln>
              <a:solidFill>
                <a:srgbClr val="000000"/>
              </a:solidFill>
              <a:effectLst/>
              <a:latin typeface="ヒラギノ角ゴ Pro W3" charset="0"/>
              <a:ea typeface="ヒラギノ角ゴ Pro W3" charset="0"/>
              <a:cs typeface="ヒラギノ角ゴ Pro W3" charset="0"/>
              <a:sym typeface="ヒラギノ角ゴ Pro W3" charset="0"/>
            </a:endParaRPr>
          </a:p>
        </p:txBody>
      </p:sp>
      <p:sp>
        <p:nvSpPr>
          <p:cNvPr id="81" name="フローチャート: せん孔テープ 39"/>
          <p:cNvSpPr/>
          <p:nvPr/>
        </p:nvSpPr>
        <p:spPr bwMode="auto">
          <a:xfrm rot="5400000">
            <a:off x="3692121" y="2973366"/>
            <a:ext cx="414747" cy="364977"/>
          </a:xfrm>
          <a:prstGeom prst="flowChartPunchedTape">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4200" b="0" i="0" u="none" strike="noStrike" cap="none" normalizeH="0" baseline="0" smtClean="0">
              <a:ln>
                <a:noFill/>
              </a:ln>
              <a:solidFill>
                <a:srgbClr val="000000"/>
              </a:solidFill>
              <a:effectLst/>
              <a:latin typeface="ヒラギノ角ゴ Pro W3" charset="0"/>
              <a:ea typeface="ヒラギノ角ゴ Pro W3" charset="0"/>
              <a:cs typeface="ヒラギノ角ゴ Pro W3" charset="0"/>
              <a:sym typeface="ヒラギノ角ゴ Pro W3" charset="0"/>
            </a:endParaRPr>
          </a:p>
        </p:txBody>
      </p:sp>
      <p:sp>
        <p:nvSpPr>
          <p:cNvPr id="82" name="フローチャート: せん孔テープ 39"/>
          <p:cNvSpPr/>
          <p:nvPr/>
        </p:nvSpPr>
        <p:spPr bwMode="auto">
          <a:xfrm rot="5400000">
            <a:off x="3692122" y="6956410"/>
            <a:ext cx="414747" cy="364977"/>
          </a:xfrm>
          <a:prstGeom prst="flowChartPunchedTape">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4200" b="0" i="0" u="none" strike="noStrike" cap="none" normalizeH="0" baseline="0" smtClean="0">
              <a:ln>
                <a:noFill/>
              </a:ln>
              <a:solidFill>
                <a:srgbClr val="000000"/>
              </a:solidFill>
              <a:effectLst/>
              <a:latin typeface="ヒラギノ角ゴ Pro W3" charset="0"/>
              <a:ea typeface="ヒラギノ角ゴ Pro W3" charset="0"/>
              <a:cs typeface="ヒラギノ角ゴ Pro W3" charset="0"/>
              <a:sym typeface="ヒラギノ角ゴ Pro W3" charset="0"/>
            </a:endParaRPr>
          </a:p>
        </p:txBody>
      </p:sp>
      <p:sp>
        <p:nvSpPr>
          <p:cNvPr id="83" name="フローチャート: せん孔テープ 39"/>
          <p:cNvSpPr/>
          <p:nvPr/>
        </p:nvSpPr>
        <p:spPr bwMode="auto">
          <a:xfrm rot="5400000">
            <a:off x="6085730" y="2993007"/>
            <a:ext cx="414747" cy="364977"/>
          </a:xfrm>
          <a:prstGeom prst="flowChartPunchedTape">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4200" b="0" i="0" u="none" strike="noStrike" cap="none" normalizeH="0" baseline="0" smtClean="0">
              <a:ln>
                <a:noFill/>
              </a:ln>
              <a:solidFill>
                <a:srgbClr val="000000"/>
              </a:solidFill>
              <a:effectLst/>
              <a:latin typeface="ヒラギノ角ゴ Pro W3" charset="0"/>
              <a:ea typeface="ヒラギノ角ゴ Pro W3" charset="0"/>
              <a:cs typeface="ヒラギノ角ゴ Pro W3" charset="0"/>
              <a:sym typeface="ヒラギノ角ゴ Pro W3" charset="0"/>
            </a:endParaRPr>
          </a:p>
        </p:txBody>
      </p:sp>
      <p:sp>
        <p:nvSpPr>
          <p:cNvPr id="84" name="フローチャート: せん孔テープ 39"/>
          <p:cNvSpPr/>
          <p:nvPr/>
        </p:nvSpPr>
        <p:spPr bwMode="auto">
          <a:xfrm rot="5400000">
            <a:off x="8775455" y="7955687"/>
            <a:ext cx="414747" cy="364977"/>
          </a:xfrm>
          <a:prstGeom prst="flowChartPunchedTape">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4200" b="0" i="0" u="none" strike="noStrike" cap="none" normalizeH="0" baseline="0" smtClean="0">
              <a:ln>
                <a:noFill/>
              </a:ln>
              <a:solidFill>
                <a:srgbClr val="000000"/>
              </a:solidFill>
              <a:effectLst/>
              <a:latin typeface="ヒラギノ角ゴ Pro W3" charset="0"/>
              <a:ea typeface="ヒラギノ角ゴ Pro W3" charset="0"/>
              <a:cs typeface="ヒラギノ角ゴ Pro W3" charset="0"/>
              <a:sym typeface="ヒラギノ角ゴ Pro W3" charset="0"/>
            </a:endParaRPr>
          </a:p>
        </p:txBody>
      </p:sp>
      <p:sp>
        <p:nvSpPr>
          <p:cNvPr id="85" name="フローチャート: せん孔テープ 39"/>
          <p:cNvSpPr/>
          <p:nvPr/>
        </p:nvSpPr>
        <p:spPr bwMode="auto">
          <a:xfrm rot="5400000">
            <a:off x="11168047" y="2330265"/>
            <a:ext cx="414747" cy="364977"/>
          </a:xfrm>
          <a:prstGeom prst="flowChartPunchedTape">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4200" b="0" i="0" u="none" strike="noStrike" cap="none" normalizeH="0" baseline="0" smtClean="0">
              <a:ln>
                <a:noFill/>
              </a:ln>
              <a:solidFill>
                <a:srgbClr val="000000"/>
              </a:solidFill>
              <a:effectLst/>
              <a:latin typeface="ヒラギノ角ゴ Pro W3" charset="0"/>
              <a:ea typeface="ヒラギノ角ゴ Pro W3" charset="0"/>
              <a:cs typeface="ヒラギノ角ゴ Pro W3" charset="0"/>
              <a:sym typeface="ヒラギノ角ゴ Pro W3" charset="0"/>
            </a:endParaRPr>
          </a:p>
        </p:txBody>
      </p:sp>
      <p:pic>
        <p:nvPicPr>
          <p:cNvPr id="87" name="Picture 5" descr="C:\Users\endo\Pictures\装備TOP4.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36086"/>
          <a:stretch/>
        </p:blipFill>
        <p:spPr bwMode="auto">
          <a:xfrm>
            <a:off x="10766660" y="7209797"/>
            <a:ext cx="1522321" cy="1856756"/>
          </a:xfrm>
          <a:prstGeom prst="rect">
            <a:avLst/>
          </a:prstGeom>
          <a:noFill/>
          <a:extLst>
            <a:ext uri="{909E8E84-426E-40DD-AFC4-6F175D3DCCD1}">
              <a14:hiddenFill xmlns:a14="http://schemas.microsoft.com/office/drawing/2010/main">
                <a:solidFill>
                  <a:srgbClr val="FFFFFF"/>
                </a:solidFill>
              </a14:hiddenFill>
            </a:ext>
          </a:extLst>
        </p:spPr>
      </p:pic>
      <p:sp>
        <p:nvSpPr>
          <p:cNvPr id="88" name="フローチャート: せん孔テープ 39"/>
          <p:cNvSpPr/>
          <p:nvPr/>
        </p:nvSpPr>
        <p:spPr bwMode="auto">
          <a:xfrm rot="5400000">
            <a:off x="11263354" y="6958238"/>
            <a:ext cx="414747" cy="364977"/>
          </a:xfrm>
          <a:prstGeom prst="flowChartPunchedTape">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4200" b="0" i="0" u="none" strike="noStrike" cap="none" normalizeH="0" baseline="0" smtClean="0">
              <a:ln>
                <a:noFill/>
              </a:ln>
              <a:solidFill>
                <a:srgbClr val="000000"/>
              </a:solidFill>
              <a:effectLst/>
              <a:latin typeface="ヒラギノ角ゴ Pro W3" charset="0"/>
              <a:ea typeface="ヒラギノ角ゴ Pro W3" charset="0"/>
              <a:cs typeface="ヒラギノ角ゴ Pro W3" charset="0"/>
              <a:sym typeface="ヒラギノ角ゴ Pro W3" charset="0"/>
            </a:endParaRPr>
          </a:p>
        </p:txBody>
      </p:sp>
    </p:spTree>
    <p:extLst>
      <p:ext uri="{BB962C8B-B14F-4D97-AF65-F5344CB8AC3E}">
        <p14:creationId xmlns:p14="http://schemas.microsoft.com/office/powerpoint/2010/main" val="363873741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00" y="8961438"/>
            <a:ext cx="3340100"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8679" name="Rectangle 6"/>
          <p:cNvSpPr>
            <a:spLocks/>
          </p:cNvSpPr>
          <p:nvPr/>
        </p:nvSpPr>
        <p:spPr bwMode="auto">
          <a:xfrm>
            <a:off x="11374438" y="488950"/>
            <a:ext cx="1236662" cy="279400"/>
          </a:xfrm>
          <a:prstGeom prst="rect">
            <a:avLst/>
          </a:prstGeom>
          <a:solidFill>
            <a:schemeClr val="accent1"/>
          </a:solidFill>
          <a:ln>
            <a:noFill/>
          </a:ln>
          <a:extLst>
            <a:ext uri="{91240B29-F687-4F45-9708-019B960494DF}">
              <a14:hiddenLine xmlns:a14="http://schemas.microsoft.com/office/drawing/2010/main" w="12700">
                <a:solidFill>
                  <a:srgbClr val="FF2712"/>
                </a:solidFill>
                <a:miter lim="800000"/>
                <a:headEnd/>
                <a:tailEnd/>
              </a14:hiddenLine>
            </a:ext>
          </a:extLst>
        </p:spPr>
        <p:txBody>
          <a:bodyPr wrap="none" lIns="0" tIns="0" rIns="0" bIns="0" anchor="ctr">
            <a:spAutoFit/>
          </a:bodyPr>
          <a:lstStyle>
            <a:lvl1pPr algn="ctr">
              <a:defRPr sz="3600">
                <a:solidFill>
                  <a:schemeClr val="tx1"/>
                </a:solidFill>
                <a:latin typeface="ヒラギノ角ゴ Pro W3"/>
                <a:ea typeface="ヒラギノ角ゴ Pro W3"/>
                <a:cs typeface="ヒラギノ角ゴ Pro W3"/>
                <a:sym typeface="ヒラギノ角ゴ Pro W3"/>
              </a:defRPr>
            </a:lvl1pPr>
            <a:lvl2pPr marL="742950" indent="-285750" algn="ctr">
              <a:defRPr sz="3600">
                <a:solidFill>
                  <a:schemeClr val="tx1"/>
                </a:solidFill>
                <a:latin typeface="ヒラギノ角ゴ Pro W3"/>
                <a:ea typeface="ヒラギノ角ゴ Pro W3"/>
                <a:cs typeface="ヒラギノ角ゴ Pro W3"/>
                <a:sym typeface="ヒラギノ角ゴ Pro W3"/>
              </a:defRPr>
            </a:lvl2pPr>
            <a:lvl3pPr marL="1143000" indent="-228600" algn="ctr">
              <a:defRPr sz="3600">
                <a:solidFill>
                  <a:schemeClr val="tx1"/>
                </a:solidFill>
                <a:latin typeface="ヒラギノ角ゴ Pro W3"/>
                <a:ea typeface="ヒラギノ角ゴ Pro W3"/>
                <a:cs typeface="ヒラギノ角ゴ Pro W3"/>
                <a:sym typeface="ヒラギノ角ゴ Pro W3"/>
              </a:defRPr>
            </a:lvl3pPr>
            <a:lvl4pPr marL="1600200" indent="-228600" algn="ctr">
              <a:defRPr sz="3600">
                <a:solidFill>
                  <a:schemeClr val="tx1"/>
                </a:solidFill>
                <a:latin typeface="ヒラギノ角ゴ Pro W3"/>
                <a:ea typeface="ヒラギノ角ゴ Pro W3"/>
                <a:cs typeface="ヒラギノ角ゴ Pro W3"/>
                <a:sym typeface="ヒラギノ角ゴ Pro W3"/>
              </a:defRPr>
            </a:lvl4pPr>
            <a:lvl5pPr marL="2057400" indent="-228600" algn="ctr">
              <a:defRPr sz="3600">
                <a:solidFill>
                  <a:schemeClr val="tx1"/>
                </a:solidFill>
                <a:latin typeface="ヒラギノ角ゴ Pro W3"/>
                <a:ea typeface="ヒラギノ角ゴ Pro W3"/>
                <a:cs typeface="ヒラギノ角ゴ Pro W3"/>
                <a:sym typeface="ヒラギノ角ゴ Pro W3"/>
              </a:defRPr>
            </a:lvl5pPr>
            <a:lvl6pPr marL="25146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6pPr>
            <a:lvl7pPr marL="29718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7pPr>
            <a:lvl8pPr marL="34290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8pPr>
            <a:lvl9pPr marL="38862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9pPr>
          </a:lstStyle>
          <a:p>
            <a:pPr eaLnBrk="1" hangingPunct="1">
              <a:lnSpc>
                <a:spcPts val="2200"/>
              </a:lnSpc>
            </a:pPr>
            <a:r>
              <a:rPr lang="en-US" altLang="ja-JP" sz="1400">
                <a:solidFill>
                  <a:srgbClr val="FFFFFF"/>
                </a:solidFill>
                <a:latin typeface="ヒラギノ角ゴ Pro W6"/>
                <a:ea typeface="ＭＳ Ｐゴシック" panose="020B0600070205080204" pitchFamily="50" charset="-128"/>
                <a:sym typeface="ヒラギノ角ゴ Pro W6"/>
              </a:rPr>
              <a:t>confidential</a:t>
            </a:r>
          </a:p>
        </p:txBody>
      </p:sp>
      <p:sp>
        <p:nvSpPr>
          <p:cNvPr id="9" name="正方形/長方形 8"/>
          <p:cNvSpPr/>
          <p:nvPr/>
        </p:nvSpPr>
        <p:spPr>
          <a:xfrm>
            <a:off x="135538" y="1314948"/>
            <a:ext cx="2118390" cy="323850"/>
          </a:xfrm>
          <a:prstGeom prst="rect">
            <a:avLst/>
          </a:prstGeom>
          <a:solidFill>
            <a:srgbClr val="4F81BD"/>
          </a:solidFill>
          <a:ln w="25400" cap="flat" cmpd="sng" algn="ctr">
            <a:solidFill>
              <a:srgbClr val="4F81BD">
                <a:shade val="50000"/>
              </a:srgbClr>
            </a:solidFill>
            <a:prstDash val="solid"/>
          </a:ln>
          <a:effectLst/>
        </p:spPr>
        <p:txBody>
          <a:bodyPr anchor="ctr"/>
          <a:lstStyle/>
          <a:p>
            <a:pPr algn="ctr" eaLnBrk="1" fontAlgn="auto" hangingPunct="1">
              <a:spcBef>
                <a:spcPts val="0"/>
              </a:spcBef>
              <a:spcAft>
                <a:spcPts val="0"/>
              </a:spcAft>
              <a:defRPr/>
            </a:pPr>
            <a:r>
              <a:rPr kumimoji="1" lang="ja-JP" altLang="en-US" sz="1800" kern="0" dirty="0">
                <a:solidFill>
                  <a:prstClr val="white"/>
                </a:solidFill>
                <a:latin typeface="Calibri"/>
                <a:ea typeface="ＭＳ Ｐゴシック"/>
                <a:cs typeface="+mn-cs"/>
                <a:sym typeface="ヒラギノ角ゴ Pro W3" charset="0"/>
              </a:rPr>
              <a:t>アイコン</a:t>
            </a:r>
          </a:p>
        </p:txBody>
      </p:sp>
      <p:sp>
        <p:nvSpPr>
          <p:cNvPr id="39" name="Rectangle 5"/>
          <p:cNvSpPr>
            <a:spLocks/>
          </p:cNvSpPr>
          <p:nvPr/>
        </p:nvSpPr>
        <p:spPr bwMode="auto">
          <a:xfrm>
            <a:off x="126907" y="381804"/>
            <a:ext cx="12446000" cy="406400"/>
          </a:xfrm>
          <a:prstGeom prst="rect">
            <a:avLst/>
          </a:prstGeom>
          <a:noFill/>
          <a:ln>
            <a:noFill/>
          </a:ln>
          <a:effectLst>
            <a:outerShdw blurRad="50800" dist="38100" dir="2700000" algn="tl" rotWithShape="0">
              <a:srgbClr val="00B0F0">
                <a:alpha val="4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3600">
                <a:solidFill>
                  <a:schemeClr val="tx1"/>
                </a:solidFill>
                <a:latin typeface="ヒラギノ角ゴ Pro W3"/>
                <a:ea typeface="ヒラギノ角ゴ Pro W3"/>
                <a:cs typeface="ヒラギノ角ゴ Pro W3"/>
                <a:sym typeface="ヒラギノ角ゴ Pro W3"/>
              </a:defRPr>
            </a:lvl1pPr>
            <a:lvl2pPr marL="742950" indent="-285750" algn="ctr">
              <a:defRPr sz="3600">
                <a:solidFill>
                  <a:schemeClr val="tx1"/>
                </a:solidFill>
                <a:latin typeface="ヒラギノ角ゴ Pro W3"/>
                <a:ea typeface="ヒラギノ角ゴ Pro W3"/>
                <a:cs typeface="ヒラギノ角ゴ Pro W3"/>
                <a:sym typeface="ヒラギノ角ゴ Pro W3"/>
              </a:defRPr>
            </a:lvl2pPr>
            <a:lvl3pPr marL="1143000" indent="-228600" algn="ctr">
              <a:defRPr sz="3600">
                <a:solidFill>
                  <a:schemeClr val="tx1"/>
                </a:solidFill>
                <a:latin typeface="ヒラギノ角ゴ Pro W3"/>
                <a:ea typeface="ヒラギノ角ゴ Pro W3"/>
                <a:cs typeface="ヒラギノ角ゴ Pro W3"/>
                <a:sym typeface="ヒラギノ角ゴ Pro W3"/>
              </a:defRPr>
            </a:lvl3pPr>
            <a:lvl4pPr marL="1600200" indent="-228600" algn="ctr">
              <a:defRPr sz="3600">
                <a:solidFill>
                  <a:schemeClr val="tx1"/>
                </a:solidFill>
                <a:latin typeface="ヒラギノ角ゴ Pro W3"/>
                <a:ea typeface="ヒラギノ角ゴ Pro W3"/>
                <a:cs typeface="ヒラギノ角ゴ Pro W3"/>
                <a:sym typeface="ヒラギノ角ゴ Pro W3"/>
              </a:defRPr>
            </a:lvl4pPr>
            <a:lvl5pPr marL="2057400" indent="-228600" algn="ctr">
              <a:defRPr sz="3600">
                <a:solidFill>
                  <a:schemeClr val="tx1"/>
                </a:solidFill>
                <a:latin typeface="ヒラギノ角ゴ Pro W3"/>
                <a:ea typeface="ヒラギノ角ゴ Pro W3"/>
                <a:cs typeface="ヒラギノ角ゴ Pro W3"/>
                <a:sym typeface="ヒラギノ角ゴ Pro W3"/>
              </a:defRPr>
            </a:lvl5pPr>
            <a:lvl6pPr marL="25146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6pPr>
            <a:lvl7pPr marL="29718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7pPr>
            <a:lvl8pPr marL="34290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8pPr>
            <a:lvl9pPr marL="3886200" indent="-228600" algn="ctr" eaLnBrk="0" fontAlgn="base" hangingPunct="0">
              <a:spcBef>
                <a:spcPct val="0"/>
              </a:spcBef>
              <a:spcAft>
                <a:spcPct val="0"/>
              </a:spcAft>
              <a:defRPr sz="3600">
                <a:solidFill>
                  <a:schemeClr val="tx1"/>
                </a:solidFill>
                <a:latin typeface="ヒラギノ角ゴ Pro W3"/>
                <a:ea typeface="ヒラギノ角ゴ Pro W3"/>
                <a:cs typeface="ヒラギノ角ゴ Pro W3"/>
                <a:sym typeface="ヒラギノ角ゴ Pro W3"/>
              </a:defRPr>
            </a:lvl9pPr>
          </a:lstStyle>
          <a:p>
            <a:pPr algn="l" eaLnBrk="1" hangingPunct="1"/>
            <a:r>
              <a:rPr lang="en-US" altLang="ja-JP" sz="2800" dirty="0" smtClean="0">
                <a:solidFill>
                  <a:schemeClr val="accent3"/>
                </a:solidFill>
                <a:latin typeface="ＭＳ Ｐゴシック" panose="020B0600070205080204" pitchFamily="50" charset="-128"/>
                <a:ea typeface="ＭＳ Ｐゴシック" panose="020B0600070205080204" pitchFamily="50" charset="-128"/>
                <a:sym typeface="ＭＳ Ｐゴシック" panose="020B0600070205080204" pitchFamily="50" charset="-128"/>
              </a:rPr>
              <a:t>●</a:t>
            </a:r>
            <a:r>
              <a:rPr lang="ja-JP" altLang="en-US" sz="2800" dirty="0" smtClean="0">
                <a:solidFill>
                  <a:schemeClr val="accent3"/>
                </a:solidFill>
                <a:latin typeface="ＭＳ Ｐゴシック" panose="020B0600070205080204" pitchFamily="50" charset="-128"/>
                <a:ea typeface="ＭＳ Ｐゴシック" panose="020B0600070205080204" pitchFamily="50" charset="-128"/>
                <a:sym typeface="ＭＳ Ｐゴシック" panose="020B0600070205080204" pitchFamily="50" charset="-128"/>
              </a:rPr>
              <a:t>部材発注</a:t>
            </a:r>
            <a:endParaRPr lang="ja-JP" altLang="en-US" sz="2800" dirty="0">
              <a:solidFill>
                <a:schemeClr val="accent3"/>
              </a:solidFill>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pic>
        <p:nvPicPr>
          <p:cNvPr id="31" name="Picture 2" descr="C:\Users\katsuHP\Pictures\武器・防具.PNG"/>
          <p:cNvPicPr>
            <a:picLocks noChangeAspect="1" noChangeArrowheads="1"/>
          </p:cNvPicPr>
          <p:nvPr/>
        </p:nvPicPr>
        <p:blipFill rotWithShape="1">
          <a:blip r:embed="rId3" cstate="print"/>
          <a:srcRect l="55658"/>
          <a:stretch/>
        </p:blipFill>
        <p:spPr bwMode="auto">
          <a:xfrm>
            <a:off x="1800955" y="1924472"/>
            <a:ext cx="1152128" cy="1203217"/>
          </a:xfrm>
          <a:prstGeom prst="rect">
            <a:avLst/>
          </a:prstGeom>
          <a:noFill/>
          <a:ln>
            <a:solidFill>
              <a:schemeClr val="tx2"/>
            </a:solidFill>
          </a:ln>
        </p:spPr>
      </p:pic>
      <p:pic>
        <p:nvPicPr>
          <p:cNvPr id="32" name="Picture 2" descr="C:\Users\katsuHP\Pictures\武器・防具.PNG"/>
          <p:cNvPicPr>
            <a:picLocks noChangeAspect="1" noChangeArrowheads="1"/>
          </p:cNvPicPr>
          <p:nvPr/>
        </p:nvPicPr>
        <p:blipFill rotWithShape="1">
          <a:blip r:embed="rId3" cstate="print"/>
          <a:srcRect l="5866" t="2902" r="49792" b="-2902"/>
          <a:stretch/>
        </p:blipFill>
        <p:spPr bwMode="auto">
          <a:xfrm>
            <a:off x="453728" y="1924472"/>
            <a:ext cx="1152128" cy="1203217"/>
          </a:xfrm>
          <a:prstGeom prst="rect">
            <a:avLst/>
          </a:prstGeom>
          <a:noFill/>
          <a:ln>
            <a:solidFill>
              <a:schemeClr val="tx2"/>
            </a:solidFill>
          </a:ln>
        </p:spPr>
      </p:pic>
    </p:spTree>
    <p:extLst>
      <p:ext uri="{BB962C8B-B14F-4D97-AF65-F5344CB8AC3E}">
        <p14:creationId xmlns:p14="http://schemas.microsoft.com/office/powerpoint/2010/main" val="4271020768"/>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11.xml.rels><?xml version="1.0" encoding="UTF-8" standalone="yes"?>
<Relationships xmlns="http://schemas.openxmlformats.org/package/2006/relationships"><Relationship Id="rId1" Type="http://schemas.openxmlformats.org/officeDocument/2006/relationships/image" Target="../media/image1.jpeg"/></Relationships>
</file>

<file path=ppt/theme/_rels/theme12.xml.rels><?xml version="1.0" encoding="UTF-8" standalone="yes"?>
<Relationships xmlns="http://schemas.openxmlformats.org/package/2006/relationships"><Relationship Id="rId1" Type="http://schemas.openxmlformats.org/officeDocument/2006/relationships/image" Target="../media/image1.jpeg"/></Relationships>
</file>

<file path=ppt/theme/_rels/theme13.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タイトル &amp; サブタイトル">
  <a:themeElements>
    <a:clrScheme name="">
      <a:dk1>
        <a:srgbClr val="000000"/>
      </a:dk1>
      <a:lt1>
        <a:srgbClr val="FFFFFF"/>
      </a:lt1>
      <a:dk2>
        <a:srgbClr val="000000"/>
      </a:dk2>
      <a:lt2>
        <a:srgbClr val="808080"/>
      </a:lt2>
      <a:accent1>
        <a:srgbClr val="FF0006"/>
      </a:accent1>
      <a:accent2>
        <a:srgbClr val="333399"/>
      </a:accent2>
      <a:accent3>
        <a:srgbClr val="FFFFFF"/>
      </a:accent3>
      <a:accent4>
        <a:srgbClr val="000000"/>
      </a:accent4>
      <a:accent5>
        <a:srgbClr val="FFAAAA"/>
      </a:accent5>
      <a:accent6>
        <a:srgbClr val="2D2D8A"/>
      </a:accent6>
      <a:hlink>
        <a:srgbClr val="009999"/>
      </a:hlink>
      <a:folHlink>
        <a:srgbClr val="99CC00"/>
      </a:folHlink>
    </a:clrScheme>
    <a:fontScheme name="タイトル &amp; サブタイトル">
      <a:majorFont>
        <a:latin typeface="ヒラギノ角ゴ Pro W3"/>
        <a:ea typeface="ヒラギノ角ゴ Pro W3"/>
        <a:cs typeface="ヒラギノ角ゴ Pro W3"/>
      </a:majorFont>
      <a:minorFont>
        <a:latin typeface="ヒラギノ角ゴ Pro W3"/>
        <a:ea typeface="ヒラギノ角ゴ Pro W3"/>
        <a:cs typeface="ヒラギノ角ゴ Pro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extLst/>
      </a:spPr>
      <a:bodyPr vert="horz" wrap="square" lIns="91440" tIns="45720" rIns="91440" bIns="45720" numCol="1" rtlCol="0"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4200" b="0" i="0" u="none" strike="noStrike" cap="none" normalizeH="0" baseline="0" smtClean="0">
            <a:ln>
              <a:noFill/>
            </a:ln>
            <a:solidFill>
              <a:srgbClr val="000000"/>
            </a:solidFill>
            <a:effectLst/>
            <a:latin typeface="ヒラギノ角ゴ Pro W3" charset="0"/>
            <a:ea typeface="ヒラギノ角ゴ Pro W3" charset="0"/>
            <a:cs typeface="ヒラギノ角ゴ Pro W3" charset="0"/>
            <a:sym typeface="ヒラギノ角ゴ Pro W3" charset="0"/>
          </a:defRPr>
        </a:defPPr>
      </a:lstStyle>
      <a:style>
        <a:lnRef idx="0">
          <a:schemeClr val="dk1"/>
        </a:lnRef>
        <a:fillRef idx="3">
          <a:schemeClr val="dk1"/>
        </a:fillRef>
        <a:effectRef idx="3">
          <a:schemeClr val="dk1"/>
        </a:effectRef>
        <a:fontRef idx="minor">
          <a:schemeClr val="lt1"/>
        </a:fontRef>
      </a: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ヒラギノ角ゴ Pro W3" charset="0"/>
            <a:ea typeface="ヒラギノ角ゴ Pro W3" charset="0"/>
            <a:cs typeface="ヒラギノ角ゴ Pro W3" charset="0"/>
            <a:sym typeface="ヒラギノ角ゴ Pro W3" charset="0"/>
          </a:defRPr>
        </a:defPPr>
      </a:lstStyle>
    </a:lnDef>
    <a:txDef>
      <a:spPr bwMode="auto">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a:spPr>
      <a:bodyPr>
        <a:spAutoFit/>
      </a:bodyPr>
      <a:lstStyle>
        <a:defPPr algn="l" eaLnBrk="1" hangingPunct="1">
          <a:defRPr kumimoji="1" sz="1200" dirty="0">
            <a:latin typeface="ＭＳ Ｐゴシック" pitchFamily="50" charset="-128"/>
            <a:ea typeface="ＭＳ Ｐゴシック" pitchFamily="50" charset="-128"/>
          </a:defRPr>
        </a:defPPr>
      </a:lstStyle>
    </a:txDef>
  </a:objectDefaults>
  <a:extraClrSchemeLst>
    <a:extraClrScheme>
      <a:clrScheme name="タイトル &amp; サブタイトル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タイトル &amp; 箇条書き（左）">
  <a:themeElements>
    <a:clrScheme name="タイトル &amp; 箇条書き（左）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タイトル &amp; 箇条書き（左）">
      <a:majorFont>
        <a:latin typeface="ヒラギノ角ゴ Pro W3"/>
        <a:ea typeface="ヒラギノ角ゴ Pro W3"/>
        <a:cs typeface="ヒラギノ角ゴ Pro W3"/>
      </a:majorFont>
      <a:minorFont>
        <a:latin typeface="ヒラギノ角ゴ Pro W3"/>
        <a:ea typeface="ヒラギノ角ゴ Pro W3"/>
        <a:cs typeface="ヒラギノ角ゴ Pro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ヒラギノ角ゴ Pro W3" charset="0"/>
            <a:ea typeface="ヒラギノ角ゴ Pro W3" charset="0"/>
            <a:cs typeface="ヒラギノ角ゴ Pro W3" charset="0"/>
            <a:sym typeface="ヒラギノ角ゴ Pro W3"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ヒラギノ角ゴ Pro W3" charset="0"/>
            <a:ea typeface="ヒラギノ角ゴ Pro W3" charset="0"/>
            <a:cs typeface="ヒラギノ角ゴ Pro W3" charset="0"/>
            <a:sym typeface="ヒラギノ角ゴ Pro W3" charset="0"/>
          </a:defRPr>
        </a:defPPr>
      </a:lstStyle>
    </a:lnDef>
  </a:objectDefaults>
  <a:extraClrSchemeLst>
    <a:extraClrScheme>
      <a:clrScheme name="タイトル &amp; 箇条書き（左）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タイトル &amp; 箇条書き（2 段組み）">
  <a:themeElements>
    <a:clrScheme name="タイトル &amp; 箇条書き（2 段組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タイトル &amp; 箇条書き（2 段組み）">
      <a:majorFont>
        <a:latin typeface="ヒラギノ角ゴ Pro W3"/>
        <a:ea typeface="ヒラギノ角ゴ Pro W3"/>
        <a:cs typeface="ヒラギノ角ゴ Pro W3"/>
      </a:majorFont>
      <a:minorFont>
        <a:latin typeface="ヒラギノ角ゴ Pro W3"/>
        <a:ea typeface="ヒラギノ角ゴ Pro W3"/>
        <a:cs typeface="ヒラギノ角ゴ Pro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ヒラギノ角ゴ Pro W3" charset="0"/>
            <a:ea typeface="ヒラギノ角ゴ Pro W3" charset="0"/>
            <a:cs typeface="ヒラギノ角ゴ Pro W3" charset="0"/>
            <a:sym typeface="ヒラギノ角ゴ Pro W3"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ヒラギノ角ゴ Pro W3" charset="0"/>
            <a:ea typeface="ヒラギノ角ゴ Pro W3" charset="0"/>
            <a:cs typeface="ヒラギノ角ゴ Pro W3" charset="0"/>
            <a:sym typeface="ヒラギノ角ゴ Pro W3" charset="0"/>
          </a:defRPr>
        </a:defPPr>
      </a:lstStyle>
    </a:lnDef>
  </a:objectDefaults>
  <a:extraClrSchemeLst>
    <a:extraClrScheme>
      <a:clrScheme name="タイトル &amp; 箇条書き（2 段組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タイトル &amp; 箇条書き（右）">
  <a:themeElements>
    <a:clrScheme name="タイトル &amp; 箇条書き（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タイトル &amp; 箇条書き（右）">
      <a:majorFont>
        <a:latin typeface="ヒラギノ角ゴ Pro W3"/>
        <a:ea typeface="ヒラギノ角ゴ Pro W3"/>
        <a:cs typeface="ヒラギノ角ゴ Pro W3"/>
      </a:majorFont>
      <a:minorFont>
        <a:latin typeface="ヒラギノ角ゴ Pro W3"/>
        <a:ea typeface="ヒラギノ角ゴ Pro W3"/>
        <a:cs typeface="ヒラギノ角ゴ Pro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ヒラギノ角ゴ Pro W3" charset="0"/>
            <a:ea typeface="ヒラギノ角ゴ Pro W3" charset="0"/>
            <a:cs typeface="ヒラギノ角ゴ Pro W3" charset="0"/>
            <a:sym typeface="ヒラギノ角ゴ Pro W3"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ヒラギノ角ゴ Pro W3" charset="0"/>
            <a:ea typeface="ヒラギノ角ゴ Pro W3" charset="0"/>
            <a:cs typeface="ヒラギノ角ゴ Pro W3" charset="0"/>
            <a:sym typeface="ヒラギノ角ゴ Pro W3" charset="0"/>
          </a:defRPr>
        </a:defPPr>
      </a:lstStyle>
    </a:lnDef>
  </a:objectDefaults>
  <a:extraClrSchemeLst>
    <a:extraClrScheme>
      <a:clrScheme name="タイトル &amp; 箇条書き（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タイトル、箇条書き、画像">
  <a:themeElements>
    <a:clrScheme name="タイトル、箇条書き、画像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タイトル、箇条書き、画像">
      <a:majorFont>
        <a:latin typeface="ヒラギノ角ゴ Pro W3"/>
        <a:ea typeface="ヒラギノ角ゴ Pro W3"/>
        <a:cs typeface="ヒラギノ角ゴ Pro W3"/>
      </a:majorFont>
      <a:minorFont>
        <a:latin typeface="ヒラギノ角ゴ Pro W3"/>
        <a:ea typeface="ヒラギノ角ゴ Pro W3"/>
        <a:cs typeface="ヒラギノ角ゴ Pro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ヒラギノ角ゴ Pro W3" charset="0"/>
            <a:ea typeface="ヒラギノ角ゴ Pro W3" charset="0"/>
            <a:cs typeface="ヒラギノ角ゴ Pro W3" charset="0"/>
            <a:sym typeface="ヒラギノ角ゴ Pro W3"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ヒラギノ角ゴ Pro W3" charset="0"/>
            <a:ea typeface="ヒラギノ角ゴ Pro W3" charset="0"/>
            <a:cs typeface="ヒラギノ角ゴ Pro W3" charset="0"/>
            <a:sym typeface="ヒラギノ角ゴ Pro W3" charset="0"/>
          </a:defRPr>
        </a:defPPr>
      </a:lstStyle>
    </a:lnDef>
  </a:objectDefaults>
  <a:extraClrSchemeLst>
    <a:extraClrScheme>
      <a:clrScheme name="タイトル、箇条書き、画像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タイトル（中央）">
  <a:themeElements>
    <a:clrScheme name="タイトル（中央）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タイトル（中央）">
      <a:majorFont>
        <a:latin typeface="ヒラギノ角ゴ Pro W3"/>
        <a:ea typeface="ヒラギノ角ゴ Pro W3"/>
        <a:cs typeface="ヒラギノ角ゴ Pro W3"/>
      </a:majorFont>
      <a:minorFont>
        <a:latin typeface="ヒラギノ角ゴ Pro W3"/>
        <a:ea typeface="ヒラギノ角ゴ Pro W3"/>
        <a:cs typeface="ヒラギノ角ゴ Pro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ヒラギノ角ゴ Pro W3" charset="0"/>
            <a:ea typeface="ヒラギノ角ゴ Pro W3" charset="0"/>
            <a:cs typeface="ヒラギノ角ゴ Pro W3" charset="0"/>
            <a:sym typeface="ヒラギノ角ゴ Pro W3"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ヒラギノ角ゴ Pro W3" charset="0"/>
            <a:ea typeface="ヒラギノ角ゴ Pro W3" charset="0"/>
            <a:cs typeface="ヒラギノ角ゴ Pro W3" charset="0"/>
            <a:sym typeface="ヒラギノ角ゴ Pro W3" charset="0"/>
          </a:defRPr>
        </a:defPPr>
      </a:lstStyle>
    </a:lnDef>
  </a:objectDefaults>
  <a:extraClrSchemeLst>
    <a:extraClrScheme>
      <a:clrScheme name="タイトル（中央）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箇条書き">
  <a:themeElements>
    <a:clrScheme name="箇条書き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箇条書き">
      <a:majorFont>
        <a:latin typeface="ヒラギノ角ゴ Pro W3"/>
        <a:ea typeface="ヒラギノ角ゴ Pro W3"/>
        <a:cs typeface="ヒラギノ角ゴ Pro W3"/>
      </a:majorFont>
      <a:minorFont>
        <a:latin typeface="ヒラギノ角ゴ Pro W3"/>
        <a:ea typeface="ヒラギノ角ゴ Pro W3"/>
        <a:cs typeface="ヒラギノ角ゴ Pro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ヒラギノ角ゴ Pro W3" charset="0"/>
            <a:ea typeface="ヒラギノ角ゴ Pro W3" charset="0"/>
            <a:cs typeface="ヒラギノ角ゴ Pro W3" charset="0"/>
            <a:sym typeface="ヒラギノ角ゴ Pro W3"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ヒラギノ角ゴ Pro W3" charset="0"/>
            <a:ea typeface="ヒラギノ角ゴ Pro W3" charset="0"/>
            <a:cs typeface="ヒラギノ角ゴ Pro W3" charset="0"/>
            <a:sym typeface="ヒラギノ角ゴ Pro W3" charset="0"/>
          </a:defRPr>
        </a:defPPr>
      </a:lstStyle>
    </a:lnDef>
  </a:objectDefaults>
  <a:extraClrSchemeLst>
    <a:extraClrScheme>
      <a:clrScheme name="箇条書き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画像（横長）">
  <a:themeElements>
    <a:clrScheme name="画像（横長）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画像（横長）">
      <a:majorFont>
        <a:latin typeface="ヒラギノ角ゴ Pro W3"/>
        <a:ea typeface="ヒラギノ角ゴ Pro W3"/>
        <a:cs typeface="ヒラギノ角ゴ Pro W3"/>
      </a:majorFont>
      <a:minorFont>
        <a:latin typeface="ヒラギノ角ゴ Pro W3"/>
        <a:ea typeface="ヒラギノ角ゴ Pro W3"/>
        <a:cs typeface="ヒラギノ角ゴ Pro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ヒラギノ角ゴ Pro W3" charset="0"/>
            <a:ea typeface="ヒラギノ角ゴ Pro W3" charset="0"/>
            <a:cs typeface="ヒラギノ角ゴ Pro W3" charset="0"/>
            <a:sym typeface="ヒラギノ角ゴ Pro W3"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ヒラギノ角ゴ Pro W3" charset="0"/>
            <a:ea typeface="ヒラギノ角ゴ Pro W3" charset="0"/>
            <a:cs typeface="ヒラギノ角ゴ Pro W3" charset="0"/>
            <a:sym typeface="ヒラギノ角ゴ Pro W3" charset="0"/>
          </a:defRPr>
        </a:defPPr>
      </a:lstStyle>
    </a:lnDef>
  </a:objectDefaults>
  <a:extraClrSchemeLst>
    <a:extraClrScheme>
      <a:clrScheme name="画像（横長）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画像（横長、反射）">
  <a:themeElements>
    <a:clrScheme name="画像（横長、反射）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画像（横長、反射）">
      <a:majorFont>
        <a:latin typeface="ヒラギノ角ゴ Pro W3"/>
        <a:ea typeface="ヒラギノ角ゴ Pro W3"/>
        <a:cs typeface="ヒラギノ角ゴ Pro W3"/>
      </a:majorFont>
      <a:minorFont>
        <a:latin typeface="ヒラギノ角ゴ Pro W3"/>
        <a:ea typeface="ヒラギノ角ゴ Pro W3"/>
        <a:cs typeface="ヒラギノ角ゴ Pro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ヒラギノ角ゴ Pro W3" charset="0"/>
            <a:ea typeface="ヒラギノ角ゴ Pro W3" charset="0"/>
            <a:cs typeface="ヒラギノ角ゴ Pro W3" charset="0"/>
            <a:sym typeface="ヒラギノ角ゴ Pro W3"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ヒラギノ角ゴ Pro W3" charset="0"/>
            <a:ea typeface="ヒラギノ角ゴ Pro W3" charset="0"/>
            <a:cs typeface="ヒラギノ角ゴ Pro W3" charset="0"/>
            <a:sym typeface="ヒラギノ角ゴ Pro W3" charset="0"/>
          </a:defRPr>
        </a:defPPr>
      </a:lstStyle>
    </a:lnDef>
  </a:objectDefaults>
  <a:extraClrSchemeLst>
    <a:extraClrScheme>
      <a:clrScheme name="画像（横長、反射）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画像（縦長）">
  <a:themeElements>
    <a:clrScheme name="画像（縦長）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画像（縦長）">
      <a:majorFont>
        <a:latin typeface="ヒラギノ角ゴ Pro W3"/>
        <a:ea typeface="ヒラギノ角ゴ Pro W3"/>
        <a:cs typeface="ヒラギノ角ゴ Pro W3"/>
      </a:majorFont>
      <a:minorFont>
        <a:latin typeface="ヒラギノ角ゴ Pro W3"/>
        <a:ea typeface="ヒラギノ角ゴ Pro W3"/>
        <a:cs typeface="ヒラギノ角ゴ Pro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ヒラギノ角ゴ Pro W3" charset="0"/>
            <a:ea typeface="ヒラギノ角ゴ Pro W3" charset="0"/>
            <a:cs typeface="ヒラギノ角ゴ Pro W3" charset="0"/>
            <a:sym typeface="ヒラギノ角ゴ Pro W3"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ヒラギノ角ゴ Pro W3" charset="0"/>
            <a:ea typeface="ヒラギノ角ゴ Pro W3" charset="0"/>
            <a:cs typeface="ヒラギノ角ゴ Pro W3" charset="0"/>
            <a:sym typeface="ヒラギノ角ゴ Pro W3" charset="0"/>
          </a:defRPr>
        </a:defPPr>
      </a:lstStyle>
    </a:lnDef>
  </a:objectDefaults>
  <a:extraClrSchemeLst>
    <a:extraClrScheme>
      <a:clrScheme name="画像（縦長）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画像（縦長、反射）">
  <a:themeElements>
    <a:clrScheme name="画像（縦長、反射）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画像（縦長、反射）">
      <a:majorFont>
        <a:latin typeface="ヒラギノ角ゴ Pro W3"/>
        <a:ea typeface="ヒラギノ角ゴ Pro W3"/>
        <a:cs typeface="ヒラギノ角ゴ Pro W3"/>
      </a:majorFont>
      <a:minorFont>
        <a:latin typeface="ヒラギノ角ゴ Pro W3"/>
        <a:ea typeface="ヒラギノ角ゴ Pro W3"/>
        <a:cs typeface="ヒラギノ角ゴ Pro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ヒラギノ角ゴ Pro W3" charset="0"/>
            <a:ea typeface="ヒラギノ角ゴ Pro W3" charset="0"/>
            <a:cs typeface="ヒラギノ角ゴ Pro W3" charset="0"/>
            <a:sym typeface="ヒラギノ角ゴ Pro W3"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ヒラギノ角ゴ Pro W3" charset="0"/>
            <a:ea typeface="ヒラギノ角ゴ Pro W3" charset="0"/>
            <a:cs typeface="ヒラギノ角ゴ Pro W3" charset="0"/>
            <a:sym typeface="ヒラギノ角ゴ Pro W3" charset="0"/>
          </a:defRPr>
        </a:defPPr>
      </a:lstStyle>
    </a:lnDef>
  </a:objectDefaults>
  <a:extraClrSchemeLst>
    <a:extraClrScheme>
      <a:clrScheme name="画像（縦長、反射）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タイトル（上）">
  <a:themeElements>
    <a:clrScheme name="タイトル（上）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タイトル（上）">
      <a:majorFont>
        <a:latin typeface="ヒラギノ角ゴ Pro W3"/>
        <a:ea typeface="ヒラギノ角ゴ Pro W3"/>
        <a:cs typeface="ヒラギノ角ゴ Pro W3"/>
      </a:majorFont>
      <a:minorFont>
        <a:latin typeface="ヒラギノ角ゴ Pro W3"/>
        <a:ea typeface="ヒラギノ角ゴ Pro W3"/>
        <a:cs typeface="ヒラギノ角ゴ Pro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ヒラギノ角ゴ Pro W3" charset="0"/>
            <a:ea typeface="ヒラギノ角ゴ Pro W3" charset="0"/>
            <a:cs typeface="ヒラギノ角ゴ Pro W3" charset="0"/>
            <a:sym typeface="ヒラギノ角ゴ Pro W3"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ヒラギノ角ゴ Pro W3" charset="0"/>
            <a:ea typeface="ヒラギノ角ゴ Pro W3" charset="0"/>
            <a:cs typeface="ヒラギノ角ゴ Pro W3" charset="0"/>
            <a:sym typeface="ヒラギノ角ゴ Pro W3" charset="0"/>
          </a:defRPr>
        </a:defPPr>
      </a:lstStyle>
    </a:lnDef>
  </a:objectDefaults>
  <a:extraClrSchemeLst>
    <a:extraClrScheme>
      <a:clrScheme name="タイトル（上）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空白">
  <a:themeElements>
    <a:clrScheme name="空白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空白">
      <a:majorFont>
        <a:latin typeface="ヒラギノ角ゴ Pro W3"/>
        <a:ea typeface="ヒラギノ角ゴ Pro W3"/>
        <a:cs typeface="ヒラギノ角ゴ Pro W3"/>
      </a:majorFont>
      <a:minorFont>
        <a:latin typeface="ヒラギノ角ゴ Pro W3"/>
        <a:ea typeface="ヒラギノ角ゴ Pro W3"/>
        <a:cs typeface="ヒラギノ角ゴ Pro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ヒラギノ角ゴ Pro W3" charset="0"/>
            <a:ea typeface="ヒラギノ角ゴ Pro W3" charset="0"/>
            <a:cs typeface="ヒラギノ角ゴ Pro W3" charset="0"/>
            <a:sym typeface="ヒラギノ角ゴ Pro W3"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ヒラギノ角ゴ Pro W3" charset="0"/>
            <a:ea typeface="ヒラギノ角ゴ Pro W3" charset="0"/>
            <a:cs typeface="ヒラギノ角ゴ Pro W3" charset="0"/>
            <a:sym typeface="ヒラギノ角ゴ Pro W3" charset="0"/>
          </a:defRPr>
        </a:defPPr>
      </a:lstStyle>
    </a:lnDef>
  </a:objectDefaults>
  <a:extraClrSchemeLst>
    <a:extraClrScheme>
      <a:clrScheme name="空白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20140509_バハグリコラボイベント仕様書</Template>
  <TotalTime>1076</TotalTime>
  <Pages>0</Pages>
  <Words>209</Words>
  <Characters>0</Characters>
  <Application>Microsoft Office PowerPoint</Application>
  <PresentationFormat>ユーザー設定</PresentationFormat>
  <Lines>0</Lines>
  <Paragraphs>104</Paragraphs>
  <Slides>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13</vt:i4>
      </vt:variant>
      <vt:variant>
        <vt:lpstr>スライド タイトル</vt:lpstr>
      </vt:variant>
      <vt:variant>
        <vt:i4>8</vt:i4>
      </vt:variant>
    </vt:vector>
  </HeadingPairs>
  <TitlesOfParts>
    <vt:vector size="26" baseType="lpstr">
      <vt:lpstr>ＭＳ Ｐゴシック</vt:lpstr>
      <vt:lpstr>ヒラギノ角ゴ Pro W3</vt:lpstr>
      <vt:lpstr>ヒラギノ角ゴ Pro W6</vt:lpstr>
      <vt:lpstr>Calibri</vt:lpstr>
      <vt:lpstr>Verdana</vt:lpstr>
      <vt:lpstr>タイトル &amp; サブタイトル</vt:lpstr>
      <vt:lpstr>タイトル（中央）</vt:lpstr>
      <vt:lpstr>箇条書き</vt:lpstr>
      <vt:lpstr>画像（横長）</vt:lpstr>
      <vt:lpstr>画像（横長、反射）</vt:lpstr>
      <vt:lpstr>画像（縦長）</vt:lpstr>
      <vt:lpstr>画像（縦長、反射）</vt:lpstr>
      <vt:lpstr>タイトル（上）</vt:lpstr>
      <vt:lpstr>空白</vt:lpstr>
      <vt:lpstr>タイトル &amp; 箇条書き（左）</vt:lpstr>
      <vt:lpstr>タイトル &amp; 箇条書き（2 段組み）</vt:lpstr>
      <vt:lpstr>タイトル &amp; 箇条書き（右）</vt:lpstr>
      <vt:lpstr>タイトル、箇条書き、画像</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遠藤 啓幸</dc:creator>
  <cp:lastModifiedBy>遠藤 啓幸</cp:lastModifiedBy>
  <cp:revision>42</cp:revision>
  <dcterms:created xsi:type="dcterms:W3CDTF">2014-05-09T10:15:46Z</dcterms:created>
  <dcterms:modified xsi:type="dcterms:W3CDTF">2014-09-04T08:21:39Z</dcterms:modified>
</cp:coreProperties>
</file>