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FD57B-2DCB-41B1-983E-19F2BD47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CB26ED-2FCD-4EDF-B359-B3C4DA6D1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ACD0D-0BDF-4FD8-9A54-29518648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82981-6F42-4C96-A1C0-6DE5CB68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7C1AC-07D6-4D1C-B507-1EFED42A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3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8374-D00E-4601-A1C1-BF9AC85F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F6F841-8EDE-4B24-9868-55D93ADBE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0F13A-FA94-4C25-9B17-DE177D9F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3BE0A-23B6-4C0B-AE39-0C107EC3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84189-6988-4CA7-91C9-E0D5643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222E11-EFA8-48F7-9581-2EB5FB2EA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4D695-4C8E-4BBA-8835-0709DAD65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5CF34-C6F9-4995-8F36-24E405C7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DBD5D-2815-45E8-BF4E-00D142F4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41CA6-A533-4715-B76C-6405AD00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6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BA09B-974A-4E96-AFA4-0BDA2ABC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73CCD-A834-447E-AA4B-F887406E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C1F12-C01D-4F98-9AB1-5295358C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CB-701E-4FE7-85DE-4BCB0717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5B027-4D07-4AF4-8E8A-29ADC2CB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5AB16-CC7D-4DFD-8B55-5C601391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14C79-6132-4026-A165-0638EC35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5C60F-EAA7-4459-80E4-0CFA480F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1D8A5-6B32-4B6A-B4B6-7807DD44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FDBEB-C1A8-4F27-B584-FE2BF3B7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7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A764D-E48F-423C-A31F-767294B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0F71E-8B8F-4C8E-B8CB-8E3354DAF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BE7F3-D862-4188-970B-E907062E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4650E-3A85-4A67-9D86-BA317AF0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CAF72-346C-44A5-968B-5A0D99F8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BAE6D-51A2-426D-9839-566A0746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27971-4D48-45A4-BF5A-6123C952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94C3-2571-40BF-898F-9686593B5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69621-E97C-400D-A50F-D4A7F12B5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CF7082-B4FA-4A31-9BC3-9E1ED0384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612B8C-38A2-4F57-BDBF-4C382740F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A6757-BB19-4AEE-8F38-9C7FD40B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84CB5C-D095-43D2-9723-C5406575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EDE63-2D3B-4F62-8376-6192905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21F3-F6D8-4230-BFCC-E94E64FC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6315E8-5A89-47F6-9414-6E636983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26F63B-47BE-437A-9BC9-C77EB1E6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5C0026-E20A-47F4-90DB-700AFFDB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0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4D5F93-B02B-40B7-B03E-07A0701A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C1F52-C5A0-4E1D-B5EA-6F9BF16A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0AFDC-CFFA-4584-A98C-94F47EE7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0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EE108-FD98-462A-8424-12AE8B74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74B64-868C-40EC-B7E6-516C20A6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A5833-6389-4C57-91B3-DF27D18B7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85C5F-9911-47EE-9356-162DA620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405B7-F045-4DDF-BECD-12A09BAC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E7470-D789-46EC-A85A-BAC0E40B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34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A3BA1-17D6-449A-A637-8526BB04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3DFBCE-50F6-4775-8B54-E4E94D884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FA59A8-8494-471E-8048-3EAB0F6F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2355F-6FDC-4B6B-A7AC-3F75F45B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9B09C-8BB8-4996-A575-64CCAC71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4E880-48D9-4D29-81F9-2A20A12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5027D8-F0E1-4713-8AA2-6F4D320A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60791-BF71-4B48-9E2A-675176BD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A6240-B0AD-430C-A301-819520D7C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2888E-1D3A-4BBF-9C3E-AE0495FCBFE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5BC1E-2C20-426A-90C4-7A9761C5D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F3751-D87C-48DE-B4F4-D4978FA20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1859-B336-4855-B4B8-B20A7534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B917B79-8ED7-4330-8391-8BBDA1DF4399}"/>
              </a:ext>
            </a:extLst>
          </p:cNvPr>
          <p:cNvSpPr/>
          <p:nvPr/>
        </p:nvSpPr>
        <p:spPr>
          <a:xfrm>
            <a:off x="2715151" y="341645"/>
            <a:ext cx="780420" cy="5487656"/>
          </a:xfrm>
          <a:prstGeom prst="rect">
            <a:avLst/>
          </a:prstGeom>
          <a:noFill/>
          <a:effectLst>
            <a:glow rad="381000">
              <a:schemeClr val="accent1">
                <a:satMod val="175000"/>
                <a:alpha val="12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747CE1-F74E-4A25-AAF9-651DA9181E1B}"/>
              </a:ext>
            </a:extLst>
          </p:cNvPr>
          <p:cNvSpPr/>
          <p:nvPr/>
        </p:nvSpPr>
        <p:spPr>
          <a:xfrm>
            <a:off x="3974962" y="341645"/>
            <a:ext cx="780420" cy="5487656"/>
          </a:xfrm>
          <a:prstGeom prst="rect">
            <a:avLst/>
          </a:prstGeom>
          <a:noFill/>
          <a:effectLst>
            <a:glow rad="381000">
              <a:schemeClr val="accent1">
                <a:satMod val="175000"/>
                <a:alpha val="12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F0C5A7-0619-4644-B53F-1CC13EAA6B17}"/>
              </a:ext>
            </a:extLst>
          </p:cNvPr>
          <p:cNvSpPr/>
          <p:nvPr/>
        </p:nvSpPr>
        <p:spPr>
          <a:xfrm>
            <a:off x="5234773" y="341645"/>
            <a:ext cx="780420" cy="5487656"/>
          </a:xfrm>
          <a:prstGeom prst="rect">
            <a:avLst/>
          </a:prstGeom>
          <a:noFill/>
          <a:effectLst>
            <a:glow rad="381000">
              <a:schemeClr val="accent1">
                <a:satMod val="175000"/>
                <a:alpha val="12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384D82-5895-4004-B178-7121196F38FA}"/>
              </a:ext>
            </a:extLst>
          </p:cNvPr>
          <p:cNvSpPr/>
          <p:nvPr/>
        </p:nvSpPr>
        <p:spPr>
          <a:xfrm>
            <a:off x="6494584" y="341645"/>
            <a:ext cx="780420" cy="5487656"/>
          </a:xfrm>
          <a:prstGeom prst="rect">
            <a:avLst/>
          </a:prstGeom>
          <a:noFill/>
          <a:effectLst>
            <a:glow rad="381000">
              <a:schemeClr val="accent1">
                <a:satMod val="175000"/>
                <a:alpha val="12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213865-7344-41E7-9260-90AD0C68F389}"/>
              </a:ext>
            </a:extLst>
          </p:cNvPr>
          <p:cNvSpPr/>
          <p:nvPr/>
        </p:nvSpPr>
        <p:spPr>
          <a:xfrm>
            <a:off x="7754395" y="341645"/>
            <a:ext cx="780420" cy="5487656"/>
          </a:xfrm>
          <a:prstGeom prst="rect">
            <a:avLst/>
          </a:prstGeom>
          <a:noFill/>
          <a:effectLst>
            <a:glow rad="381000">
              <a:schemeClr val="accent1">
                <a:satMod val="175000"/>
                <a:alpha val="12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863C1-1857-46FA-8EBC-A1235E34B3FE}"/>
              </a:ext>
            </a:extLst>
          </p:cNvPr>
          <p:cNvSpPr/>
          <p:nvPr/>
        </p:nvSpPr>
        <p:spPr>
          <a:xfrm>
            <a:off x="2890158" y="5078186"/>
            <a:ext cx="424542" cy="751114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76000"/>
                </a:srgbClr>
              </a:gs>
              <a:gs pos="100000">
                <a:srgbClr val="7030A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82C6AC-344A-4CCD-B68C-91D3172DB343}"/>
              </a:ext>
            </a:extLst>
          </p:cNvPr>
          <p:cNvSpPr/>
          <p:nvPr/>
        </p:nvSpPr>
        <p:spPr>
          <a:xfrm>
            <a:off x="4152901" y="3918857"/>
            <a:ext cx="424542" cy="1910443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76000"/>
                </a:srgbClr>
              </a:gs>
              <a:gs pos="100000">
                <a:srgbClr val="7030A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475B25-2DED-4045-A1BA-6BF2997E3758}"/>
              </a:ext>
            </a:extLst>
          </p:cNvPr>
          <p:cNvSpPr/>
          <p:nvPr/>
        </p:nvSpPr>
        <p:spPr>
          <a:xfrm>
            <a:off x="5415644" y="2759528"/>
            <a:ext cx="424542" cy="3069772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76000"/>
                </a:srgbClr>
              </a:gs>
              <a:gs pos="100000">
                <a:srgbClr val="7030A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B162D9-79FD-4BD3-B329-E9E2F03C07BB}"/>
              </a:ext>
            </a:extLst>
          </p:cNvPr>
          <p:cNvSpPr/>
          <p:nvPr/>
        </p:nvSpPr>
        <p:spPr>
          <a:xfrm>
            <a:off x="6678387" y="1600199"/>
            <a:ext cx="424542" cy="4229101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76000"/>
                </a:srgbClr>
              </a:gs>
              <a:gs pos="100000">
                <a:srgbClr val="7030A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B904B6-CFAC-48C1-96CF-F3DC19096730}"/>
              </a:ext>
            </a:extLst>
          </p:cNvPr>
          <p:cNvSpPr/>
          <p:nvPr/>
        </p:nvSpPr>
        <p:spPr>
          <a:xfrm>
            <a:off x="7941130" y="440870"/>
            <a:ext cx="424542" cy="538843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76000"/>
                </a:srgbClr>
              </a:gs>
              <a:gs pos="100000">
                <a:srgbClr val="7030A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2384488-08D1-4AAA-9E95-FD3DF9D394D4}"/>
              </a:ext>
            </a:extLst>
          </p:cNvPr>
          <p:cNvCxnSpPr/>
          <p:nvPr/>
        </p:nvCxnSpPr>
        <p:spPr>
          <a:xfrm>
            <a:off x="2190541" y="5829300"/>
            <a:ext cx="69936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6A5339B-2B99-4F50-AA99-6BFA78630E48}"/>
              </a:ext>
            </a:extLst>
          </p:cNvPr>
          <p:cNvCxnSpPr/>
          <p:nvPr/>
        </p:nvCxnSpPr>
        <p:spPr>
          <a:xfrm>
            <a:off x="2190541" y="4946724"/>
            <a:ext cx="69936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E232ED-D245-4841-B15B-E6AAACBE2C8E}"/>
              </a:ext>
            </a:extLst>
          </p:cNvPr>
          <p:cNvCxnSpPr/>
          <p:nvPr/>
        </p:nvCxnSpPr>
        <p:spPr>
          <a:xfrm>
            <a:off x="2190541" y="4064148"/>
            <a:ext cx="69936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E9D0FE-704A-44F8-B091-6DCFEFAA42DD}"/>
              </a:ext>
            </a:extLst>
          </p:cNvPr>
          <p:cNvCxnSpPr/>
          <p:nvPr/>
        </p:nvCxnSpPr>
        <p:spPr>
          <a:xfrm>
            <a:off x="2190541" y="3181572"/>
            <a:ext cx="69936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7BC993-27A6-4EAB-835A-3180653C24A2}"/>
              </a:ext>
            </a:extLst>
          </p:cNvPr>
          <p:cNvCxnSpPr/>
          <p:nvPr/>
        </p:nvCxnSpPr>
        <p:spPr>
          <a:xfrm>
            <a:off x="2190541" y="2298996"/>
            <a:ext cx="69936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4015F8-6E8C-425B-BDCF-6FF2B71196A6}"/>
              </a:ext>
            </a:extLst>
          </p:cNvPr>
          <p:cNvCxnSpPr/>
          <p:nvPr/>
        </p:nvCxnSpPr>
        <p:spPr>
          <a:xfrm>
            <a:off x="2190541" y="1416420"/>
            <a:ext cx="69936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290DE2-A870-4D80-86FE-C7944A7E269B}"/>
              </a:ext>
            </a:extLst>
          </p:cNvPr>
          <p:cNvCxnSpPr/>
          <p:nvPr/>
        </p:nvCxnSpPr>
        <p:spPr>
          <a:xfrm>
            <a:off x="2190541" y="533844"/>
            <a:ext cx="69936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82DD6D-46C1-4FF0-B66C-B05BFE9DFDAF}"/>
              </a:ext>
            </a:extLst>
          </p:cNvPr>
          <p:cNvSpPr txBox="1"/>
          <p:nvPr/>
        </p:nvSpPr>
        <p:spPr>
          <a:xfrm>
            <a:off x="1639542" y="56446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endParaRPr lang="ko-KR" altLang="en-US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9EBE3-A6A0-4462-A654-85DDCC80591A}"/>
              </a:ext>
            </a:extLst>
          </p:cNvPr>
          <p:cNvSpPr txBox="1"/>
          <p:nvPr/>
        </p:nvSpPr>
        <p:spPr>
          <a:xfrm>
            <a:off x="1616932" y="476205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20</a:t>
            </a:r>
            <a:endParaRPr lang="ko-KR" altLang="en-US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C3DFD-EE73-4BF3-8829-D1E694D3C39E}"/>
              </a:ext>
            </a:extLst>
          </p:cNvPr>
          <p:cNvSpPr txBox="1"/>
          <p:nvPr/>
        </p:nvSpPr>
        <p:spPr>
          <a:xfrm>
            <a:off x="1594322" y="387948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40</a:t>
            </a:r>
            <a:endParaRPr lang="ko-KR" altLang="en-US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7E7E00-65A8-4EBD-80F2-9E45F2E2D487}"/>
              </a:ext>
            </a:extLst>
          </p:cNvPr>
          <p:cNvSpPr txBox="1"/>
          <p:nvPr/>
        </p:nvSpPr>
        <p:spPr>
          <a:xfrm>
            <a:off x="1571712" y="299690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60</a:t>
            </a:r>
            <a:endParaRPr lang="ko-KR" altLang="en-US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2FD1A-92E6-4247-A4A1-1B7793D5276D}"/>
              </a:ext>
            </a:extLst>
          </p:cNvPr>
          <p:cNvSpPr txBox="1"/>
          <p:nvPr/>
        </p:nvSpPr>
        <p:spPr>
          <a:xfrm>
            <a:off x="1549102" y="211433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80</a:t>
            </a:r>
            <a:endParaRPr lang="ko-KR" altLang="en-US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91D7EF-9D89-4729-826D-13824D840779}"/>
              </a:ext>
            </a:extLst>
          </p:cNvPr>
          <p:cNvSpPr txBox="1"/>
          <p:nvPr/>
        </p:nvSpPr>
        <p:spPr>
          <a:xfrm>
            <a:off x="1526492" y="123175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100</a:t>
            </a:r>
            <a:endParaRPr lang="ko-KR" altLang="en-US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BC9625-41F1-478D-A962-909B9E78225A}"/>
              </a:ext>
            </a:extLst>
          </p:cNvPr>
          <p:cNvSpPr txBox="1"/>
          <p:nvPr/>
        </p:nvSpPr>
        <p:spPr>
          <a:xfrm>
            <a:off x="1503882" y="34917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120</a:t>
            </a:r>
            <a:endParaRPr lang="ko-KR" altLang="en-US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2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886159ED-6F2E-4C75-AC6D-4B1B21817E7F}"/>
              </a:ext>
            </a:extLst>
          </p:cNvPr>
          <p:cNvSpPr/>
          <p:nvPr/>
        </p:nvSpPr>
        <p:spPr>
          <a:xfrm>
            <a:off x="6192609" y="1368312"/>
            <a:ext cx="1292389" cy="1827448"/>
          </a:xfrm>
          <a:custGeom>
            <a:avLst/>
            <a:gdLst>
              <a:gd name="connsiteX0" fmla="*/ 0 w 1292389"/>
              <a:gd name="connsiteY0" fmla="*/ 0 h 1827448"/>
              <a:gd name="connsiteX1" fmla="*/ 114582 w 1292389"/>
              <a:gd name="connsiteY1" fmla="*/ 5786 h 1827448"/>
              <a:gd name="connsiteX2" fmla="*/ 1217281 w 1292389"/>
              <a:gd name="connsiteY2" fmla="*/ 466797 h 1827448"/>
              <a:gd name="connsiteX3" fmla="*/ 1292389 w 1292389"/>
              <a:gd name="connsiteY3" fmla="*/ 535059 h 1827448"/>
              <a:gd name="connsiteX4" fmla="*/ 0 w 1292389"/>
              <a:gd name="connsiteY4" fmla="*/ 1827448 h 1827448"/>
              <a:gd name="connsiteX5" fmla="*/ 0 w 1292389"/>
              <a:gd name="connsiteY5" fmla="*/ 0 h 182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2389" h="1827448">
                <a:moveTo>
                  <a:pt x="0" y="0"/>
                </a:moveTo>
                <a:lnTo>
                  <a:pt x="114582" y="5786"/>
                </a:lnTo>
                <a:cubicBezTo>
                  <a:pt x="531212" y="48097"/>
                  <a:pt x="911237" y="214227"/>
                  <a:pt x="1217281" y="466797"/>
                </a:cubicBezTo>
                <a:lnTo>
                  <a:pt x="1292389" y="535059"/>
                </a:lnTo>
                <a:lnTo>
                  <a:pt x="0" y="18274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8CEBF40-AA5D-43E5-911E-8973A5247ED1}"/>
              </a:ext>
            </a:extLst>
          </p:cNvPr>
          <p:cNvSpPr/>
          <p:nvPr/>
        </p:nvSpPr>
        <p:spPr>
          <a:xfrm>
            <a:off x="4706998" y="1368312"/>
            <a:ext cx="1292390" cy="1827451"/>
          </a:xfrm>
          <a:custGeom>
            <a:avLst/>
            <a:gdLst>
              <a:gd name="connsiteX0" fmla="*/ 1292390 w 1292390"/>
              <a:gd name="connsiteY0" fmla="*/ 0 h 1827451"/>
              <a:gd name="connsiteX1" fmla="*/ 1292390 w 1292390"/>
              <a:gd name="connsiteY1" fmla="*/ 1827451 h 1827451"/>
              <a:gd name="connsiteX2" fmla="*/ 0 w 1292390"/>
              <a:gd name="connsiteY2" fmla="*/ 535061 h 1827451"/>
              <a:gd name="connsiteX3" fmla="*/ 75110 w 1292390"/>
              <a:gd name="connsiteY3" fmla="*/ 466797 h 1827451"/>
              <a:gd name="connsiteX4" fmla="*/ 1177809 w 1292390"/>
              <a:gd name="connsiteY4" fmla="*/ 5786 h 1827451"/>
              <a:gd name="connsiteX5" fmla="*/ 1292390 w 1292390"/>
              <a:gd name="connsiteY5" fmla="*/ 0 h 182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2390" h="1827451">
                <a:moveTo>
                  <a:pt x="1292390" y="0"/>
                </a:moveTo>
                <a:lnTo>
                  <a:pt x="1292390" y="1827451"/>
                </a:lnTo>
                <a:lnTo>
                  <a:pt x="0" y="535061"/>
                </a:lnTo>
                <a:lnTo>
                  <a:pt x="75110" y="466797"/>
                </a:lnTo>
                <a:cubicBezTo>
                  <a:pt x="381154" y="214227"/>
                  <a:pt x="761180" y="48097"/>
                  <a:pt x="1177809" y="5786"/>
                </a:cubicBezTo>
                <a:lnTo>
                  <a:pt x="1292390" y="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8B2B4BD5-A768-48C8-9534-15C0EA568C76}"/>
              </a:ext>
            </a:extLst>
          </p:cNvPr>
          <p:cNvSpPr/>
          <p:nvPr/>
        </p:nvSpPr>
        <p:spPr>
          <a:xfrm>
            <a:off x="6329236" y="2039999"/>
            <a:ext cx="1827450" cy="1292389"/>
          </a:xfrm>
          <a:custGeom>
            <a:avLst/>
            <a:gdLst>
              <a:gd name="connsiteX0" fmla="*/ 1292390 w 1827450"/>
              <a:gd name="connsiteY0" fmla="*/ 0 h 1292389"/>
              <a:gd name="connsiteX1" fmla="*/ 1360653 w 1827450"/>
              <a:gd name="connsiteY1" fmla="*/ 75109 h 1292389"/>
              <a:gd name="connsiteX2" fmla="*/ 1821664 w 1827450"/>
              <a:gd name="connsiteY2" fmla="*/ 1177808 h 1292389"/>
              <a:gd name="connsiteX3" fmla="*/ 1827450 w 1827450"/>
              <a:gd name="connsiteY3" fmla="*/ 1292389 h 1292389"/>
              <a:gd name="connsiteX4" fmla="*/ 0 w 1827450"/>
              <a:gd name="connsiteY4" fmla="*/ 1292389 h 1292389"/>
              <a:gd name="connsiteX5" fmla="*/ 1292390 w 1827450"/>
              <a:gd name="connsiteY5" fmla="*/ 0 h 129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7450" h="1292389">
                <a:moveTo>
                  <a:pt x="1292390" y="0"/>
                </a:moveTo>
                <a:lnTo>
                  <a:pt x="1360653" y="75109"/>
                </a:lnTo>
                <a:cubicBezTo>
                  <a:pt x="1613224" y="381153"/>
                  <a:pt x="1779353" y="761179"/>
                  <a:pt x="1821664" y="1177808"/>
                </a:cubicBezTo>
                <a:lnTo>
                  <a:pt x="1827450" y="1292389"/>
                </a:lnTo>
                <a:lnTo>
                  <a:pt x="0" y="1292389"/>
                </a:lnTo>
                <a:lnTo>
                  <a:pt x="1292390" y="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09889E6F-657E-4E3B-9599-8365E787A450}"/>
              </a:ext>
            </a:extLst>
          </p:cNvPr>
          <p:cNvSpPr/>
          <p:nvPr/>
        </p:nvSpPr>
        <p:spPr>
          <a:xfrm>
            <a:off x="4035312" y="2040001"/>
            <a:ext cx="1827446" cy="1292387"/>
          </a:xfrm>
          <a:custGeom>
            <a:avLst/>
            <a:gdLst>
              <a:gd name="connsiteX0" fmla="*/ 535059 w 1827446"/>
              <a:gd name="connsiteY0" fmla="*/ 0 h 1292387"/>
              <a:gd name="connsiteX1" fmla="*/ 1827446 w 1827446"/>
              <a:gd name="connsiteY1" fmla="*/ 1292387 h 1292387"/>
              <a:gd name="connsiteX2" fmla="*/ 0 w 1827446"/>
              <a:gd name="connsiteY2" fmla="*/ 1292387 h 1292387"/>
              <a:gd name="connsiteX3" fmla="*/ 5786 w 1827446"/>
              <a:gd name="connsiteY3" fmla="*/ 1177806 h 1292387"/>
              <a:gd name="connsiteX4" fmla="*/ 466797 w 1827446"/>
              <a:gd name="connsiteY4" fmla="*/ 75107 h 1292387"/>
              <a:gd name="connsiteX5" fmla="*/ 535059 w 1827446"/>
              <a:gd name="connsiteY5" fmla="*/ 0 h 129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7446" h="1292387">
                <a:moveTo>
                  <a:pt x="535059" y="0"/>
                </a:moveTo>
                <a:lnTo>
                  <a:pt x="1827446" y="1292387"/>
                </a:lnTo>
                <a:lnTo>
                  <a:pt x="0" y="1292387"/>
                </a:lnTo>
                <a:lnTo>
                  <a:pt x="5786" y="1177806"/>
                </a:lnTo>
                <a:cubicBezTo>
                  <a:pt x="48097" y="761177"/>
                  <a:pt x="214227" y="381151"/>
                  <a:pt x="466797" y="75107"/>
                </a:cubicBezTo>
                <a:lnTo>
                  <a:pt x="535059" y="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D00BD5D0-45E1-4EF2-8B08-370C729C2A55}"/>
              </a:ext>
            </a:extLst>
          </p:cNvPr>
          <p:cNvSpPr/>
          <p:nvPr/>
        </p:nvSpPr>
        <p:spPr>
          <a:xfrm>
            <a:off x="4035312" y="3525609"/>
            <a:ext cx="1827447" cy="1292389"/>
          </a:xfrm>
          <a:custGeom>
            <a:avLst/>
            <a:gdLst>
              <a:gd name="connsiteX0" fmla="*/ 0 w 1827447"/>
              <a:gd name="connsiteY0" fmla="*/ 0 h 1292389"/>
              <a:gd name="connsiteX1" fmla="*/ 1827447 w 1827447"/>
              <a:gd name="connsiteY1" fmla="*/ 0 h 1292389"/>
              <a:gd name="connsiteX2" fmla="*/ 535059 w 1827447"/>
              <a:gd name="connsiteY2" fmla="*/ 1292389 h 1292389"/>
              <a:gd name="connsiteX3" fmla="*/ 466797 w 1827447"/>
              <a:gd name="connsiteY3" fmla="*/ 1217281 h 1292389"/>
              <a:gd name="connsiteX4" fmla="*/ 5786 w 1827447"/>
              <a:gd name="connsiteY4" fmla="*/ 114582 h 1292389"/>
              <a:gd name="connsiteX5" fmla="*/ 0 w 1827447"/>
              <a:gd name="connsiteY5" fmla="*/ 0 h 129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7447" h="1292389">
                <a:moveTo>
                  <a:pt x="0" y="0"/>
                </a:moveTo>
                <a:lnTo>
                  <a:pt x="1827447" y="0"/>
                </a:lnTo>
                <a:lnTo>
                  <a:pt x="535059" y="1292389"/>
                </a:lnTo>
                <a:lnTo>
                  <a:pt x="466797" y="1217281"/>
                </a:lnTo>
                <a:cubicBezTo>
                  <a:pt x="214227" y="911237"/>
                  <a:pt x="48097" y="531212"/>
                  <a:pt x="5786" y="1145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CB130FE8-621A-4D87-B9DB-45785A8BA0AF}"/>
              </a:ext>
            </a:extLst>
          </p:cNvPr>
          <p:cNvSpPr/>
          <p:nvPr/>
        </p:nvSpPr>
        <p:spPr>
          <a:xfrm>
            <a:off x="6329234" y="3525609"/>
            <a:ext cx="1827452" cy="1292391"/>
          </a:xfrm>
          <a:custGeom>
            <a:avLst/>
            <a:gdLst>
              <a:gd name="connsiteX0" fmla="*/ 0 w 1827452"/>
              <a:gd name="connsiteY0" fmla="*/ 0 h 1292391"/>
              <a:gd name="connsiteX1" fmla="*/ 1827452 w 1827452"/>
              <a:gd name="connsiteY1" fmla="*/ 0 h 1292391"/>
              <a:gd name="connsiteX2" fmla="*/ 1821666 w 1827452"/>
              <a:gd name="connsiteY2" fmla="*/ 114582 h 1292391"/>
              <a:gd name="connsiteX3" fmla="*/ 1360655 w 1827452"/>
              <a:gd name="connsiteY3" fmla="*/ 1217281 h 1292391"/>
              <a:gd name="connsiteX4" fmla="*/ 1292391 w 1827452"/>
              <a:gd name="connsiteY4" fmla="*/ 1292391 h 1292391"/>
              <a:gd name="connsiteX5" fmla="*/ 0 w 1827452"/>
              <a:gd name="connsiteY5" fmla="*/ 0 h 12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7452" h="1292391">
                <a:moveTo>
                  <a:pt x="0" y="0"/>
                </a:moveTo>
                <a:lnTo>
                  <a:pt x="1827452" y="0"/>
                </a:lnTo>
                <a:lnTo>
                  <a:pt x="1821666" y="114582"/>
                </a:lnTo>
                <a:cubicBezTo>
                  <a:pt x="1779355" y="531212"/>
                  <a:pt x="1613226" y="911237"/>
                  <a:pt x="1360655" y="1217281"/>
                </a:cubicBezTo>
                <a:lnTo>
                  <a:pt x="1292391" y="12923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B4EC3E25-33FB-41BD-9D0E-B22BA24E15CF}"/>
              </a:ext>
            </a:extLst>
          </p:cNvPr>
          <p:cNvSpPr/>
          <p:nvPr/>
        </p:nvSpPr>
        <p:spPr>
          <a:xfrm>
            <a:off x="4706999" y="3662236"/>
            <a:ext cx="1292389" cy="1827450"/>
          </a:xfrm>
          <a:custGeom>
            <a:avLst/>
            <a:gdLst>
              <a:gd name="connsiteX0" fmla="*/ 1292389 w 1292389"/>
              <a:gd name="connsiteY0" fmla="*/ 0 h 1827450"/>
              <a:gd name="connsiteX1" fmla="*/ 1292389 w 1292389"/>
              <a:gd name="connsiteY1" fmla="*/ 1827450 h 1827450"/>
              <a:gd name="connsiteX2" fmla="*/ 1177808 w 1292389"/>
              <a:gd name="connsiteY2" fmla="*/ 1821664 h 1827450"/>
              <a:gd name="connsiteX3" fmla="*/ 75109 w 1292389"/>
              <a:gd name="connsiteY3" fmla="*/ 1360653 h 1827450"/>
              <a:gd name="connsiteX4" fmla="*/ 0 w 1292389"/>
              <a:gd name="connsiteY4" fmla="*/ 1292390 h 1827450"/>
              <a:gd name="connsiteX5" fmla="*/ 1292389 w 1292389"/>
              <a:gd name="connsiteY5" fmla="*/ 0 h 182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2389" h="1827450">
                <a:moveTo>
                  <a:pt x="1292389" y="0"/>
                </a:moveTo>
                <a:lnTo>
                  <a:pt x="1292389" y="1827450"/>
                </a:lnTo>
                <a:lnTo>
                  <a:pt x="1177808" y="1821664"/>
                </a:lnTo>
                <a:cubicBezTo>
                  <a:pt x="761179" y="1779353"/>
                  <a:pt x="381153" y="1613224"/>
                  <a:pt x="75109" y="1360653"/>
                </a:cubicBezTo>
                <a:lnTo>
                  <a:pt x="0" y="1292390"/>
                </a:lnTo>
                <a:lnTo>
                  <a:pt x="1292389" y="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2A66D5E9-9A90-4CF9-B36C-95219328E44F}"/>
              </a:ext>
            </a:extLst>
          </p:cNvPr>
          <p:cNvSpPr/>
          <p:nvPr/>
        </p:nvSpPr>
        <p:spPr>
          <a:xfrm>
            <a:off x="6192609" y="3662239"/>
            <a:ext cx="1292388" cy="1827447"/>
          </a:xfrm>
          <a:custGeom>
            <a:avLst/>
            <a:gdLst>
              <a:gd name="connsiteX0" fmla="*/ 0 w 1292388"/>
              <a:gd name="connsiteY0" fmla="*/ 0 h 1827447"/>
              <a:gd name="connsiteX1" fmla="*/ 1292388 w 1292388"/>
              <a:gd name="connsiteY1" fmla="*/ 1292389 h 1827447"/>
              <a:gd name="connsiteX2" fmla="*/ 1217281 w 1292388"/>
              <a:gd name="connsiteY2" fmla="*/ 1360650 h 1827447"/>
              <a:gd name="connsiteX3" fmla="*/ 114582 w 1292388"/>
              <a:gd name="connsiteY3" fmla="*/ 1821661 h 1827447"/>
              <a:gd name="connsiteX4" fmla="*/ 0 w 1292388"/>
              <a:gd name="connsiteY4" fmla="*/ 1827447 h 1827447"/>
              <a:gd name="connsiteX5" fmla="*/ 0 w 1292388"/>
              <a:gd name="connsiteY5" fmla="*/ 0 h 182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2388" h="1827447">
                <a:moveTo>
                  <a:pt x="0" y="0"/>
                </a:moveTo>
                <a:lnTo>
                  <a:pt x="1292388" y="1292389"/>
                </a:lnTo>
                <a:lnTo>
                  <a:pt x="1217281" y="1360650"/>
                </a:lnTo>
                <a:cubicBezTo>
                  <a:pt x="911237" y="1613221"/>
                  <a:pt x="531212" y="1779350"/>
                  <a:pt x="114582" y="1821661"/>
                </a:cubicBezTo>
                <a:lnTo>
                  <a:pt x="0" y="182744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0F9C3E42-5517-455C-9753-A794C8B62B6A}"/>
              </a:ext>
            </a:extLst>
          </p:cNvPr>
          <p:cNvSpPr/>
          <p:nvPr/>
        </p:nvSpPr>
        <p:spPr>
          <a:xfrm>
            <a:off x="6192609" y="159257"/>
            <a:ext cx="2148498" cy="1744114"/>
          </a:xfrm>
          <a:custGeom>
            <a:avLst/>
            <a:gdLst>
              <a:gd name="connsiteX0" fmla="*/ 0 w 2148498"/>
              <a:gd name="connsiteY0" fmla="*/ 0 h 1744114"/>
              <a:gd name="connsiteX1" fmla="*/ 187714 w 2148498"/>
              <a:gd name="connsiteY1" fmla="*/ 8038 h 1744114"/>
              <a:gd name="connsiteX2" fmla="*/ 1932362 w 2148498"/>
              <a:gd name="connsiteY2" fmla="*/ 700222 h 1744114"/>
              <a:gd name="connsiteX3" fmla="*/ 2148498 w 2148498"/>
              <a:gd name="connsiteY3" fmla="*/ 888004 h 1744114"/>
              <a:gd name="connsiteX4" fmla="*/ 1292389 w 2148498"/>
              <a:gd name="connsiteY4" fmla="*/ 1744114 h 1744114"/>
              <a:gd name="connsiteX5" fmla="*/ 1217281 w 2148498"/>
              <a:gd name="connsiteY5" fmla="*/ 1675852 h 1744114"/>
              <a:gd name="connsiteX6" fmla="*/ 114582 w 2148498"/>
              <a:gd name="connsiteY6" fmla="*/ 1214841 h 1744114"/>
              <a:gd name="connsiteX7" fmla="*/ 0 w 2148498"/>
              <a:gd name="connsiteY7" fmla="*/ 1209055 h 1744114"/>
              <a:gd name="connsiteX8" fmla="*/ 0 w 2148498"/>
              <a:gd name="connsiteY8" fmla="*/ 0 h 174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8498" h="1744114">
                <a:moveTo>
                  <a:pt x="0" y="0"/>
                </a:moveTo>
                <a:lnTo>
                  <a:pt x="187714" y="8038"/>
                </a:lnTo>
                <a:cubicBezTo>
                  <a:pt x="843631" y="64465"/>
                  <a:pt x="1444279" y="314292"/>
                  <a:pt x="1932362" y="700222"/>
                </a:cubicBezTo>
                <a:lnTo>
                  <a:pt x="2148498" y="888004"/>
                </a:lnTo>
                <a:lnTo>
                  <a:pt x="1292389" y="1744114"/>
                </a:lnTo>
                <a:lnTo>
                  <a:pt x="1217281" y="1675852"/>
                </a:lnTo>
                <a:cubicBezTo>
                  <a:pt x="911237" y="1423282"/>
                  <a:pt x="531212" y="1257152"/>
                  <a:pt x="114582" y="1214841"/>
                </a:cubicBezTo>
                <a:lnTo>
                  <a:pt x="0" y="120905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odoni MT" panose="02070603080606020203" pitchFamily="18" charset="0"/>
              </a:rPr>
              <a:t>A</a:t>
            </a:r>
            <a:endParaRPr lang="ko-KR" altLang="en-US" sz="3000" dirty="0">
              <a:latin typeface="Bodoni MT" panose="02070603080606020203" pitchFamily="18" charset="0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DC3744ED-4592-4EDD-B281-5F1169D8530E}"/>
              </a:ext>
            </a:extLst>
          </p:cNvPr>
          <p:cNvSpPr/>
          <p:nvPr/>
        </p:nvSpPr>
        <p:spPr>
          <a:xfrm>
            <a:off x="3852591" y="159390"/>
            <a:ext cx="2146797" cy="1743983"/>
          </a:xfrm>
          <a:custGeom>
            <a:avLst/>
            <a:gdLst>
              <a:gd name="connsiteX0" fmla="*/ 2146797 w 2146797"/>
              <a:gd name="connsiteY0" fmla="*/ 0 h 1743983"/>
              <a:gd name="connsiteX1" fmla="*/ 2146797 w 2146797"/>
              <a:gd name="connsiteY1" fmla="*/ 1208922 h 1743983"/>
              <a:gd name="connsiteX2" fmla="*/ 2032216 w 2146797"/>
              <a:gd name="connsiteY2" fmla="*/ 1214708 h 1743983"/>
              <a:gd name="connsiteX3" fmla="*/ 929517 w 2146797"/>
              <a:gd name="connsiteY3" fmla="*/ 1675719 h 1743983"/>
              <a:gd name="connsiteX4" fmla="*/ 854407 w 2146797"/>
              <a:gd name="connsiteY4" fmla="*/ 1743983 h 1743983"/>
              <a:gd name="connsiteX5" fmla="*/ 0 w 2146797"/>
              <a:gd name="connsiteY5" fmla="*/ 889576 h 1743983"/>
              <a:gd name="connsiteX6" fmla="*/ 160917 w 2146797"/>
              <a:gd name="connsiteY6" fmla="*/ 743325 h 1743983"/>
              <a:gd name="connsiteX7" fmla="*/ 1950020 w 2146797"/>
              <a:gd name="connsiteY7" fmla="*/ 8697 h 1743983"/>
              <a:gd name="connsiteX8" fmla="*/ 2146797 w 2146797"/>
              <a:gd name="connsiteY8" fmla="*/ 0 h 174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6797" h="1743983">
                <a:moveTo>
                  <a:pt x="2146797" y="0"/>
                </a:moveTo>
                <a:lnTo>
                  <a:pt x="2146797" y="1208922"/>
                </a:lnTo>
                <a:lnTo>
                  <a:pt x="2032216" y="1214708"/>
                </a:lnTo>
                <a:cubicBezTo>
                  <a:pt x="1615587" y="1257019"/>
                  <a:pt x="1235561" y="1423149"/>
                  <a:pt x="929517" y="1675719"/>
                </a:cubicBezTo>
                <a:lnTo>
                  <a:pt x="854407" y="1743983"/>
                </a:lnTo>
                <a:lnTo>
                  <a:pt x="0" y="889576"/>
                </a:lnTo>
                <a:lnTo>
                  <a:pt x="160917" y="743325"/>
                </a:lnTo>
                <a:cubicBezTo>
                  <a:pt x="656097" y="334667"/>
                  <a:pt x="1273473" y="68783"/>
                  <a:pt x="1950020" y="8697"/>
                </a:cubicBezTo>
                <a:lnTo>
                  <a:pt x="2146797" y="0"/>
                </a:lnTo>
                <a:close/>
              </a:path>
            </a:pathLst>
          </a:cu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odoni MT" panose="02070603080606020203" pitchFamily="18" charset="0"/>
              </a:rPr>
              <a:t>H</a:t>
            </a:r>
            <a:endParaRPr lang="ko-KR" altLang="en-US" sz="3000" dirty="0">
              <a:latin typeface="Bodoni MT" panose="02070603080606020203" pitchFamily="18" charset="0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E224BF37-D0B9-4040-BE07-1798863E5FAC}"/>
              </a:ext>
            </a:extLst>
          </p:cNvPr>
          <p:cNvSpPr/>
          <p:nvPr/>
        </p:nvSpPr>
        <p:spPr>
          <a:xfrm>
            <a:off x="2826390" y="1185594"/>
            <a:ext cx="1743981" cy="2146794"/>
          </a:xfrm>
          <a:custGeom>
            <a:avLst/>
            <a:gdLst>
              <a:gd name="connsiteX0" fmla="*/ 889574 w 1743981"/>
              <a:gd name="connsiteY0" fmla="*/ 0 h 2146794"/>
              <a:gd name="connsiteX1" fmla="*/ 1743981 w 1743981"/>
              <a:gd name="connsiteY1" fmla="*/ 854407 h 2146794"/>
              <a:gd name="connsiteX2" fmla="*/ 1675719 w 1743981"/>
              <a:gd name="connsiteY2" fmla="*/ 929514 h 2146794"/>
              <a:gd name="connsiteX3" fmla="*/ 1214708 w 1743981"/>
              <a:gd name="connsiteY3" fmla="*/ 2032213 h 2146794"/>
              <a:gd name="connsiteX4" fmla="*/ 1208922 w 1743981"/>
              <a:gd name="connsiteY4" fmla="*/ 2146794 h 2146794"/>
              <a:gd name="connsiteX5" fmla="*/ 0 w 1743981"/>
              <a:gd name="connsiteY5" fmla="*/ 2146794 h 2146794"/>
              <a:gd name="connsiteX6" fmla="*/ 8698 w 1743981"/>
              <a:gd name="connsiteY6" fmla="*/ 1950017 h 2146794"/>
              <a:gd name="connsiteX7" fmla="*/ 743325 w 1743981"/>
              <a:gd name="connsiteY7" fmla="*/ 160914 h 2146794"/>
              <a:gd name="connsiteX8" fmla="*/ 889574 w 1743981"/>
              <a:gd name="connsiteY8" fmla="*/ 0 h 214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3981" h="2146794">
                <a:moveTo>
                  <a:pt x="889574" y="0"/>
                </a:moveTo>
                <a:lnTo>
                  <a:pt x="1743981" y="854407"/>
                </a:lnTo>
                <a:lnTo>
                  <a:pt x="1675719" y="929514"/>
                </a:lnTo>
                <a:cubicBezTo>
                  <a:pt x="1423149" y="1235558"/>
                  <a:pt x="1257019" y="1615584"/>
                  <a:pt x="1214708" y="2032213"/>
                </a:cubicBezTo>
                <a:lnTo>
                  <a:pt x="1208922" y="2146794"/>
                </a:lnTo>
                <a:lnTo>
                  <a:pt x="0" y="2146794"/>
                </a:lnTo>
                <a:lnTo>
                  <a:pt x="8698" y="1950017"/>
                </a:lnTo>
                <a:cubicBezTo>
                  <a:pt x="68783" y="1273469"/>
                  <a:pt x="334667" y="656094"/>
                  <a:pt x="743325" y="160914"/>
                </a:cubicBezTo>
                <a:lnTo>
                  <a:pt x="889574" y="0"/>
                </a:lnTo>
                <a:close/>
              </a:path>
            </a:pathLst>
          </a:cu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odoni MT" panose="02070603080606020203" pitchFamily="18" charset="0"/>
              </a:rPr>
              <a:t>G</a:t>
            </a:r>
            <a:endParaRPr lang="ko-KR" altLang="en-US" sz="3000" dirty="0">
              <a:latin typeface="Bodoni MT" panose="02070603080606020203" pitchFamily="18" charset="0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24AABCE4-0B56-4555-B3C8-6CC446FF057C}"/>
              </a:ext>
            </a:extLst>
          </p:cNvPr>
          <p:cNvSpPr/>
          <p:nvPr/>
        </p:nvSpPr>
        <p:spPr>
          <a:xfrm>
            <a:off x="7621626" y="1185762"/>
            <a:ext cx="1745809" cy="2146626"/>
          </a:xfrm>
          <a:custGeom>
            <a:avLst/>
            <a:gdLst>
              <a:gd name="connsiteX0" fmla="*/ 854236 w 1745809"/>
              <a:gd name="connsiteY0" fmla="*/ 0 h 2146626"/>
              <a:gd name="connsiteX1" fmla="*/ 943465 w 1745809"/>
              <a:gd name="connsiteY1" fmla="*/ 93312 h 2146626"/>
              <a:gd name="connsiteX2" fmla="*/ 1743992 w 1745809"/>
              <a:gd name="connsiteY2" fmla="*/ 2074764 h 2146626"/>
              <a:gd name="connsiteX3" fmla="*/ 1745809 w 1745809"/>
              <a:gd name="connsiteY3" fmla="*/ 2146626 h 2146626"/>
              <a:gd name="connsiteX4" fmla="*/ 535060 w 1745809"/>
              <a:gd name="connsiteY4" fmla="*/ 2146626 h 2146626"/>
              <a:gd name="connsiteX5" fmla="*/ 529274 w 1745809"/>
              <a:gd name="connsiteY5" fmla="*/ 2032045 h 2146626"/>
              <a:gd name="connsiteX6" fmla="*/ 68263 w 1745809"/>
              <a:gd name="connsiteY6" fmla="*/ 929346 h 2146626"/>
              <a:gd name="connsiteX7" fmla="*/ 0 w 1745809"/>
              <a:gd name="connsiteY7" fmla="*/ 854237 h 2146626"/>
              <a:gd name="connsiteX8" fmla="*/ 854236 w 1745809"/>
              <a:gd name="connsiteY8" fmla="*/ 0 h 214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5809" h="2146626">
                <a:moveTo>
                  <a:pt x="854236" y="0"/>
                </a:moveTo>
                <a:lnTo>
                  <a:pt x="943465" y="93312"/>
                </a:lnTo>
                <a:cubicBezTo>
                  <a:pt x="1410278" y="628975"/>
                  <a:pt x="1705630" y="1317968"/>
                  <a:pt x="1743992" y="2074764"/>
                </a:cubicBezTo>
                <a:lnTo>
                  <a:pt x="1745809" y="2146626"/>
                </a:lnTo>
                <a:lnTo>
                  <a:pt x="535060" y="2146626"/>
                </a:lnTo>
                <a:lnTo>
                  <a:pt x="529274" y="2032045"/>
                </a:lnTo>
                <a:cubicBezTo>
                  <a:pt x="486963" y="1615416"/>
                  <a:pt x="320834" y="1235390"/>
                  <a:pt x="68263" y="929346"/>
                </a:cubicBezTo>
                <a:lnTo>
                  <a:pt x="0" y="854237"/>
                </a:lnTo>
                <a:lnTo>
                  <a:pt x="854236" y="0"/>
                </a:lnTo>
                <a:close/>
              </a:path>
            </a:pathLst>
          </a:cu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odoni MT" panose="02070603080606020203" pitchFamily="18" charset="0"/>
              </a:rPr>
              <a:t>B</a:t>
            </a:r>
            <a:endParaRPr lang="ko-KR" altLang="en-US" sz="3000" dirty="0">
              <a:latin typeface="Bodoni MT" panose="02070603080606020203" pitchFamily="18" charset="0"/>
            </a:endParaRP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F9F27460-BCB8-475C-9885-987C7A821E56}"/>
              </a:ext>
            </a:extLst>
          </p:cNvPr>
          <p:cNvSpPr/>
          <p:nvPr/>
        </p:nvSpPr>
        <p:spPr>
          <a:xfrm>
            <a:off x="2824563" y="3525609"/>
            <a:ext cx="1745808" cy="2146625"/>
          </a:xfrm>
          <a:custGeom>
            <a:avLst/>
            <a:gdLst>
              <a:gd name="connsiteX0" fmla="*/ 0 w 1745808"/>
              <a:gd name="connsiteY0" fmla="*/ 0 h 2146625"/>
              <a:gd name="connsiteX1" fmla="*/ 1210749 w 1745808"/>
              <a:gd name="connsiteY1" fmla="*/ 0 h 2146625"/>
              <a:gd name="connsiteX2" fmla="*/ 1216535 w 1745808"/>
              <a:gd name="connsiteY2" fmla="*/ 114582 h 2146625"/>
              <a:gd name="connsiteX3" fmla="*/ 1677546 w 1745808"/>
              <a:gd name="connsiteY3" fmla="*/ 1217281 h 2146625"/>
              <a:gd name="connsiteX4" fmla="*/ 1745808 w 1745808"/>
              <a:gd name="connsiteY4" fmla="*/ 1292389 h 2146625"/>
              <a:gd name="connsiteX5" fmla="*/ 891572 w 1745808"/>
              <a:gd name="connsiteY5" fmla="*/ 2146625 h 2146625"/>
              <a:gd name="connsiteX6" fmla="*/ 802344 w 1745808"/>
              <a:gd name="connsiteY6" fmla="*/ 2053316 h 2146625"/>
              <a:gd name="connsiteX7" fmla="*/ 1817 w 1745808"/>
              <a:gd name="connsiteY7" fmla="*/ 71863 h 2146625"/>
              <a:gd name="connsiteX8" fmla="*/ 0 w 1745808"/>
              <a:gd name="connsiteY8" fmla="*/ 0 h 214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5808" h="2146625">
                <a:moveTo>
                  <a:pt x="0" y="0"/>
                </a:moveTo>
                <a:lnTo>
                  <a:pt x="1210749" y="0"/>
                </a:lnTo>
                <a:lnTo>
                  <a:pt x="1216535" y="114582"/>
                </a:lnTo>
                <a:cubicBezTo>
                  <a:pt x="1258846" y="531212"/>
                  <a:pt x="1424976" y="911237"/>
                  <a:pt x="1677546" y="1217281"/>
                </a:cubicBezTo>
                <a:lnTo>
                  <a:pt x="1745808" y="1292389"/>
                </a:lnTo>
                <a:lnTo>
                  <a:pt x="891572" y="2146625"/>
                </a:lnTo>
                <a:lnTo>
                  <a:pt x="802344" y="2053316"/>
                </a:lnTo>
                <a:cubicBezTo>
                  <a:pt x="335531" y="1517653"/>
                  <a:pt x="40179" y="828659"/>
                  <a:pt x="1817" y="71863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odoni MT" panose="02070603080606020203" pitchFamily="18" charset="0"/>
              </a:rPr>
              <a:t>F</a:t>
            </a:r>
            <a:endParaRPr lang="ko-KR" altLang="en-US" sz="3000" dirty="0">
              <a:latin typeface="Bodoni MT" panose="02070603080606020203" pitchFamily="18" charset="0"/>
            </a:endParaRP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7E06F19D-FC48-4F0B-87E6-E1EDEB758E2C}"/>
              </a:ext>
            </a:extLst>
          </p:cNvPr>
          <p:cNvSpPr/>
          <p:nvPr/>
        </p:nvSpPr>
        <p:spPr>
          <a:xfrm>
            <a:off x="7621625" y="3525609"/>
            <a:ext cx="1743983" cy="2146798"/>
          </a:xfrm>
          <a:custGeom>
            <a:avLst/>
            <a:gdLst>
              <a:gd name="connsiteX0" fmla="*/ 535061 w 1743983"/>
              <a:gd name="connsiteY0" fmla="*/ 0 h 2146798"/>
              <a:gd name="connsiteX1" fmla="*/ 1743983 w 1743983"/>
              <a:gd name="connsiteY1" fmla="*/ 0 h 2146798"/>
              <a:gd name="connsiteX2" fmla="*/ 1735286 w 1743983"/>
              <a:gd name="connsiteY2" fmla="*/ 196778 h 2146798"/>
              <a:gd name="connsiteX3" fmla="*/ 1000658 w 1743983"/>
              <a:gd name="connsiteY3" fmla="*/ 1985881 h 2146798"/>
              <a:gd name="connsiteX4" fmla="*/ 854407 w 1743983"/>
              <a:gd name="connsiteY4" fmla="*/ 2146798 h 2146798"/>
              <a:gd name="connsiteX5" fmla="*/ 0 w 1743983"/>
              <a:gd name="connsiteY5" fmla="*/ 1292391 h 2146798"/>
              <a:gd name="connsiteX6" fmla="*/ 68264 w 1743983"/>
              <a:gd name="connsiteY6" fmla="*/ 1217281 h 2146798"/>
              <a:gd name="connsiteX7" fmla="*/ 529275 w 1743983"/>
              <a:gd name="connsiteY7" fmla="*/ 114582 h 2146798"/>
              <a:gd name="connsiteX8" fmla="*/ 535061 w 1743983"/>
              <a:gd name="connsiteY8" fmla="*/ 0 h 21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3983" h="2146798">
                <a:moveTo>
                  <a:pt x="535061" y="0"/>
                </a:moveTo>
                <a:lnTo>
                  <a:pt x="1743983" y="0"/>
                </a:lnTo>
                <a:lnTo>
                  <a:pt x="1735286" y="196778"/>
                </a:lnTo>
                <a:cubicBezTo>
                  <a:pt x="1675200" y="873327"/>
                  <a:pt x="1409316" y="1490702"/>
                  <a:pt x="1000658" y="1985881"/>
                </a:cubicBezTo>
                <a:lnTo>
                  <a:pt x="854407" y="2146798"/>
                </a:lnTo>
                <a:lnTo>
                  <a:pt x="0" y="1292391"/>
                </a:lnTo>
                <a:lnTo>
                  <a:pt x="68264" y="1217281"/>
                </a:lnTo>
                <a:cubicBezTo>
                  <a:pt x="320835" y="911237"/>
                  <a:pt x="486964" y="531212"/>
                  <a:pt x="529275" y="114582"/>
                </a:cubicBezTo>
                <a:lnTo>
                  <a:pt x="535061" y="0"/>
                </a:lnTo>
                <a:close/>
              </a:path>
            </a:pathLst>
          </a:cu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odoni MT" panose="02070603080606020203" pitchFamily="18" charset="0"/>
              </a:rPr>
              <a:t>C</a:t>
            </a:r>
            <a:endParaRPr lang="ko-KR" altLang="en-US" sz="3000" dirty="0">
              <a:latin typeface="Bodoni MT" panose="02070603080606020203" pitchFamily="18" charset="0"/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1A441739-6455-4066-9A19-CDCEF04A923B}"/>
              </a:ext>
            </a:extLst>
          </p:cNvPr>
          <p:cNvSpPr/>
          <p:nvPr/>
        </p:nvSpPr>
        <p:spPr>
          <a:xfrm>
            <a:off x="3850889" y="4954626"/>
            <a:ext cx="2148499" cy="1744115"/>
          </a:xfrm>
          <a:custGeom>
            <a:avLst/>
            <a:gdLst>
              <a:gd name="connsiteX0" fmla="*/ 856110 w 2148499"/>
              <a:gd name="connsiteY0" fmla="*/ 0 h 1744115"/>
              <a:gd name="connsiteX1" fmla="*/ 931219 w 2148499"/>
              <a:gd name="connsiteY1" fmla="*/ 68263 h 1744115"/>
              <a:gd name="connsiteX2" fmla="*/ 2033918 w 2148499"/>
              <a:gd name="connsiteY2" fmla="*/ 529274 h 1744115"/>
              <a:gd name="connsiteX3" fmla="*/ 2148499 w 2148499"/>
              <a:gd name="connsiteY3" fmla="*/ 535060 h 1744115"/>
              <a:gd name="connsiteX4" fmla="*/ 2148499 w 2148499"/>
              <a:gd name="connsiteY4" fmla="*/ 1744115 h 1744115"/>
              <a:gd name="connsiteX5" fmla="*/ 1960787 w 2148499"/>
              <a:gd name="connsiteY5" fmla="*/ 1736077 h 1744115"/>
              <a:gd name="connsiteX6" fmla="*/ 216139 w 2148499"/>
              <a:gd name="connsiteY6" fmla="*/ 1043893 h 1744115"/>
              <a:gd name="connsiteX7" fmla="*/ 0 w 2148499"/>
              <a:gd name="connsiteY7" fmla="*/ 856109 h 1744115"/>
              <a:gd name="connsiteX8" fmla="*/ 856110 w 2148499"/>
              <a:gd name="connsiteY8" fmla="*/ 0 h 174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8499" h="1744115">
                <a:moveTo>
                  <a:pt x="856110" y="0"/>
                </a:moveTo>
                <a:lnTo>
                  <a:pt x="931219" y="68263"/>
                </a:lnTo>
                <a:cubicBezTo>
                  <a:pt x="1237263" y="320834"/>
                  <a:pt x="1617289" y="486963"/>
                  <a:pt x="2033918" y="529274"/>
                </a:cubicBezTo>
                <a:lnTo>
                  <a:pt x="2148499" y="535060"/>
                </a:lnTo>
                <a:lnTo>
                  <a:pt x="2148499" y="1744115"/>
                </a:lnTo>
                <a:lnTo>
                  <a:pt x="1960787" y="1736077"/>
                </a:lnTo>
                <a:cubicBezTo>
                  <a:pt x="1304870" y="1679651"/>
                  <a:pt x="704222" y="1429823"/>
                  <a:pt x="216139" y="1043893"/>
                </a:cubicBezTo>
                <a:lnTo>
                  <a:pt x="0" y="856109"/>
                </a:lnTo>
                <a:lnTo>
                  <a:pt x="856110" y="0"/>
                </a:lnTo>
                <a:close/>
              </a:path>
            </a:pathLst>
          </a:cu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odoni MT" panose="02070603080606020203" pitchFamily="18" charset="0"/>
              </a:rPr>
              <a:t>E</a:t>
            </a:r>
            <a:endParaRPr lang="ko-KR" altLang="en-US" sz="3000" dirty="0">
              <a:latin typeface="Bodoni MT" panose="02070603080606020203" pitchFamily="18" charset="0"/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601779E8-B2EA-4591-84AF-D0C28A85B8D3}"/>
              </a:ext>
            </a:extLst>
          </p:cNvPr>
          <p:cNvSpPr/>
          <p:nvPr/>
        </p:nvSpPr>
        <p:spPr>
          <a:xfrm>
            <a:off x="6192609" y="4954628"/>
            <a:ext cx="2146795" cy="1743980"/>
          </a:xfrm>
          <a:custGeom>
            <a:avLst/>
            <a:gdLst>
              <a:gd name="connsiteX0" fmla="*/ 1292388 w 2146795"/>
              <a:gd name="connsiteY0" fmla="*/ 0 h 1743980"/>
              <a:gd name="connsiteX1" fmla="*/ 2146795 w 2146795"/>
              <a:gd name="connsiteY1" fmla="*/ 854407 h 1743980"/>
              <a:gd name="connsiteX2" fmla="*/ 1985881 w 2146795"/>
              <a:gd name="connsiteY2" fmla="*/ 1000655 h 1743980"/>
              <a:gd name="connsiteX3" fmla="*/ 196779 w 2146795"/>
              <a:gd name="connsiteY3" fmla="*/ 1735283 h 1743980"/>
              <a:gd name="connsiteX4" fmla="*/ 0 w 2146795"/>
              <a:gd name="connsiteY4" fmla="*/ 1743980 h 1743980"/>
              <a:gd name="connsiteX5" fmla="*/ 0 w 2146795"/>
              <a:gd name="connsiteY5" fmla="*/ 535058 h 1743980"/>
              <a:gd name="connsiteX6" fmla="*/ 114582 w 2146795"/>
              <a:gd name="connsiteY6" fmla="*/ 529272 h 1743980"/>
              <a:gd name="connsiteX7" fmla="*/ 1217281 w 2146795"/>
              <a:gd name="connsiteY7" fmla="*/ 68261 h 1743980"/>
              <a:gd name="connsiteX8" fmla="*/ 1292388 w 2146795"/>
              <a:gd name="connsiteY8" fmla="*/ 0 h 174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6795" h="1743980">
                <a:moveTo>
                  <a:pt x="1292388" y="0"/>
                </a:moveTo>
                <a:lnTo>
                  <a:pt x="2146795" y="854407"/>
                </a:lnTo>
                <a:lnTo>
                  <a:pt x="1985881" y="1000655"/>
                </a:lnTo>
                <a:cubicBezTo>
                  <a:pt x="1490702" y="1409314"/>
                  <a:pt x="873327" y="1675197"/>
                  <a:pt x="196779" y="1735283"/>
                </a:cubicBezTo>
                <a:lnTo>
                  <a:pt x="0" y="1743980"/>
                </a:lnTo>
                <a:lnTo>
                  <a:pt x="0" y="535058"/>
                </a:lnTo>
                <a:lnTo>
                  <a:pt x="114582" y="529272"/>
                </a:lnTo>
                <a:cubicBezTo>
                  <a:pt x="531212" y="486961"/>
                  <a:pt x="911237" y="320832"/>
                  <a:pt x="1217281" y="68261"/>
                </a:cubicBezTo>
                <a:lnTo>
                  <a:pt x="1292388" y="0"/>
                </a:lnTo>
                <a:close/>
              </a:path>
            </a:pathLst>
          </a:cu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odoni MT" panose="02070603080606020203" pitchFamily="18" charset="0"/>
              </a:rPr>
              <a:t>D</a:t>
            </a:r>
            <a:endParaRPr lang="ko-KR" altLang="en-US" sz="3000" dirty="0">
              <a:latin typeface="Bodoni MT" panose="02070603080606020203" pitchFamily="18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2BAEAEF-6520-468E-8960-35515AF65426}"/>
              </a:ext>
            </a:extLst>
          </p:cNvPr>
          <p:cNvSpPr/>
          <p:nvPr/>
        </p:nvSpPr>
        <p:spPr>
          <a:xfrm>
            <a:off x="5095947" y="2398970"/>
            <a:ext cx="2000107" cy="2000107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0">
            <a:solidFill>
              <a:schemeClr val="bg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뛰는 사람 이모티콘 🏃">
            <a:extLst>
              <a:ext uri="{FF2B5EF4-FFF2-40B4-BE49-F238E27FC236}">
                <a16:creationId xmlns:a16="http://schemas.microsoft.com/office/drawing/2014/main" id="{9D9C73A2-9704-4DE4-BFF0-E0605EF35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351" y="2793351"/>
            <a:ext cx="1271298" cy="12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47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Bahnschrift SemiCondensed</vt:lpstr>
      <vt:lpstr>Bodoni MT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dfwtt</dc:creator>
  <cp:lastModifiedBy>dfwtt</cp:lastModifiedBy>
  <cp:revision>11</cp:revision>
  <dcterms:created xsi:type="dcterms:W3CDTF">2022-10-27T06:37:37Z</dcterms:created>
  <dcterms:modified xsi:type="dcterms:W3CDTF">2022-10-27T07:20:55Z</dcterms:modified>
</cp:coreProperties>
</file>