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1" r:id="rId3"/>
    <p:sldId id="262" r:id="rId4"/>
    <p:sldId id="256" r:id="rId5"/>
    <p:sldId id="257" r:id="rId6"/>
    <p:sldId id="258" r:id="rId7"/>
    <p:sldId id="259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667" autoAdjust="0"/>
  </p:normalViewPr>
  <p:slideViewPr>
    <p:cSldViewPr>
      <p:cViewPr varScale="1">
        <p:scale>
          <a:sx n="65" d="100"/>
          <a:sy n="65" d="100"/>
        </p:scale>
        <p:origin x="62" y="5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A제품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42</c:v>
                </c:pt>
                <c:pt idx="2">
                  <c:v>15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6-486D-8CCA-3DF1E6E811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B제품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</c:v>
                </c:pt>
                <c:pt idx="1">
                  <c:v>29</c:v>
                </c:pt>
                <c:pt idx="2">
                  <c:v>38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D6-486D-8CCA-3DF1E6E81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2588672"/>
        <c:axId val="72590464"/>
        <c:axId val="0"/>
      </c:bar3DChart>
      <c:catAx>
        <c:axId val="72588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590464"/>
        <c:crosses val="autoZero"/>
        <c:auto val="1"/>
        <c:lblAlgn val="ctr"/>
        <c:lblOffset val="100"/>
        <c:noMultiLvlLbl val="0"/>
      </c:catAx>
      <c:valAx>
        <c:axId val="72590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5886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5C47D-3565-4843-AE8B-FBB3CE639D59}" type="doc">
      <dgm:prSet loTypeId="urn:microsoft.com/office/officeart/2005/8/layout/radial4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CEFFB763-7EA3-4BED-B758-F93934C6C07F}">
      <dgm:prSet phldrT="[텍스트]"/>
      <dgm:spPr/>
      <dgm:t>
        <a:bodyPr/>
        <a:lstStyle/>
        <a:p>
          <a:pPr algn="ctr" latinLnBrk="1"/>
          <a:r>
            <a:rPr lang="en-US" altLang="ko-KR" dirty="0"/>
            <a:t>FTA</a:t>
          </a:r>
          <a:endParaRPr lang="ko-KR" altLang="en-US" dirty="0"/>
        </a:p>
      </dgm:t>
    </dgm:pt>
    <dgm:pt modelId="{2E780A61-9490-4583-8C81-BE2FAABE9309}" type="parTrans" cxnId="{0165F810-2EBE-46B7-A2E2-CA0299EB89E0}">
      <dgm:prSet/>
      <dgm:spPr/>
      <dgm:t>
        <a:bodyPr/>
        <a:lstStyle/>
        <a:p>
          <a:pPr algn="ctr" latinLnBrk="1"/>
          <a:endParaRPr lang="ko-KR" altLang="en-US"/>
        </a:p>
      </dgm:t>
    </dgm:pt>
    <dgm:pt modelId="{7B165CD2-321F-4271-B97D-928CC8EDB91C}" type="sibTrans" cxnId="{0165F810-2EBE-46B7-A2E2-CA0299EB89E0}">
      <dgm:prSet/>
      <dgm:spPr/>
      <dgm:t>
        <a:bodyPr/>
        <a:lstStyle/>
        <a:p>
          <a:pPr algn="ctr" latinLnBrk="1"/>
          <a:endParaRPr lang="ko-KR" altLang="en-US"/>
        </a:p>
      </dgm:t>
    </dgm:pt>
    <dgm:pt modelId="{173E4C59-8761-406C-A93A-4C5598925817}">
      <dgm:prSet phldrT="[텍스트]" custT="1"/>
      <dgm:spPr/>
      <dgm:t>
        <a:bodyPr/>
        <a:lstStyle/>
        <a:p>
          <a:pPr algn="ctr" latinLnBrk="1"/>
          <a:r>
            <a:rPr lang="ko-KR" altLang="en-US" sz="2000" dirty="0"/>
            <a:t>무역증진</a:t>
          </a:r>
        </a:p>
      </dgm:t>
    </dgm:pt>
    <dgm:pt modelId="{5E0CC6A3-CC4E-4475-9324-1D000312D71C}" type="parTrans" cxnId="{0002C615-18A5-4EA7-82F6-6428A7494988}">
      <dgm:prSet/>
      <dgm:spPr/>
      <dgm:t>
        <a:bodyPr/>
        <a:lstStyle/>
        <a:p>
          <a:pPr algn="ctr" latinLnBrk="1"/>
          <a:endParaRPr lang="ko-KR" altLang="en-US"/>
        </a:p>
      </dgm:t>
    </dgm:pt>
    <dgm:pt modelId="{B13F5830-D039-4A97-8566-EAE3180AD2E6}" type="sibTrans" cxnId="{0002C615-18A5-4EA7-82F6-6428A7494988}">
      <dgm:prSet/>
      <dgm:spPr/>
      <dgm:t>
        <a:bodyPr/>
        <a:lstStyle/>
        <a:p>
          <a:pPr algn="ctr" latinLnBrk="1"/>
          <a:endParaRPr lang="ko-KR" altLang="en-US"/>
        </a:p>
      </dgm:t>
    </dgm:pt>
    <dgm:pt modelId="{D6A2FE04-7102-4769-8DFC-9D06AC6C2C8F}">
      <dgm:prSet phldrT="[텍스트]" custT="1"/>
      <dgm:spPr/>
      <dgm:t>
        <a:bodyPr/>
        <a:lstStyle/>
        <a:p>
          <a:pPr algn="ctr" latinLnBrk="1"/>
          <a:r>
            <a:rPr lang="ko-KR" altLang="en-US" sz="2000" dirty="0"/>
            <a:t>무역자유화</a:t>
          </a:r>
        </a:p>
      </dgm:t>
    </dgm:pt>
    <dgm:pt modelId="{96B10373-7BC1-419A-9542-6D0DA154C60B}" type="parTrans" cxnId="{F9331042-9B74-431A-B345-84BF1C4E2C87}">
      <dgm:prSet/>
      <dgm:spPr/>
      <dgm:t>
        <a:bodyPr/>
        <a:lstStyle/>
        <a:p>
          <a:pPr algn="ctr" latinLnBrk="1"/>
          <a:endParaRPr lang="ko-KR" altLang="en-US"/>
        </a:p>
      </dgm:t>
    </dgm:pt>
    <dgm:pt modelId="{00D8B3B6-DA4D-45CF-B32D-9C6A2A4DE707}" type="sibTrans" cxnId="{F9331042-9B74-431A-B345-84BF1C4E2C87}">
      <dgm:prSet/>
      <dgm:spPr/>
      <dgm:t>
        <a:bodyPr/>
        <a:lstStyle/>
        <a:p>
          <a:pPr algn="ctr" latinLnBrk="1"/>
          <a:endParaRPr lang="ko-KR" altLang="en-US"/>
        </a:p>
      </dgm:t>
    </dgm:pt>
    <dgm:pt modelId="{779E496C-54CF-40A7-B7A5-971353398FC7}">
      <dgm:prSet phldrT="[텍스트]" custT="1"/>
      <dgm:spPr/>
      <dgm:t>
        <a:bodyPr/>
        <a:lstStyle/>
        <a:p>
          <a:pPr algn="ctr" latinLnBrk="1"/>
          <a:r>
            <a:rPr lang="ko-KR" altLang="en-US" sz="2000" dirty="0"/>
            <a:t>양자주의</a:t>
          </a:r>
          <a:endParaRPr lang="en-US" altLang="ko-KR" sz="2000" dirty="0"/>
        </a:p>
      </dgm:t>
    </dgm:pt>
    <dgm:pt modelId="{25D2B301-DBDF-4EEF-96D9-0AB7E6564D65}" type="parTrans" cxnId="{B5BE4DD5-BA6B-4E7A-83CB-9EF1F776C7CA}">
      <dgm:prSet/>
      <dgm:spPr/>
      <dgm:t>
        <a:bodyPr/>
        <a:lstStyle/>
        <a:p>
          <a:pPr algn="ctr" latinLnBrk="1"/>
          <a:endParaRPr lang="ko-KR" altLang="en-US"/>
        </a:p>
      </dgm:t>
    </dgm:pt>
    <dgm:pt modelId="{66CCD9C2-D1B3-4637-8160-E3D8DA56CBA8}" type="sibTrans" cxnId="{B5BE4DD5-BA6B-4E7A-83CB-9EF1F776C7CA}">
      <dgm:prSet/>
      <dgm:spPr/>
      <dgm:t>
        <a:bodyPr/>
        <a:lstStyle/>
        <a:p>
          <a:pPr algn="ctr" latinLnBrk="1"/>
          <a:endParaRPr lang="ko-KR" altLang="en-US"/>
        </a:p>
      </dgm:t>
    </dgm:pt>
    <dgm:pt modelId="{B9D045E8-81DE-4ABD-A42A-E1C181EE14CA}">
      <dgm:prSet phldrT="[텍스트]" custT="1"/>
      <dgm:spPr/>
      <dgm:t>
        <a:bodyPr/>
        <a:lstStyle/>
        <a:p>
          <a:pPr algn="ctr" latinLnBrk="1"/>
          <a:r>
            <a:rPr lang="ko-KR" altLang="en-US" sz="2000" dirty="0"/>
            <a:t>지역주의</a:t>
          </a:r>
          <a:endParaRPr lang="en-US" altLang="ko-KR" sz="2000" dirty="0"/>
        </a:p>
      </dgm:t>
    </dgm:pt>
    <dgm:pt modelId="{D9062058-6C8F-4DFB-AEEE-5350134E3F89}" type="parTrans" cxnId="{9A32F27B-B45C-4122-86A7-1CBF2474A09E}">
      <dgm:prSet/>
      <dgm:spPr/>
      <dgm:t>
        <a:bodyPr/>
        <a:lstStyle/>
        <a:p>
          <a:pPr algn="ctr" latinLnBrk="1"/>
          <a:endParaRPr lang="ko-KR" altLang="en-US"/>
        </a:p>
      </dgm:t>
    </dgm:pt>
    <dgm:pt modelId="{8020E5DF-BA4A-475D-991E-F94F8D0E27EA}" type="sibTrans" cxnId="{9A32F27B-B45C-4122-86A7-1CBF2474A09E}">
      <dgm:prSet/>
      <dgm:spPr/>
      <dgm:t>
        <a:bodyPr/>
        <a:lstStyle/>
        <a:p>
          <a:pPr algn="ctr" latinLnBrk="1"/>
          <a:endParaRPr lang="ko-KR" altLang="en-US"/>
        </a:p>
      </dgm:t>
    </dgm:pt>
    <dgm:pt modelId="{B41551AA-7B81-4461-81DD-3A3F8E4F022D}" type="pres">
      <dgm:prSet presAssocID="{7EE5C47D-3565-4843-AE8B-FBB3CE639D5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A12308-B649-40B0-9531-6EACA389A4C1}" type="pres">
      <dgm:prSet presAssocID="{CEFFB763-7EA3-4BED-B758-F93934C6C07F}" presName="centerShape" presStyleLbl="node0" presStyleIdx="0" presStyleCnt="1"/>
      <dgm:spPr/>
    </dgm:pt>
    <dgm:pt modelId="{C51A7673-7194-4542-BED0-07175A5E5772}" type="pres">
      <dgm:prSet presAssocID="{5E0CC6A3-CC4E-4475-9324-1D000312D71C}" presName="parTrans" presStyleLbl="bgSibTrans2D1" presStyleIdx="0" presStyleCnt="4"/>
      <dgm:spPr/>
    </dgm:pt>
    <dgm:pt modelId="{B8E2945B-CDEB-40C8-8DC1-1559BF52C286}" type="pres">
      <dgm:prSet presAssocID="{173E4C59-8761-406C-A93A-4C5598925817}" presName="node" presStyleLbl="node1" presStyleIdx="0" presStyleCnt="4">
        <dgm:presLayoutVars>
          <dgm:bulletEnabled val="1"/>
        </dgm:presLayoutVars>
      </dgm:prSet>
      <dgm:spPr/>
    </dgm:pt>
    <dgm:pt modelId="{0FFB6383-8721-457A-84FC-614D0ADED4BE}" type="pres">
      <dgm:prSet presAssocID="{96B10373-7BC1-419A-9542-6D0DA154C60B}" presName="parTrans" presStyleLbl="bgSibTrans2D1" presStyleIdx="1" presStyleCnt="4"/>
      <dgm:spPr/>
    </dgm:pt>
    <dgm:pt modelId="{24910437-8CDD-45D0-A11B-EBECB872A374}" type="pres">
      <dgm:prSet presAssocID="{D6A2FE04-7102-4769-8DFC-9D06AC6C2C8F}" presName="node" presStyleLbl="node1" presStyleIdx="1" presStyleCnt="4">
        <dgm:presLayoutVars>
          <dgm:bulletEnabled val="1"/>
        </dgm:presLayoutVars>
      </dgm:prSet>
      <dgm:spPr/>
    </dgm:pt>
    <dgm:pt modelId="{5980D0D7-E0E4-4979-8AC9-8FA4C2CE65BF}" type="pres">
      <dgm:prSet presAssocID="{25D2B301-DBDF-4EEF-96D9-0AB7E6564D65}" presName="parTrans" presStyleLbl="bgSibTrans2D1" presStyleIdx="2" presStyleCnt="4"/>
      <dgm:spPr/>
    </dgm:pt>
    <dgm:pt modelId="{85004C45-4A24-4F7E-97AE-CC11B1B55772}" type="pres">
      <dgm:prSet presAssocID="{779E496C-54CF-40A7-B7A5-971353398FC7}" presName="node" presStyleLbl="node1" presStyleIdx="2" presStyleCnt="4">
        <dgm:presLayoutVars>
          <dgm:bulletEnabled val="1"/>
        </dgm:presLayoutVars>
      </dgm:prSet>
      <dgm:spPr/>
    </dgm:pt>
    <dgm:pt modelId="{6A9A1820-DA55-4E73-8DBC-8B8CF4BC38C7}" type="pres">
      <dgm:prSet presAssocID="{D9062058-6C8F-4DFB-AEEE-5350134E3F89}" presName="parTrans" presStyleLbl="bgSibTrans2D1" presStyleIdx="3" presStyleCnt="4"/>
      <dgm:spPr/>
    </dgm:pt>
    <dgm:pt modelId="{95472271-B4CC-42E0-96F7-13E49C09036F}" type="pres">
      <dgm:prSet presAssocID="{B9D045E8-81DE-4ABD-A42A-E1C181EE14CA}" presName="node" presStyleLbl="node1" presStyleIdx="3" presStyleCnt="4">
        <dgm:presLayoutVars>
          <dgm:bulletEnabled val="1"/>
        </dgm:presLayoutVars>
      </dgm:prSet>
      <dgm:spPr/>
    </dgm:pt>
  </dgm:ptLst>
  <dgm:cxnLst>
    <dgm:cxn modelId="{4327910E-EE11-4075-A28D-1B2E82A4E1CD}" type="presOf" srcId="{25D2B301-DBDF-4EEF-96D9-0AB7E6564D65}" destId="{5980D0D7-E0E4-4979-8AC9-8FA4C2CE65BF}" srcOrd="0" destOrd="0" presId="urn:microsoft.com/office/officeart/2005/8/layout/radial4"/>
    <dgm:cxn modelId="{0165F810-2EBE-46B7-A2E2-CA0299EB89E0}" srcId="{7EE5C47D-3565-4843-AE8B-FBB3CE639D59}" destId="{CEFFB763-7EA3-4BED-B758-F93934C6C07F}" srcOrd="0" destOrd="0" parTransId="{2E780A61-9490-4583-8C81-BE2FAABE9309}" sibTransId="{7B165CD2-321F-4271-B97D-928CC8EDB91C}"/>
    <dgm:cxn modelId="{E5365F13-8830-478A-91A6-4177BF135F59}" type="presOf" srcId="{CEFFB763-7EA3-4BED-B758-F93934C6C07F}" destId="{DCA12308-B649-40B0-9531-6EACA389A4C1}" srcOrd="0" destOrd="0" presId="urn:microsoft.com/office/officeart/2005/8/layout/radial4"/>
    <dgm:cxn modelId="{0002C615-18A5-4EA7-82F6-6428A7494988}" srcId="{CEFFB763-7EA3-4BED-B758-F93934C6C07F}" destId="{173E4C59-8761-406C-A93A-4C5598925817}" srcOrd="0" destOrd="0" parTransId="{5E0CC6A3-CC4E-4475-9324-1D000312D71C}" sibTransId="{B13F5830-D039-4A97-8566-EAE3180AD2E6}"/>
    <dgm:cxn modelId="{F9331042-9B74-431A-B345-84BF1C4E2C87}" srcId="{CEFFB763-7EA3-4BED-B758-F93934C6C07F}" destId="{D6A2FE04-7102-4769-8DFC-9D06AC6C2C8F}" srcOrd="1" destOrd="0" parTransId="{96B10373-7BC1-419A-9542-6D0DA154C60B}" sibTransId="{00D8B3B6-DA4D-45CF-B32D-9C6A2A4DE707}"/>
    <dgm:cxn modelId="{5D6BFA42-9FC1-4361-A194-26EB0EB03302}" type="presOf" srcId="{173E4C59-8761-406C-A93A-4C5598925817}" destId="{B8E2945B-CDEB-40C8-8DC1-1559BF52C286}" srcOrd="0" destOrd="0" presId="urn:microsoft.com/office/officeart/2005/8/layout/radial4"/>
    <dgm:cxn modelId="{3911146E-7D0C-411A-A5F9-74696C03E82E}" type="presOf" srcId="{7EE5C47D-3565-4843-AE8B-FBB3CE639D59}" destId="{B41551AA-7B81-4461-81DD-3A3F8E4F022D}" srcOrd="0" destOrd="0" presId="urn:microsoft.com/office/officeart/2005/8/layout/radial4"/>
    <dgm:cxn modelId="{CF70824E-FACE-4217-BAB4-A31B296B5C6A}" type="presOf" srcId="{96B10373-7BC1-419A-9542-6D0DA154C60B}" destId="{0FFB6383-8721-457A-84FC-614D0ADED4BE}" srcOrd="0" destOrd="0" presId="urn:microsoft.com/office/officeart/2005/8/layout/radial4"/>
    <dgm:cxn modelId="{9A32F27B-B45C-4122-86A7-1CBF2474A09E}" srcId="{CEFFB763-7EA3-4BED-B758-F93934C6C07F}" destId="{B9D045E8-81DE-4ABD-A42A-E1C181EE14CA}" srcOrd="3" destOrd="0" parTransId="{D9062058-6C8F-4DFB-AEEE-5350134E3F89}" sibTransId="{8020E5DF-BA4A-475D-991E-F94F8D0E27EA}"/>
    <dgm:cxn modelId="{1E4E0E93-9C69-4FE6-8084-1017222FDBCB}" type="presOf" srcId="{5E0CC6A3-CC4E-4475-9324-1D000312D71C}" destId="{C51A7673-7194-4542-BED0-07175A5E5772}" srcOrd="0" destOrd="0" presId="urn:microsoft.com/office/officeart/2005/8/layout/radial4"/>
    <dgm:cxn modelId="{91B53C94-C12F-4A34-B725-4F2455A21C85}" type="presOf" srcId="{779E496C-54CF-40A7-B7A5-971353398FC7}" destId="{85004C45-4A24-4F7E-97AE-CC11B1B55772}" srcOrd="0" destOrd="0" presId="urn:microsoft.com/office/officeart/2005/8/layout/radial4"/>
    <dgm:cxn modelId="{2F1AC7BB-3401-4DB4-B8D4-C1B14AB4F820}" type="presOf" srcId="{D9062058-6C8F-4DFB-AEEE-5350134E3F89}" destId="{6A9A1820-DA55-4E73-8DBC-8B8CF4BC38C7}" srcOrd="0" destOrd="0" presId="urn:microsoft.com/office/officeart/2005/8/layout/radial4"/>
    <dgm:cxn modelId="{B5BE4DD5-BA6B-4E7A-83CB-9EF1F776C7CA}" srcId="{CEFFB763-7EA3-4BED-B758-F93934C6C07F}" destId="{779E496C-54CF-40A7-B7A5-971353398FC7}" srcOrd="2" destOrd="0" parTransId="{25D2B301-DBDF-4EEF-96D9-0AB7E6564D65}" sibTransId="{66CCD9C2-D1B3-4637-8160-E3D8DA56CBA8}"/>
    <dgm:cxn modelId="{C2C8F6D8-9825-42AA-B064-91A78D71D6FF}" type="presOf" srcId="{D6A2FE04-7102-4769-8DFC-9D06AC6C2C8F}" destId="{24910437-8CDD-45D0-A11B-EBECB872A374}" srcOrd="0" destOrd="0" presId="urn:microsoft.com/office/officeart/2005/8/layout/radial4"/>
    <dgm:cxn modelId="{993A4DE7-6359-4EA3-B37A-603B68712A3F}" type="presOf" srcId="{B9D045E8-81DE-4ABD-A42A-E1C181EE14CA}" destId="{95472271-B4CC-42E0-96F7-13E49C09036F}" srcOrd="0" destOrd="0" presId="urn:microsoft.com/office/officeart/2005/8/layout/radial4"/>
    <dgm:cxn modelId="{E5B5AA1F-C49E-47D4-BC9A-D0A99110EB46}" type="presParOf" srcId="{B41551AA-7B81-4461-81DD-3A3F8E4F022D}" destId="{DCA12308-B649-40B0-9531-6EACA389A4C1}" srcOrd="0" destOrd="0" presId="urn:microsoft.com/office/officeart/2005/8/layout/radial4"/>
    <dgm:cxn modelId="{32153F74-D28A-4683-8166-38D40DCDC39E}" type="presParOf" srcId="{B41551AA-7B81-4461-81DD-3A3F8E4F022D}" destId="{C51A7673-7194-4542-BED0-07175A5E5772}" srcOrd="1" destOrd="0" presId="urn:microsoft.com/office/officeart/2005/8/layout/radial4"/>
    <dgm:cxn modelId="{EAE44B4B-AD8D-4C43-8255-321BDF4F29DE}" type="presParOf" srcId="{B41551AA-7B81-4461-81DD-3A3F8E4F022D}" destId="{B8E2945B-CDEB-40C8-8DC1-1559BF52C286}" srcOrd="2" destOrd="0" presId="urn:microsoft.com/office/officeart/2005/8/layout/radial4"/>
    <dgm:cxn modelId="{BD268810-9BEF-4F64-8860-D88D43167098}" type="presParOf" srcId="{B41551AA-7B81-4461-81DD-3A3F8E4F022D}" destId="{0FFB6383-8721-457A-84FC-614D0ADED4BE}" srcOrd="3" destOrd="0" presId="urn:microsoft.com/office/officeart/2005/8/layout/radial4"/>
    <dgm:cxn modelId="{2A8A1454-638D-4060-88D6-173C88C77CAB}" type="presParOf" srcId="{B41551AA-7B81-4461-81DD-3A3F8E4F022D}" destId="{24910437-8CDD-45D0-A11B-EBECB872A374}" srcOrd="4" destOrd="0" presId="urn:microsoft.com/office/officeart/2005/8/layout/radial4"/>
    <dgm:cxn modelId="{03D09239-EA0E-4892-9845-52A21DC19F48}" type="presParOf" srcId="{B41551AA-7B81-4461-81DD-3A3F8E4F022D}" destId="{5980D0D7-E0E4-4979-8AC9-8FA4C2CE65BF}" srcOrd="5" destOrd="0" presId="urn:microsoft.com/office/officeart/2005/8/layout/radial4"/>
    <dgm:cxn modelId="{26D6110B-C703-4894-8358-56F47D9C4F65}" type="presParOf" srcId="{B41551AA-7B81-4461-81DD-3A3F8E4F022D}" destId="{85004C45-4A24-4F7E-97AE-CC11B1B55772}" srcOrd="6" destOrd="0" presId="urn:microsoft.com/office/officeart/2005/8/layout/radial4"/>
    <dgm:cxn modelId="{D333FD5E-7FE6-4A58-88A7-5AAF9F07B036}" type="presParOf" srcId="{B41551AA-7B81-4461-81DD-3A3F8E4F022D}" destId="{6A9A1820-DA55-4E73-8DBC-8B8CF4BC38C7}" srcOrd="7" destOrd="0" presId="urn:microsoft.com/office/officeart/2005/8/layout/radial4"/>
    <dgm:cxn modelId="{9293C7FE-B966-4006-A1B7-0357492F52EE}" type="presParOf" srcId="{B41551AA-7B81-4461-81DD-3A3F8E4F022D}" destId="{95472271-B4CC-42E0-96F7-13E49C09036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12308-B649-40B0-9531-6EACA389A4C1}">
      <dsp:nvSpPr>
        <dsp:cNvPr id="0" name=""/>
        <dsp:cNvSpPr/>
      </dsp:nvSpPr>
      <dsp:spPr>
        <a:xfrm>
          <a:off x="2320663" y="1997126"/>
          <a:ext cx="1716655" cy="17166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FTA</a:t>
          </a:r>
          <a:endParaRPr lang="ko-KR" altLang="en-US" sz="5500" kern="1200" dirty="0"/>
        </a:p>
      </dsp:txBody>
      <dsp:txXfrm>
        <a:off x="2572061" y="2248524"/>
        <a:ext cx="1213859" cy="1213859"/>
      </dsp:txXfrm>
    </dsp:sp>
    <dsp:sp modelId="{C51A7673-7194-4542-BED0-07175A5E5772}">
      <dsp:nvSpPr>
        <dsp:cNvPr id="0" name=""/>
        <dsp:cNvSpPr/>
      </dsp:nvSpPr>
      <dsp:spPr>
        <a:xfrm rot="11700000">
          <a:off x="806701" y="2174133"/>
          <a:ext cx="1485024" cy="489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2945B-CDEB-40C8-8DC1-1559BF52C286}">
      <dsp:nvSpPr>
        <dsp:cNvPr id="0" name=""/>
        <dsp:cNvSpPr/>
      </dsp:nvSpPr>
      <dsp:spPr>
        <a:xfrm>
          <a:off x="16590" y="1574251"/>
          <a:ext cx="1630822" cy="1304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무역증진</a:t>
          </a:r>
        </a:p>
      </dsp:txBody>
      <dsp:txXfrm>
        <a:off x="54802" y="1612463"/>
        <a:ext cx="1554398" cy="1228233"/>
      </dsp:txXfrm>
    </dsp:sp>
    <dsp:sp modelId="{0FFB6383-8721-457A-84FC-614D0ADED4BE}">
      <dsp:nvSpPr>
        <dsp:cNvPr id="0" name=""/>
        <dsp:cNvSpPr/>
      </dsp:nvSpPr>
      <dsp:spPr>
        <a:xfrm rot="14700000">
          <a:off x="1723407" y="1081644"/>
          <a:ext cx="1485024" cy="489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910437-8CDD-45D0-A11B-EBECB872A374}">
      <dsp:nvSpPr>
        <dsp:cNvPr id="0" name=""/>
        <dsp:cNvSpPr/>
      </dsp:nvSpPr>
      <dsp:spPr>
        <a:xfrm>
          <a:off x="1336709" y="994"/>
          <a:ext cx="1630822" cy="1304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무역자유화</a:t>
          </a:r>
        </a:p>
      </dsp:txBody>
      <dsp:txXfrm>
        <a:off x="1374921" y="39206"/>
        <a:ext cx="1554398" cy="1228233"/>
      </dsp:txXfrm>
    </dsp:sp>
    <dsp:sp modelId="{5980D0D7-E0E4-4979-8AC9-8FA4C2CE65BF}">
      <dsp:nvSpPr>
        <dsp:cNvPr id="0" name=""/>
        <dsp:cNvSpPr/>
      </dsp:nvSpPr>
      <dsp:spPr>
        <a:xfrm rot="17700000">
          <a:off x="3149549" y="1081644"/>
          <a:ext cx="1485024" cy="489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04C45-4A24-4F7E-97AE-CC11B1B55772}">
      <dsp:nvSpPr>
        <dsp:cNvPr id="0" name=""/>
        <dsp:cNvSpPr/>
      </dsp:nvSpPr>
      <dsp:spPr>
        <a:xfrm>
          <a:off x="3390450" y="994"/>
          <a:ext cx="1630822" cy="1304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양자주의</a:t>
          </a:r>
          <a:endParaRPr lang="en-US" altLang="ko-KR" sz="2000" kern="1200" dirty="0"/>
        </a:p>
      </dsp:txBody>
      <dsp:txXfrm>
        <a:off x="3428662" y="39206"/>
        <a:ext cx="1554398" cy="1228233"/>
      </dsp:txXfrm>
    </dsp:sp>
    <dsp:sp modelId="{6A9A1820-DA55-4E73-8DBC-8B8CF4BC38C7}">
      <dsp:nvSpPr>
        <dsp:cNvPr id="0" name=""/>
        <dsp:cNvSpPr/>
      </dsp:nvSpPr>
      <dsp:spPr>
        <a:xfrm rot="20700000">
          <a:off x="4066256" y="2174133"/>
          <a:ext cx="1485024" cy="489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472271-B4CC-42E0-96F7-13E49C09036F}">
      <dsp:nvSpPr>
        <dsp:cNvPr id="0" name=""/>
        <dsp:cNvSpPr/>
      </dsp:nvSpPr>
      <dsp:spPr>
        <a:xfrm>
          <a:off x="4710569" y="1574251"/>
          <a:ext cx="1630822" cy="1304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지역주의</a:t>
          </a:r>
          <a:endParaRPr lang="en-US" altLang="ko-KR" sz="2000" kern="1200" dirty="0"/>
        </a:p>
      </dsp:txBody>
      <dsp:txXfrm>
        <a:off x="4748781" y="1612463"/>
        <a:ext cx="1554398" cy="122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E3FC-DC8F-4D58-99B2-D3CA71ADFB4B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0962-E539-49E4-8036-1D6DE59F8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1FDD-4C77-4497-B8E7-4CE3DE7A0BD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2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5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3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1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 userDrawn="1"/>
        </p:nvSpPr>
        <p:spPr>
          <a:xfrm>
            <a:off x="143339" y="1813950"/>
            <a:ext cx="2592288" cy="1944216"/>
          </a:xfrm>
          <a:prstGeom prst="ellipse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8286765" y="1571612"/>
            <a:ext cx="857256" cy="642942"/>
          </a:xfrm>
          <a:prstGeom prst="ellipse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7524760" y="1214422"/>
            <a:ext cx="476253" cy="357190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 userDrawn="1"/>
        </p:nvSpPr>
        <p:spPr>
          <a:xfrm>
            <a:off x="7429509" y="1928802"/>
            <a:ext cx="1714512" cy="1285884"/>
          </a:xfrm>
          <a:prstGeom prst="ellipse">
            <a:avLst/>
          </a:prstGeom>
          <a:solidFill>
            <a:schemeClr val="bg1">
              <a:alpha val="3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 userDrawn="1"/>
        </p:nvSpPr>
        <p:spPr>
          <a:xfrm>
            <a:off x="11144286" y="3286124"/>
            <a:ext cx="1333509" cy="100013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 userDrawn="1"/>
        </p:nvSpPr>
        <p:spPr>
          <a:xfrm>
            <a:off x="9810776" y="2786058"/>
            <a:ext cx="1047757" cy="785818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 userDrawn="1"/>
        </p:nvSpPr>
        <p:spPr>
          <a:xfrm>
            <a:off x="7143757" y="1214422"/>
            <a:ext cx="190501" cy="142876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 userDrawn="1"/>
        </p:nvSpPr>
        <p:spPr>
          <a:xfrm>
            <a:off x="9334523" y="4143380"/>
            <a:ext cx="2095515" cy="1571636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 userDrawn="1"/>
        </p:nvSpPr>
        <p:spPr>
          <a:xfrm>
            <a:off x="7334259" y="1928802"/>
            <a:ext cx="190501" cy="142876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 userDrawn="1"/>
        </p:nvSpPr>
        <p:spPr>
          <a:xfrm>
            <a:off x="7524760" y="1928802"/>
            <a:ext cx="381003" cy="285752"/>
          </a:xfrm>
          <a:prstGeom prst="ellipse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 userDrawn="1"/>
        </p:nvSpPr>
        <p:spPr>
          <a:xfrm>
            <a:off x="8001013" y="5143512"/>
            <a:ext cx="2857520" cy="2071702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 userDrawn="1"/>
        </p:nvSpPr>
        <p:spPr>
          <a:xfrm>
            <a:off x="9239272" y="3857628"/>
            <a:ext cx="571504" cy="4286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 userDrawn="1"/>
        </p:nvSpPr>
        <p:spPr>
          <a:xfrm>
            <a:off x="11144285" y="2857496"/>
            <a:ext cx="857256" cy="642942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3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5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자유형 8"/>
          <p:cNvSpPr/>
          <p:nvPr userDrawn="1"/>
        </p:nvSpPr>
        <p:spPr>
          <a:xfrm>
            <a:off x="-190544" y="-142899"/>
            <a:ext cx="3022181" cy="1123628"/>
          </a:xfrm>
          <a:custGeom>
            <a:avLst/>
            <a:gdLst>
              <a:gd name="connsiteX0" fmla="*/ 0 w 3410174"/>
              <a:gd name="connsiteY0" fmla="*/ 0 h 2130014"/>
              <a:gd name="connsiteX1" fmla="*/ 0 w 3410174"/>
              <a:gd name="connsiteY1" fmla="*/ 1473798 h 2130014"/>
              <a:gd name="connsiteX2" fmla="*/ 2764716 w 3410174"/>
              <a:gd name="connsiteY2" fmla="*/ 2130014 h 2130014"/>
              <a:gd name="connsiteX3" fmla="*/ 3410174 w 3410174"/>
              <a:gd name="connsiteY3" fmla="*/ 10758 h 2130014"/>
              <a:gd name="connsiteX4" fmla="*/ 0 w 3410174"/>
              <a:gd name="connsiteY4" fmla="*/ 0 h 213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174" h="2130014">
                <a:moveTo>
                  <a:pt x="0" y="0"/>
                </a:moveTo>
                <a:lnTo>
                  <a:pt x="0" y="1473798"/>
                </a:lnTo>
                <a:lnTo>
                  <a:pt x="2764716" y="2130014"/>
                </a:lnTo>
                <a:lnTo>
                  <a:pt x="3410174" y="107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806639">
            <a:off x="-131230" y="181762"/>
            <a:ext cx="255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헤움네츄럴페이스132" pitchFamily="18" charset="-127"/>
                <a:ea typeface="헤움네츄럴페이스132" pitchFamily="18" charset="-127"/>
              </a:rPr>
              <a:t>남해 여행지</a:t>
            </a:r>
          </a:p>
        </p:txBody>
      </p:sp>
    </p:spTree>
    <p:extLst>
      <p:ext uri="{BB962C8B-B14F-4D97-AF65-F5344CB8AC3E}">
        <p14:creationId xmlns:p14="http://schemas.microsoft.com/office/powerpoint/2010/main" val="359215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 userDrawn="1"/>
        </p:nvSpPr>
        <p:spPr>
          <a:xfrm>
            <a:off x="0" y="1857340"/>
            <a:ext cx="12263021" cy="5270548"/>
          </a:xfrm>
          <a:custGeom>
            <a:avLst/>
            <a:gdLst>
              <a:gd name="connsiteX0" fmla="*/ 0 w 9197266"/>
              <a:gd name="connsiteY0" fmla="*/ 0 h 2929632"/>
              <a:gd name="connsiteX1" fmla="*/ 0 w 9197266"/>
              <a:gd name="connsiteY1" fmla="*/ 2929632 h 2929632"/>
              <a:gd name="connsiteX2" fmla="*/ 9197266 w 9197266"/>
              <a:gd name="connsiteY2" fmla="*/ 2920754 h 2929632"/>
              <a:gd name="connsiteX3" fmla="*/ 9197266 w 9197266"/>
              <a:gd name="connsiteY3" fmla="*/ 239698 h 2929632"/>
              <a:gd name="connsiteX4" fmla="*/ 0 w 9197266"/>
              <a:gd name="connsiteY4" fmla="*/ 0 h 2929632"/>
              <a:gd name="connsiteX0" fmla="*/ 0 w 9197266"/>
              <a:gd name="connsiteY0" fmla="*/ 0 h 2929632"/>
              <a:gd name="connsiteX1" fmla="*/ 0 w 9197266"/>
              <a:gd name="connsiteY1" fmla="*/ 2929632 h 2929632"/>
              <a:gd name="connsiteX2" fmla="*/ 9197266 w 9197266"/>
              <a:gd name="connsiteY2" fmla="*/ 2920754 h 2929632"/>
              <a:gd name="connsiteX3" fmla="*/ 9197266 w 9197266"/>
              <a:gd name="connsiteY3" fmla="*/ 239698 h 2929632"/>
              <a:gd name="connsiteX4" fmla="*/ 0 w 9197266"/>
              <a:gd name="connsiteY4" fmla="*/ 0 h 2929632"/>
              <a:gd name="connsiteX0" fmla="*/ 0 w 9197266"/>
              <a:gd name="connsiteY0" fmla="*/ 0 h 3056827"/>
              <a:gd name="connsiteX1" fmla="*/ 0 w 9197266"/>
              <a:gd name="connsiteY1" fmla="*/ 2929632 h 3056827"/>
              <a:gd name="connsiteX2" fmla="*/ 9197266 w 9197266"/>
              <a:gd name="connsiteY2" fmla="*/ 2920754 h 3056827"/>
              <a:gd name="connsiteX3" fmla="*/ 9197266 w 9197266"/>
              <a:gd name="connsiteY3" fmla="*/ 239698 h 3056827"/>
              <a:gd name="connsiteX4" fmla="*/ 0 w 9197266"/>
              <a:gd name="connsiteY4" fmla="*/ 0 h 3056827"/>
              <a:gd name="connsiteX0" fmla="*/ 0 w 9197266"/>
              <a:gd name="connsiteY0" fmla="*/ 0 h 3056827"/>
              <a:gd name="connsiteX1" fmla="*/ 0 w 9197266"/>
              <a:gd name="connsiteY1" fmla="*/ 2929632 h 3056827"/>
              <a:gd name="connsiteX2" fmla="*/ 9197266 w 9197266"/>
              <a:gd name="connsiteY2" fmla="*/ 2920754 h 3056827"/>
              <a:gd name="connsiteX3" fmla="*/ 9197266 w 9197266"/>
              <a:gd name="connsiteY3" fmla="*/ 239698 h 3056827"/>
              <a:gd name="connsiteX4" fmla="*/ 0 w 9197266"/>
              <a:gd name="connsiteY4" fmla="*/ 0 h 3056827"/>
              <a:gd name="connsiteX0" fmla="*/ 0 w 9197266"/>
              <a:gd name="connsiteY0" fmla="*/ 0 h 3264323"/>
              <a:gd name="connsiteX1" fmla="*/ 0 w 9197266"/>
              <a:gd name="connsiteY1" fmla="*/ 2929632 h 3264323"/>
              <a:gd name="connsiteX2" fmla="*/ 9197266 w 9197266"/>
              <a:gd name="connsiteY2" fmla="*/ 2920754 h 3264323"/>
              <a:gd name="connsiteX3" fmla="*/ 9197266 w 9197266"/>
              <a:gd name="connsiteY3" fmla="*/ 882616 h 3264323"/>
              <a:gd name="connsiteX4" fmla="*/ 0 w 9197266"/>
              <a:gd name="connsiteY4" fmla="*/ 0 h 3264323"/>
              <a:gd name="connsiteX0" fmla="*/ 0 w 9197266"/>
              <a:gd name="connsiteY0" fmla="*/ 0 h 3085095"/>
              <a:gd name="connsiteX1" fmla="*/ 0 w 9197266"/>
              <a:gd name="connsiteY1" fmla="*/ 2929632 h 3085095"/>
              <a:gd name="connsiteX2" fmla="*/ 9197266 w 9197266"/>
              <a:gd name="connsiteY2" fmla="*/ 2920754 h 3085095"/>
              <a:gd name="connsiteX3" fmla="*/ 9197266 w 9197266"/>
              <a:gd name="connsiteY3" fmla="*/ 882616 h 3085095"/>
              <a:gd name="connsiteX4" fmla="*/ 0 w 9197266"/>
              <a:gd name="connsiteY4" fmla="*/ 0 h 3085095"/>
              <a:gd name="connsiteX0" fmla="*/ 0 w 9197266"/>
              <a:gd name="connsiteY0" fmla="*/ 0 h 3085095"/>
              <a:gd name="connsiteX1" fmla="*/ 0 w 9197266"/>
              <a:gd name="connsiteY1" fmla="*/ 2929632 h 3085095"/>
              <a:gd name="connsiteX2" fmla="*/ 9197266 w 9197266"/>
              <a:gd name="connsiteY2" fmla="*/ 2920754 h 3085095"/>
              <a:gd name="connsiteX3" fmla="*/ 9197266 w 9197266"/>
              <a:gd name="connsiteY3" fmla="*/ 882616 h 3085095"/>
              <a:gd name="connsiteX4" fmla="*/ 0 w 9197266"/>
              <a:gd name="connsiteY4" fmla="*/ 0 h 3085095"/>
              <a:gd name="connsiteX0" fmla="*/ 0 w 9197266"/>
              <a:gd name="connsiteY0" fmla="*/ 0 h 3299433"/>
              <a:gd name="connsiteX1" fmla="*/ 0 w 9197266"/>
              <a:gd name="connsiteY1" fmla="*/ 3143970 h 3299433"/>
              <a:gd name="connsiteX2" fmla="*/ 9197266 w 9197266"/>
              <a:gd name="connsiteY2" fmla="*/ 3135092 h 3299433"/>
              <a:gd name="connsiteX3" fmla="*/ 9197266 w 9197266"/>
              <a:gd name="connsiteY3" fmla="*/ 1096954 h 3299433"/>
              <a:gd name="connsiteX4" fmla="*/ 0 w 9197266"/>
              <a:gd name="connsiteY4" fmla="*/ 0 h 3299433"/>
              <a:gd name="connsiteX0" fmla="*/ 0 w 9197266"/>
              <a:gd name="connsiteY0" fmla="*/ 0 h 3656599"/>
              <a:gd name="connsiteX1" fmla="*/ 0 w 9197266"/>
              <a:gd name="connsiteY1" fmla="*/ 3143970 h 3656599"/>
              <a:gd name="connsiteX2" fmla="*/ 9197266 w 9197266"/>
              <a:gd name="connsiteY2" fmla="*/ 3135092 h 3656599"/>
              <a:gd name="connsiteX3" fmla="*/ 9197266 w 9197266"/>
              <a:gd name="connsiteY3" fmla="*/ 1454120 h 3656599"/>
              <a:gd name="connsiteX4" fmla="*/ 0 w 9197266"/>
              <a:gd name="connsiteY4" fmla="*/ 0 h 3656599"/>
              <a:gd name="connsiteX0" fmla="*/ 0 w 9197266"/>
              <a:gd name="connsiteY0" fmla="*/ 0 h 3307445"/>
              <a:gd name="connsiteX1" fmla="*/ 0 w 9197266"/>
              <a:gd name="connsiteY1" fmla="*/ 3143970 h 3307445"/>
              <a:gd name="connsiteX2" fmla="*/ 9197266 w 9197266"/>
              <a:gd name="connsiteY2" fmla="*/ 3135092 h 3307445"/>
              <a:gd name="connsiteX3" fmla="*/ 9197266 w 9197266"/>
              <a:gd name="connsiteY3" fmla="*/ 1454120 h 3307445"/>
              <a:gd name="connsiteX4" fmla="*/ 0 w 9197266"/>
              <a:gd name="connsiteY4" fmla="*/ 0 h 3307445"/>
              <a:gd name="connsiteX0" fmla="*/ 0 w 9197266"/>
              <a:gd name="connsiteY0" fmla="*/ 0 h 3736049"/>
              <a:gd name="connsiteX1" fmla="*/ 0 w 9197266"/>
              <a:gd name="connsiteY1" fmla="*/ 3143970 h 3736049"/>
              <a:gd name="connsiteX2" fmla="*/ 9197266 w 9197266"/>
              <a:gd name="connsiteY2" fmla="*/ 3135092 h 3736049"/>
              <a:gd name="connsiteX3" fmla="*/ 9197266 w 9197266"/>
              <a:gd name="connsiteY3" fmla="*/ 1882724 h 3736049"/>
              <a:gd name="connsiteX4" fmla="*/ 0 w 9197266"/>
              <a:gd name="connsiteY4" fmla="*/ 0 h 3736049"/>
              <a:gd name="connsiteX0" fmla="*/ 0 w 9197266"/>
              <a:gd name="connsiteY0" fmla="*/ 0 h 3413112"/>
              <a:gd name="connsiteX1" fmla="*/ 0 w 9197266"/>
              <a:gd name="connsiteY1" fmla="*/ 3143970 h 3413112"/>
              <a:gd name="connsiteX2" fmla="*/ 9197266 w 9197266"/>
              <a:gd name="connsiteY2" fmla="*/ 3135092 h 3413112"/>
              <a:gd name="connsiteX3" fmla="*/ 9197266 w 9197266"/>
              <a:gd name="connsiteY3" fmla="*/ 1882724 h 3413112"/>
              <a:gd name="connsiteX4" fmla="*/ 0 w 9197266"/>
              <a:gd name="connsiteY4" fmla="*/ 0 h 3413112"/>
              <a:gd name="connsiteX0" fmla="*/ 0 w 9197266"/>
              <a:gd name="connsiteY0" fmla="*/ 0 h 4056078"/>
              <a:gd name="connsiteX1" fmla="*/ 0 w 9197266"/>
              <a:gd name="connsiteY1" fmla="*/ 3786936 h 4056078"/>
              <a:gd name="connsiteX2" fmla="*/ 9197266 w 9197266"/>
              <a:gd name="connsiteY2" fmla="*/ 3778058 h 4056078"/>
              <a:gd name="connsiteX3" fmla="*/ 9197266 w 9197266"/>
              <a:gd name="connsiteY3" fmla="*/ 2525690 h 4056078"/>
              <a:gd name="connsiteX4" fmla="*/ 0 w 9197266"/>
              <a:gd name="connsiteY4" fmla="*/ 0 h 4056078"/>
              <a:gd name="connsiteX0" fmla="*/ 0 w 9197266"/>
              <a:gd name="connsiteY0" fmla="*/ 0 h 4056078"/>
              <a:gd name="connsiteX1" fmla="*/ 0 w 9197266"/>
              <a:gd name="connsiteY1" fmla="*/ 3786936 h 4056078"/>
              <a:gd name="connsiteX2" fmla="*/ 9197266 w 9197266"/>
              <a:gd name="connsiteY2" fmla="*/ 3778058 h 4056078"/>
              <a:gd name="connsiteX3" fmla="*/ 9197266 w 9197266"/>
              <a:gd name="connsiteY3" fmla="*/ 2525690 h 4056078"/>
              <a:gd name="connsiteX4" fmla="*/ 0 w 9197266"/>
              <a:gd name="connsiteY4" fmla="*/ 0 h 4056078"/>
              <a:gd name="connsiteX0" fmla="*/ 0 w 9197266"/>
              <a:gd name="connsiteY0" fmla="*/ 0 h 5270548"/>
              <a:gd name="connsiteX1" fmla="*/ 0 w 9197266"/>
              <a:gd name="connsiteY1" fmla="*/ 5001406 h 5270548"/>
              <a:gd name="connsiteX2" fmla="*/ 9197266 w 9197266"/>
              <a:gd name="connsiteY2" fmla="*/ 4992528 h 5270548"/>
              <a:gd name="connsiteX3" fmla="*/ 9197266 w 9197266"/>
              <a:gd name="connsiteY3" fmla="*/ 3740160 h 5270548"/>
              <a:gd name="connsiteX4" fmla="*/ 0 w 9197266"/>
              <a:gd name="connsiteY4" fmla="*/ 0 h 5270548"/>
              <a:gd name="connsiteX0" fmla="*/ 0 w 9197266"/>
              <a:gd name="connsiteY0" fmla="*/ 0 h 5270548"/>
              <a:gd name="connsiteX1" fmla="*/ 0 w 9197266"/>
              <a:gd name="connsiteY1" fmla="*/ 5001406 h 5270548"/>
              <a:gd name="connsiteX2" fmla="*/ 9197266 w 9197266"/>
              <a:gd name="connsiteY2" fmla="*/ 4992528 h 5270548"/>
              <a:gd name="connsiteX3" fmla="*/ 9197266 w 9197266"/>
              <a:gd name="connsiteY3" fmla="*/ 3740160 h 5270548"/>
              <a:gd name="connsiteX4" fmla="*/ 0 w 9197266"/>
              <a:gd name="connsiteY4" fmla="*/ 0 h 5270548"/>
              <a:gd name="connsiteX0" fmla="*/ 0 w 9197266"/>
              <a:gd name="connsiteY0" fmla="*/ 0 h 5270548"/>
              <a:gd name="connsiteX1" fmla="*/ 0 w 9197266"/>
              <a:gd name="connsiteY1" fmla="*/ 5001406 h 5270548"/>
              <a:gd name="connsiteX2" fmla="*/ 9197266 w 9197266"/>
              <a:gd name="connsiteY2" fmla="*/ 4992528 h 5270548"/>
              <a:gd name="connsiteX3" fmla="*/ 9197266 w 9197266"/>
              <a:gd name="connsiteY3" fmla="*/ 3740160 h 5270548"/>
              <a:gd name="connsiteX4" fmla="*/ 0 w 9197266"/>
              <a:gd name="connsiteY4" fmla="*/ 0 h 52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266" h="5270548">
                <a:moveTo>
                  <a:pt x="0" y="0"/>
                </a:moveTo>
                <a:lnTo>
                  <a:pt x="0" y="5001406"/>
                </a:lnTo>
                <a:lnTo>
                  <a:pt x="9197266" y="4992528"/>
                </a:lnTo>
                <a:lnTo>
                  <a:pt x="9197266" y="3740160"/>
                </a:lnTo>
                <a:cubicBezTo>
                  <a:pt x="7007547" y="5270548"/>
                  <a:pt x="1775256" y="442254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  <a:alpha val="44000"/>
                </a:schemeClr>
              </a:gs>
              <a:gs pos="35000">
                <a:schemeClr val="accent3">
                  <a:lumMod val="75000"/>
                  <a:alpha val="64000"/>
                </a:schemeClr>
              </a:gs>
              <a:gs pos="100000">
                <a:schemeClr val="accent5">
                  <a:shade val="80000"/>
                  <a:hueOff val="0"/>
                  <a:satOff val="0"/>
                  <a:lumOff val="0"/>
                  <a:tint val="15000"/>
                  <a:satMod val="350000"/>
                  <a:alpha val="38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/>
          <p:cNvSpPr/>
          <p:nvPr userDrawn="1"/>
        </p:nvSpPr>
        <p:spPr>
          <a:xfrm>
            <a:off x="0" y="3071786"/>
            <a:ext cx="12263021" cy="4056078"/>
          </a:xfrm>
          <a:custGeom>
            <a:avLst/>
            <a:gdLst>
              <a:gd name="connsiteX0" fmla="*/ 0 w 9197266"/>
              <a:gd name="connsiteY0" fmla="*/ 0 h 2929632"/>
              <a:gd name="connsiteX1" fmla="*/ 0 w 9197266"/>
              <a:gd name="connsiteY1" fmla="*/ 2929632 h 2929632"/>
              <a:gd name="connsiteX2" fmla="*/ 9197266 w 9197266"/>
              <a:gd name="connsiteY2" fmla="*/ 2920754 h 2929632"/>
              <a:gd name="connsiteX3" fmla="*/ 9197266 w 9197266"/>
              <a:gd name="connsiteY3" fmla="*/ 239698 h 2929632"/>
              <a:gd name="connsiteX4" fmla="*/ 0 w 9197266"/>
              <a:gd name="connsiteY4" fmla="*/ 0 h 2929632"/>
              <a:gd name="connsiteX0" fmla="*/ 0 w 9197266"/>
              <a:gd name="connsiteY0" fmla="*/ 0 h 2929632"/>
              <a:gd name="connsiteX1" fmla="*/ 0 w 9197266"/>
              <a:gd name="connsiteY1" fmla="*/ 2929632 h 2929632"/>
              <a:gd name="connsiteX2" fmla="*/ 9197266 w 9197266"/>
              <a:gd name="connsiteY2" fmla="*/ 2920754 h 2929632"/>
              <a:gd name="connsiteX3" fmla="*/ 9197266 w 9197266"/>
              <a:gd name="connsiteY3" fmla="*/ 239698 h 2929632"/>
              <a:gd name="connsiteX4" fmla="*/ 0 w 9197266"/>
              <a:gd name="connsiteY4" fmla="*/ 0 h 2929632"/>
              <a:gd name="connsiteX0" fmla="*/ 0 w 9197266"/>
              <a:gd name="connsiteY0" fmla="*/ 0 h 3056827"/>
              <a:gd name="connsiteX1" fmla="*/ 0 w 9197266"/>
              <a:gd name="connsiteY1" fmla="*/ 2929632 h 3056827"/>
              <a:gd name="connsiteX2" fmla="*/ 9197266 w 9197266"/>
              <a:gd name="connsiteY2" fmla="*/ 2920754 h 3056827"/>
              <a:gd name="connsiteX3" fmla="*/ 9197266 w 9197266"/>
              <a:gd name="connsiteY3" fmla="*/ 239698 h 3056827"/>
              <a:gd name="connsiteX4" fmla="*/ 0 w 9197266"/>
              <a:gd name="connsiteY4" fmla="*/ 0 h 3056827"/>
              <a:gd name="connsiteX0" fmla="*/ 0 w 9197266"/>
              <a:gd name="connsiteY0" fmla="*/ 0 h 3056827"/>
              <a:gd name="connsiteX1" fmla="*/ 0 w 9197266"/>
              <a:gd name="connsiteY1" fmla="*/ 2929632 h 3056827"/>
              <a:gd name="connsiteX2" fmla="*/ 9197266 w 9197266"/>
              <a:gd name="connsiteY2" fmla="*/ 2920754 h 3056827"/>
              <a:gd name="connsiteX3" fmla="*/ 9197266 w 9197266"/>
              <a:gd name="connsiteY3" fmla="*/ 239698 h 3056827"/>
              <a:gd name="connsiteX4" fmla="*/ 0 w 9197266"/>
              <a:gd name="connsiteY4" fmla="*/ 0 h 3056827"/>
              <a:gd name="connsiteX0" fmla="*/ 0 w 9197266"/>
              <a:gd name="connsiteY0" fmla="*/ 0 h 3264323"/>
              <a:gd name="connsiteX1" fmla="*/ 0 w 9197266"/>
              <a:gd name="connsiteY1" fmla="*/ 2929632 h 3264323"/>
              <a:gd name="connsiteX2" fmla="*/ 9197266 w 9197266"/>
              <a:gd name="connsiteY2" fmla="*/ 2920754 h 3264323"/>
              <a:gd name="connsiteX3" fmla="*/ 9197266 w 9197266"/>
              <a:gd name="connsiteY3" fmla="*/ 882616 h 3264323"/>
              <a:gd name="connsiteX4" fmla="*/ 0 w 9197266"/>
              <a:gd name="connsiteY4" fmla="*/ 0 h 3264323"/>
              <a:gd name="connsiteX0" fmla="*/ 0 w 9197266"/>
              <a:gd name="connsiteY0" fmla="*/ 0 h 3085095"/>
              <a:gd name="connsiteX1" fmla="*/ 0 w 9197266"/>
              <a:gd name="connsiteY1" fmla="*/ 2929632 h 3085095"/>
              <a:gd name="connsiteX2" fmla="*/ 9197266 w 9197266"/>
              <a:gd name="connsiteY2" fmla="*/ 2920754 h 3085095"/>
              <a:gd name="connsiteX3" fmla="*/ 9197266 w 9197266"/>
              <a:gd name="connsiteY3" fmla="*/ 882616 h 3085095"/>
              <a:gd name="connsiteX4" fmla="*/ 0 w 9197266"/>
              <a:gd name="connsiteY4" fmla="*/ 0 h 3085095"/>
              <a:gd name="connsiteX0" fmla="*/ 0 w 9197266"/>
              <a:gd name="connsiteY0" fmla="*/ 0 h 3085095"/>
              <a:gd name="connsiteX1" fmla="*/ 0 w 9197266"/>
              <a:gd name="connsiteY1" fmla="*/ 2929632 h 3085095"/>
              <a:gd name="connsiteX2" fmla="*/ 9197266 w 9197266"/>
              <a:gd name="connsiteY2" fmla="*/ 2920754 h 3085095"/>
              <a:gd name="connsiteX3" fmla="*/ 9197266 w 9197266"/>
              <a:gd name="connsiteY3" fmla="*/ 882616 h 3085095"/>
              <a:gd name="connsiteX4" fmla="*/ 0 w 9197266"/>
              <a:gd name="connsiteY4" fmla="*/ 0 h 3085095"/>
              <a:gd name="connsiteX0" fmla="*/ 0 w 9197266"/>
              <a:gd name="connsiteY0" fmla="*/ 0 h 3299433"/>
              <a:gd name="connsiteX1" fmla="*/ 0 w 9197266"/>
              <a:gd name="connsiteY1" fmla="*/ 3143970 h 3299433"/>
              <a:gd name="connsiteX2" fmla="*/ 9197266 w 9197266"/>
              <a:gd name="connsiteY2" fmla="*/ 3135092 h 3299433"/>
              <a:gd name="connsiteX3" fmla="*/ 9197266 w 9197266"/>
              <a:gd name="connsiteY3" fmla="*/ 1096954 h 3299433"/>
              <a:gd name="connsiteX4" fmla="*/ 0 w 9197266"/>
              <a:gd name="connsiteY4" fmla="*/ 0 h 3299433"/>
              <a:gd name="connsiteX0" fmla="*/ 0 w 9197266"/>
              <a:gd name="connsiteY0" fmla="*/ 0 h 3656599"/>
              <a:gd name="connsiteX1" fmla="*/ 0 w 9197266"/>
              <a:gd name="connsiteY1" fmla="*/ 3143970 h 3656599"/>
              <a:gd name="connsiteX2" fmla="*/ 9197266 w 9197266"/>
              <a:gd name="connsiteY2" fmla="*/ 3135092 h 3656599"/>
              <a:gd name="connsiteX3" fmla="*/ 9197266 w 9197266"/>
              <a:gd name="connsiteY3" fmla="*/ 1454120 h 3656599"/>
              <a:gd name="connsiteX4" fmla="*/ 0 w 9197266"/>
              <a:gd name="connsiteY4" fmla="*/ 0 h 3656599"/>
              <a:gd name="connsiteX0" fmla="*/ 0 w 9197266"/>
              <a:gd name="connsiteY0" fmla="*/ 0 h 3307445"/>
              <a:gd name="connsiteX1" fmla="*/ 0 w 9197266"/>
              <a:gd name="connsiteY1" fmla="*/ 3143970 h 3307445"/>
              <a:gd name="connsiteX2" fmla="*/ 9197266 w 9197266"/>
              <a:gd name="connsiteY2" fmla="*/ 3135092 h 3307445"/>
              <a:gd name="connsiteX3" fmla="*/ 9197266 w 9197266"/>
              <a:gd name="connsiteY3" fmla="*/ 1454120 h 3307445"/>
              <a:gd name="connsiteX4" fmla="*/ 0 w 9197266"/>
              <a:gd name="connsiteY4" fmla="*/ 0 h 3307445"/>
              <a:gd name="connsiteX0" fmla="*/ 0 w 9197266"/>
              <a:gd name="connsiteY0" fmla="*/ 0 h 3736049"/>
              <a:gd name="connsiteX1" fmla="*/ 0 w 9197266"/>
              <a:gd name="connsiteY1" fmla="*/ 3143970 h 3736049"/>
              <a:gd name="connsiteX2" fmla="*/ 9197266 w 9197266"/>
              <a:gd name="connsiteY2" fmla="*/ 3135092 h 3736049"/>
              <a:gd name="connsiteX3" fmla="*/ 9197266 w 9197266"/>
              <a:gd name="connsiteY3" fmla="*/ 1882724 h 3736049"/>
              <a:gd name="connsiteX4" fmla="*/ 0 w 9197266"/>
              <a:gd name="connsiteY4" fmla="*/ 0 h 3736049"/>
              <a:gd name="connsiteX0" fmla="*/ 0 w 9197266"/>
              <a:gd name="connsiteY0" fmla="*/ 0 h 3413112"/>
              <a:gd name="connsiteX1" fmla="*/ 0 w 9197266"/>
              <a:gd name="connsiteY1" fmla="*/ 3143970 h 3413112"/>
              <a:gd name="connsiteX2" fmla="*/ 9197266 w 9197266"/>
              <a:gd name="connsiteY2" fmla="*/ 3135092 h 3413112"/>
              <a:gd name="connsiteX3" fmla="*/ 9197266 w 9197266"/>
              <a:gd name="connsiteY3" fmla="*/ 1882724 h 3413112"/>
              <a:gd name="connsiteX4" fmla="*/ 0 w 9197266"/>
              <a:gd name="connsiteY4" fmla="*/ 0 h 3413112"/>
              <a:gd name="connsiteX0" fmla="*/ 0 w 9197266"/>
              <a:gd name="connsiteY0" fmla="*/ 0 h 4056078"/>
              <a:gd name="connsiteX1" fmla="*/ 0 w 9197266"/>
              <a:gd name="connsiteY1" fmla="*/ 3786936 h 4056078"/>
              <a:gd name="connsiteX2" fmla="*/ 9197266 w 9197266"/>
              <a:gd name="connsiteY2" fmla="*/ 3778058 h 4056078"/>
              <a:gd name="connsiteX3" fmla="*/ 9197266 w 9197266"/>
              <a:gd name="connsiteY3" fmla="*/ 2525690 h 4056078"/>
              <a:gd name="connsiteX4" fmla="*/ 0 w 9197266"/>
              <a:gd name="connsiteY4" fmla="*/ 0 h 4056078"/>
              <a:gd name="connsiteX0" fmla="*/ 0 w 9197266"/>
              <a:gd name="connsiteY0" fmla="*/ 0 h 4056078"/>
              <a:gd name="connsiteX1" fmla="*/ 0 w 9197266"/>
              <a:gd name="connsiteY1" fmla="*/ 3786936 h 4056078"/>
              <a:gd name="connsiteX2" fmla="*/ 9197266 w 9197266"/>
              <a:gd name="connsiteY2" fmla="*/ 3778058 h 4056078"/>
              <a:gd name="connsiteX3" fmla="*/ 9197266 w 9197266"/>
              <a:gd name="connsiteY3" fmla="*/ 2525690 h 4056078"/>
              <a:gd name="connsiteX4" fmla="*/ 0 w 9197266"/>
              <a:gd name="connsiteY4" fmla="*/ 0 h 405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266" h="4056078">
                <a:moveTo>
                  <a:pt x="0" y="0"/>
                </a:moveTo>
                <a:lnTo>
                  <a:pt x="0" y="3786936"/>
                </a:lnTo>
                <a:lnTo>
                  <a:pt x="9197266" y="3778058"/>
                </a:lnTo>
                <a:lnTo>
                  <a:pt x="9197266" y="2525690"/>
                </a:lnTo>
                <a:cubicBezTo>
                  <a:pt x="7007547" y="4056078"/>
                  <a:pt x="1829868" y="3420924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35000">
                <a:schemeClr val="accent3">
                  <a:lumMod val="75000"/>
                </a:schemeClr>
              </a:gs>
              <a:gs pos="100000">
                <a:schemeClr val="accent5">
                  <a:shade val="80000"/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1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1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7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한쪽 모서리가 잘린 사각형 8"/>
          <p:cNvSpPr/>
          <p:nvPr userDrawn="1"/>
        </p:nvSpPr>
        <p:spPr>
          <a:xfrm>
            <a:off x="0" y="857232"/>
            <a:ext cx="12192000" cy="5715040"/>
          </a:xfrm>
          <a:prstGeom prst="snip1Rect">
            <a:avLst>
              <a:gd name="adj" fmla="val 16906"/>
            </a:avLst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35000">
                <a:schemeClr val="accent3">
                  <a:lumMod val="75000"/>
                </a:schemeClr>
              </a:gs>
              <a:gs pos="100000">
                <a:schemeClr val="accent5">
                  <a:shade val="80000"/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원호 10"/>
          <p:cNvSpPr/>
          <p:nvPr userDrawn="1"/>
        </p:nvSpPr>
        <p:spPr>
          <a:xfrm rot="2099436">
            <a:off x="10158318" y="794917"/>
            <a:ext cx="854348" cy="1044570"/>
          </a:xfrm>
          <a:prstGeom prst="arc">
            <a:avLst>
              <a:gd name="adj1" fmla="val 15477214"/>
              <a:gd name="adj2" fmla="val 2101823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black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910973" y="1670912"/>
            <a:ext cx="1809763" cy="129201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960000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48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rgbClr val="BAD0C8"/>
            </a:gs>
            <a:gs pos="50000">
              <a:srgbClr val="85A7A7"/>
            </a:gs>
            <a:gs pos="100000">
              <a:srgbClr val="5D8D7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user\Local Settings\Temporary Internet Files\Content.IE5\28ML3900\MP900446852[2]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232491" y="0"/>
            <a:ext cx="68722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86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6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04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39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BCC5-DC74-49DF-9FD4-8B159DDE874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6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3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9F63-4949-4CA6-ABB0-E1EE3A771255}" type="datetimeFigureOut">
              <a:rPr lang="ko-KR" altLang="en-US" smtClean="0"/>
              <a:pPr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2608-CEE5-43FB-9D54-89C8EC3464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5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5055946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박현아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8B0B-91DF-46EA-B48F-3FDD69FF01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1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1504" y="2459042"/>
            <a:ext cx="6879046" cy="1470025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여행지 소개입니다</a:t>
            </a:r>
            <a:endParaRPr lang="ko-KR" altLang="en-US" sz="2400" b="1" dirty="0">
              <a:ln w="18415" cmpd="sng">
                <a:solidFill>
                  <a:schemeClr val="bg1"/>
                </a:solidFill>
                <a:prstDash val="solid"/>
              </a:ln>
              <a:latin typeface="헤움네츄럴페이스132" pitchFamily="18" charset="-127"/>
              <a:ea typeface="헤움네츄럴페이스132" pitchFamily="18" charset="-127"/>
            </a:endParaRPr>
          </a:p>
        </p:txBody>
      </p:sp>
      <p:pic>
        <p:nvPicPr>
          <p:cNvPr id="3076" name="Picture 4" descr="C:\Documents and Settings\쭌우\Local Settings\Temporary Internet Files\Content.IE5\2VC7GBKT\MC900013159[1].wm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lum bright="52000" contrast="33000"/>
          </a:blip>
          <a:srcRect/>
          <a:stretch>
            <a:fillRect/>
          </a:stretch>
        </p:blipFill>
        <p:spPr bwMode="auto">
          <a:xfrm>
            <a:off x="6738942" y="4429133"/>
            <a:ext cx="1833264" cy="2969233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631504" y="5373217"/>
            <a:ext cx="4464496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소망 B" panose="02020603020101020101" pitchFamily="18" charset="-127"/>
                <a:ea typeface="한컴 소망 B" panose="02020603020101020101" pitchFamily="18" charset="-127"/>
              </a:rPr>
              <a:t>작성자 </a:t>
            </a:r>
            <a:r>
              <a:rPr lang="en-US" altLang="ko-KR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소망 B" panose="02020603020101020101" pitchFamily="18" charset="-127"/>
                <a:ea typeface="한컴 소망 B" panose="02020603020101020101" pitchFamily="18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소망 B" panose="02020603020101020101" pitchFamily="18" charset="-127"/>
                <a:ea typeface="한컴 소망 B" panose="02020603020101020101" pitchFamily="18" charset="-127"/>
              </a:rPr>
              <a:t>안현우</a:t>
            </a:r>
          </a:p>
        </p:txBody>
      </p:sp>
    </p:spTree>
    <p:extLst>
      <p:ext uri="{BB962C8B-B14F-4D97-AF65-F5344CB8AC3E}">
        <p14:creationId xmlns:p14="http://schemas.microsoft.com/office/powerpoint/2010/main" val="30058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8333E-6 -7.40741E-7 L -0.01042 0.2757 " pathEditMode="relative" rAng="0" ptsTypes="AA">
                                      <p:cBhvr>
                                        <p:cTn id="6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13773"/>
                                    </p:animMotion>
                                    <p:animRot by="1500000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33218" y="-243408"/>
            <a:ext cx="7093130" cy="6552727"/>
            <a:chOff x="3049630" y="1027125"/>
            <a:chExt cx="5071186" cy="555448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336E71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 rot="448304">
              <a:off x="3049630" y="1027125"/>
              <a:ext cx="5071186" cy="555448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5" name="타원 4"/>
            <p:cNvSpPr/>
            <p:nvPr/>
          </p:nvSpPr>
          <p:spPr>
            <a:xfrm>
              <a:off x="4977723" y="2061397"/>
              <a:ext cx="191193" cy="179166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564377" y="4847479"/>
              <a:ext cx="191193" cy="179166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278889" y="4990355"/>
              <a:ext cx="191193" cy="179166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000760" y="5643578"/>
              <a:ext cx="191193" cy="179166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730771" y="4531441"/>
              <a:ext cx="191193" cy="179166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6627" y="2285992"/>
              <a:ext cx="1529546" cy="2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남해대교와 충렬사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0743" y="5072074"/>
              <a:ext cx="1402084" cy="2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prstClr val="black"/>
                  </a:solidFill>
                </a:rPr>
                <a:t>가천</a:t>
              </a:r>
              <a:r>
                <a:rPr lang="ko-KR" altLang="en-US" sz="1200" dirty="0">
                  <a:solidFill>
                    <a:prstClr val="black"/>
                  </a:solidFill>
                </a:rPr>
                <a:t> </a:t>
              </a:r>
              <a:r>
                <a:rPr lang="ko-KR" altLang="en-US" sz="1200" dirty="0" err="1">
                  <a:solidFill>
                    <a:prstClr val="black"/>
                  </a:solidFill>
                </a:rPr>
                <a:t>가랭이</a:t>
              </a:r>
              <a:r>
                <a:rPr lang="ko-KR" altLang="en-US" sz="1200" dirty="0">
                  <a:solidFill>
                    <a:prstClr val="black"/>
                  </a:solidFill>
                </a:rPr>
                <a:t> 마을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8" y="5857892"/>
              <a:ext cx="1402084" cy="2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상주 </a:t>
              </a:r>
              <a:r>
                <a:rPr lang="ko-KR" altLang="en-US" sz="1200" dirty="0" err="1">
                  <a:solidFill>
                    <a:prstClr val="black"/>
                  </a:solidFill>
                </a:rPr>
                <a:t>은모래비치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6693" y="5214950"/>
              <a:ext cx="1402084" cy="2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공산과 </a:t>
              </a:r>
              <a:r>
                <a:rPr lang="ko-KR" altLang="en-US" sz="1200" dirty="0" err="1">
                  <a:solidFill>
                    <a:prstClr val="black"/>
                  </a:solidFill>
                </a:rPr>
                <a:t>보리암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8263" y="4071942"/>
              <a:ext cx="857256" cy="2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prstClr val="black"/>
                  </a:solidFill>
                </a:rPr>
                <a:t>독일 마을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54015" y="4786322"/>
              <a:ext cx="1357322" cy="391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prstClr val="black"/>
                  </a:solidFill>
                </a:rPr>
                <a:t>물방조</a:t>
              </a:r>
              <a:r>
                <a:rPr lang="ko-KR" altLang="en-US" sz="1200" dirty="0">
                  <a:solidFill>
                    <a:prstClr val="black"/>
                  </a:solidFill>
                </a:rPr>
                <a:t> </a:t>
              </a:r>
              <a:r>
                <a:rPr lang="ko-KR" altLang="en-US" sz="1200" dirty="0" err="1">
                  <a:solidFill>
                    <a:prstClr val="black"/>
                  </a:solidFill>
                </a:rPr>
                <a:t>어부림과</a:t>
              </a:r>
              <a:r>
                <a:rPr lang="ko-KR" altLang="en-US" sz="1200" dirty="0">
                  <a:solidFill>
                    <a:prstClr val="black"/>
                  </a:solidFill>
                </a:rPr>
                <a:t> </a:t>
              </a:r>
              <a:r>
                <a:rPr lang="ko-KR" altLang="en-US" sz="1200" dirty="0" err="1">
                  <a:solidFill>
                    <a:prstClr val="black"/>
                  </a:solidFill>
                </a:rPr>
                <a:t>물미</a:t>
              </a:r>
              <a:r>
                <a:rPr lang="ko-KR" altLang="en-US" sz="1200" dirty="0">
                  <a:solidFill>
                    <a:prstClr val="black"/>
                  </a:solidFill>
                </a:rPr>
                <a:t> 해안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6332971" y="4455141"/>
              <a:ext cx="191193" cy="179166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경로1">
            <a:extLst>
              <a:ext uri="{FF2B5EF4-FFF2-40B4-BE49-F238E27FC236}">
                <a16:creationId xmlns:a16="http://schemas.microsoft.com/office/drawing/2014/main" id="{354DFCB1-620B-45F1-86F1-B3624C59D680}"/>
              </a:ext>
            </a:extLst>
          </p:cNvPr>
          <p:cNvSpPr/>
          <p:nvPr/>
        </p:nvSpPr>
        <p:spPr>
          <a:xfrm>
            <a:off x="3619893" y="1150070"/>
            <a:ext cx="1951348" cy="3139126"/>
          </a:xfrm>
          <a:custGeom>
            <a:avLst/>
            <a:gdLst>
              <a:gd name="connsiteX0" fmla="*/ 0 w 1951348"/>
              <a:gd name="connsiteY0" fmla="*/ 3139126 h 3139126"/>
              <a:gd name="connsiteX1" fmla="*/ 160255 w 1951348"/>
              <a:gd name="connsiteY1" fmla="*/ 2752627 h 3139126"/>
              <a:gd name="connsiteX2" fmla="*/ 197963 w 1951348"/>
              <a:gd name="connsiteY2" fmla="*/ 2696066 h 3139126"/>
              <a:gd name="connsiteX3" fmla="*/ 311084 w 1951348"/>
              <a:gd name="connsiteY3" fmla="*/ 2639505 h 3139126"/>
              <a:gd name="connsiteX4" fmla="*/ 443060 w 1951348"/>
              <a:gd name="connsiteY4" fmla="*/ 2648932 h 3139126"/>
              <a:gd name="connsiteX5" fmla="*/ 527901 w 1951348"/>
              <a:gd name="connsiteY5" fmla="*/ 2630078 h 3139126"/>
              <a:gd name="connsiteX6" fmla="*/ 612742 w 1951348"/>
              <a:gd name="connsiteY6" fmla="*/ 2507530 h 3139126"/>
              <a:gd name="connsiteX7" fmla="*/ 659876 w 1951348"/>
              <a:gd name="connsiteY7" fmla="*/ 2422689 h 3139126"/>
              <a:gd name="connsiteX8" fmla="*/ 697583 w 1951348"/>
              <a:gd name="connsiteY8" fmla="*/ 2328421 h 3139126"/>
              <a:gd name="connsiteX9" fmla="*/ 725864 w 1951348"/>
              <a:gd name="connsiteY9" fmla="*/ 2271860 h 3139126"/>
              <a:gd name="connsiteX10" fmla="*/ 735291 w 1951348"/>
              <a:gd name="connsiteY10" fmla="*/ 2234153 h 3139126"/>
              <a:gd name="connsiteX11" fmla="*/ 782425 w 1951348"/>
              <a:gd name="connsiteY11" fmla="*/ 2224726 h 3139126"/>
              <a:gd name="connsiteX12" fmla="*/ 810705 w 1951348"/>
              <a:gd name="connsiteY12" fmla="*/ 2168165 h 3139126"/>
              <a:gd name="connsiteX13" fmla="*/ 838985 w 1951348"/>
              <a:gd name="connsiteY13" fmla="*/ 2121031 h 3139126"/>
              <a:gd name="connsiteX14" fmla="*/ 857839 w 1951348"/>
              <a:gd name="connsiteY14" fmla="*/ 2092751 h 3139126"/>
              <a:gd name="connsiteX15" fmla="*/ 895546 w 1951348"/>
              <a:gd name="connsiteY15" fmla="*/ 2007909 h 3139126"/>
              <a:gd name="connsiteX16" fmla="*/ 904973 w 1951348"/>
              <a:gd name="connsiteY16" fmla="*/ 1979629 h 3139126"/>
              <a:gd name="connsiteX17" fmla="*/ 942680 w 1951348"/>
              <a:gd name="connsiteY17" fmla="*/ 1932495 h 3139126"/>
              <a:gd name="connsiteX18" fmla="*/ 961534 w 1951348"/>
              <a:gd name="connsiteY18" fmla="*/ 1904215 h 3139126"/>
              <a:gd name="connsiteX19" fmla="*/ 989814 w 1951348"/>
              <a:gd name="connsiteY19" fmla="*/ 1885361 h 3139126"/>
              <a:gd name="connsiteX20" fmla="*/ 1018095 w 1951348"/>
              <a:gd name="connsiteY20" fmla="*/ 1828800 h 3139126"/>
              <a:gd name="connsiteX21" fmla="*/ 1084082 w 1951348"/>
              <a:gd name="connsiteY21" fmla="*/ 1677971 h 3139126"/>
              <a:gd name="connsiteX22" fmla="*/ 1112363 w 1951348"/>
              <a:gd name="connsiteY22" fmla="*/ 1593130 h 3139126"/>
              <a:gd name="connsiteX23" fmla="*/ 1121789 w 1951348"/>
              <a:gd name="connsiteY23" fmla="*/ 1508289 h 3139126"/>
              <a:gd name="connsiteX24" fmla="*/ 1131216 w 1951348"/>
              <a:gd name="connsiteY24" fmla="*/ 1470582 h 3139126"/>
              <a:gd name="connsiteX25" fmla="*/ 1140643 w 1951348"/>
              <a:gd name="connsiteY25" fmla="*/ 1414021 h 3139126"/>
              <a:gd name="connsiteX26" fmla="*/ 1168923 w 1951348"/>
              <a:gd name="connsiteY26" fmla="*/ 1272619 h 3139126"/>
              <a:gd name="connsiteX27" fmla="*/ 1206631 w 1951348"/>
              <a:gd name="connsiteY27" fmla="*/ 1159497 h 3139126"/>
              <a:gd name="connsiteX28" fmla="*/ 1225484 w 1951348"/>
              <a:gd name="connsiteY28" fmla="*/ 1112363 h 3139126"/>
              <a:gd name="connsiteX29" fmla="*/ 1234911 w 1951348"/>
              <a:gd name="connsiteY29" fmla="*/ 1065229 h 3139126"/>
              <a:gd name="connsiteX30" fmla="*/ 1272618 w 1951348"/>
              <a:gd name="connsiteY30" fmla="*/ 989815 h 3139126"/>
              <a:gd name="connsiteX31" fmla="*/ 1300899 w 1951348"/>
              <a:gd name="connsiteY31" fmla="*/ 933254 h 3139126"/>
              <a:gd name="connsiteX32" fmla="*/ 1357460 w 1951348"/>
              <a:gd name="connsiteY32" fmla="*/ 895546 h 3139126"/>
              <a:gd name="connsiteX33" fmla="*/ 1395167 w 1951348"/>
              <a:gd name="connsiteY33" fmla="*/ 867266 h 3139126"/>
              <a:gd name="connsiteX34" fmla="*/ 1432874 w 1951348"/>
              <a:gd name="connsiteY34" fmla="*/ 829559 h 3139126"/>
              <a:gd name="connsiteX35" fmla="*/ 1470581 w 1951348"/>
              <a:gd name="connsiteY35" fmla="*/ 810705 h 3139126"/>
              <a:gd name="connsiteX36" fmla="*/ 1508288 w 1951348"/>
              <a:gd name="connsiteY36" fmla="*/ 782425 h 3139126"/>
              <a:gd name="connsiteX37" fmla="*/ 1574276 w 1951348"/>
              <a:gd name="connsiteY37" fmla="*/ 735291 h 3139126"/>
              <a:gd name="connsiteX38" fmla="*/ 1602556 w 1951348"/>
              <a:gd name="connsiteY38" fmla="*/ 697584 h 3139126"/>
              <a:gd name="connsiteX39" fmla="*/ 1696825 w 1951348"/>
              <a:gd name="connsiteY39" fmla="*/ 565608 h 3139126"/>
              <a:gd name="connsiteX40" fmla="*/ 1734532 w 1951348"/>
              <a:gd name="connsiteY40" fmla="*/ 509048 h 3139126"/>
              <a:gd name="connsiteX41" fmla="*/ 1772239 w 1951348"/>
              <a:gd name="connsiteY41" fmla="*/ 414779 h 3139126"/>
              <a:gd name="connsiteX42" fmla="*/ 1791093 w 1951348"/>
              <a:gd name="connsiteY42" fmla="*/ 367645 h 3139126"/>
              <a:gd name="connsiteX43" fmla="*/ 1809946 w 1951348"/>
              <a:gd name="connsiteY43" fmla="*/ 311085 h 3139126"/>
              <a:gd name="connsiteX44" fmla="*/ 1828800 w 1951348"/>
              <a:gd name="connsiteY44" fmla="*/ 263951 h 3139126"/>
              <a:gd name="connsiteX45" fmla="*/ 1847653 w 1951348"/>
              <a:gd name="connsiteY45" fmla="*/ 226243 h 3139126"/>
              <a:gd name="connsiteX46" fmla="*/ 1866507 w 1951348"/>
              <a:gd name="connsiteY46" fmla="*/ 169683 h 3139126"/>
              <a:gd name="connsiteX47" fmla="*/ 1875934 w 1951348"/>
              <a:gd name="connsiteY47" fmla="*/ 141402 h 3139126"/>
              <a:gd name="connsiteX48" fmla="*/ 1913641 w 1951348"/>
              <a:gd name="connsiteY48" fmla="*/ 84841 h 3139126"/>
              <a:gd name="connsiteX49" fmla="*/ 1923068 w 1951348"/>
              <a:gd name="connsiteY49" fmla="*/ 56561 h 3139126"/>
              <a:gd name="connsiteX50" fmla="*/ 1941921 w 1951348"/>
              <a:gd name="connsiteY50" fmla="*/ 28281 h 3139126"/>
              <a:gd name="connsiteX51" fmla="*/ 1951348 w 1951348"/>
              <a:gd name="connsiteY51" fmla="*/ 0 h 313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51348" h="3139126">
                <a:moveTo>
                  <a:pt x="0" y="3139126"/>
                </a:moveTo>
                <a:cubicBezTo>
                  <a:pt x="53418" y="3010293"/>
                  <a:pt x="103360" y="2879963"/>
                  <a:pt x="160255" y="2752627"/>
                </a:cubicBezTo>
                <a:cubicBezTo>
                  <a:pt x="169499" y="2731939"/>
                  <a:pt x="179835" y="2709662"/>
                  <a:pt x="197963" y="2696066"/>
                </a:cubicBezTo>
                <a:cubicBezTo>
                  <a:pt x="231689" y="2670771"/>
                  <a:pt x="273377" y="2658359"/>
                  <a:pt x="311084" y="2639505"/>
                </a:cubicBezTo>
                <a:cubicBezTo>
                  <a:pt x="355076" y="2642647"/>
                  <a:pt x="398956" y="2648932"/>
                  <a:pt x="443060" y="2648932"/>
                </a:cubicBezTo>
                <a:cubicBezTo>
                  <a:pt x="476240" y="2648932"/>
                  <a:pt x="498739" y="2639799"/>
                  <a:pt x="527901" y="2630078"/>
                </a:cubicBezTo>
                <a:cubicBezTo>
                  <a:pt x="575317" y="2535243"/>
                  <a:pt x="506152" y="2667414"/>
                  <a:pt x="612742" y="2507530"/>
                </a:cubicBezTo>
                <a:cubicBezTo>
                  <a:pt x="630687" y="2480612"/>
                  <a:pt x="646027" y="2451926"/>
                  <a:pt x="659876" y="2422689"/>
                </a:cubicBezTo>
                <a:cubicBezTo>
                  <a:pt x="674364" y="2392104"/>
                  <a:pt x="684018" y="2359427"/>
                  <a:pt x="697583" y="2328421"/>
                </a:cubicBezTo>
                <a:cubicBezTo>
                  <a:pt x="706032" y="2309109"/>
                  <a:pt x="718035" y="2291431"/>
                  <a:pt x="725864" y="2271860"/>
                </a:cubicBezTo>
                <a:cubicBezTo>
                  <a:pt x="730676" y="2259831"/>
                  <a:pt x="725338" y="2242447"/>
                  <a:pt x="735291" y="2234153"/>
                </a:cubicBezTo>
                <a:cubicBezTo>
                  <a:pt x="747600" y="2223896"/>
                  <a:pt x="766714" y="2227868"/>
                  <a:pt x="782425" y="2224726"/>
                </a:cubicBezTo>
                <a:cubicBezTo>
                  <a:pt x="836459" y="2143671"/>
                  <a:pt x="771674" y="2246227"/>
                  <a:pt x="810705" y="2168165"/>
                </a:cubicBezTo>
                <a:cubicBezTo>
                  <a:pt x="818899" y="2151777"/>
                  <a:pt x="829274" y="2136568"/>
                  <a:pt x="838985" y="2121031"/>
                </a:cubicBezTo>
                <a:cubicBezTo>
                  <a:pt x="844990" y="2111424"/>
                  <a:pt x="852772" y="2102884"/>
                  <a:pt x="857839" y="2092751"/>
                </a:cubicBezTo>
                <a:cubicBezTo>
                  <a:pt x="871679" y="2065070"/>
                  <a:pt x="883643" y="2036476"/>
                  <a:pt x="895546" y="2007909"/>
                </a:cubicBezTo>
                <a:cubicBezTo>
                  <a:pt x="899368" y="1998737"/>
                  <a:pt x="899707" y="1988055"/>
                  <a:pt x="904973" y="1979629"/>
                </a:cubicBezTo>
                <a:cubicBezTo>
                  <a:pt x="915637" y="1962567"/>
                  <a:pt x="930608" y="1948591"/>
                  <a:pt x="942680" y="1932495"/>
                </a:cubicBezTo>
                <a:cubicBezTo>
                  <a:pt x="949478" y="1923431"/>
                  <a:pt x="953523" y="1912226"/>
                  <a:pt x="961534" y="1904215"/>
                </a:cubicBezTo>
                <a:cubicBezTo>
                  <a:pt x="969545" y="1896204"/>
                  <a:pt x="980387" y="1891646"/>
                  <a:pt x="989814" y="1885361"/>
                </a:cubicBezTo>
                <a:cubicBezTo>
                  <a:pt x="1024774" y="1832923"/>
                  <a:pt x="995794" y="1881766"/>
                  <a:pt x="1018095" y="1828800"/>
                </a:cubicBezTo>
                <a:cubicBezTo>
                  <a:pt x="1039390" y="1778223"/>
                  <a:pt x="1066728" y="1730032"/>
                  <a:pt x="1084082" y="1677971"/>
                </a:cubicBezTo>
                <a:lnTo>
                  <a:pt x="1112363" y="1593130"/>
                </a:lnTo>
                <a:cubicBezTo>
                  <a:pt x="1115505" y="1564850"/>
                  <a:pt x="1117462" y="1536412"/>
                  <a:pt x="1121789" y="1508289"/>
                </a:cubicBezTo>
                <a:cubicBezTo>
                  <a:pt x="1123759" y="1495484"/>
                  <a:pt x="1128675" y="1483286"/>
                  <a:pt x="1131216" y="1470582"/>
                </a:cubicBezTo>
                <a:cubicBezTo>
                  <a:pt x="1134965" y="1451839"/>
                  <a:pt x="1137737" y="1432912"/>
                  <a:pt x="1140643" y="1414021"/>
                </a:cubicBezTo>
                <a:cubicBezTo>
                  <a:pt x="1149664" y="1355383"/>
                  <a:pt x="1149428" y="1331104"/>
                  <a:pt x="1168923" y="1272619"/>
                </a:cubicBezTo>
                <a:cubicBezTo>
                  <a:pt x="1181492" y="1234912"/>
                  <a:pt x="1191870" y="1196401"/>
                  <a:pt x="1206631" y="1159497"/>
                </a:cubicBezTo>
                <a:cubicBezTo>
                  <a:pt x="1212915" y="1143786"/>
                  <a:pt x="1220622" y="1128571"/>
                  <a:pt x="1225484" y="1112363"/>
                </a:cubicBezTo>
                <a:cubicBezTo>
                  <a:pt x="1230088" y="1097016"/>
                  <a:pt x="1230307" y="1080576"/>
                  <a:pt x="1234911" y="1065229"/>
                </a:cubicBezTo>
                <a:cubicBezTo>
                  <a:pt x="1259377" y="983678"/>
                  <a:pt x="1243439" y="1048175"/>
                  <a:pt x="1272618" y="989815"/>
                </a:cubicBezTo>
                <a:cubicBezTo>
                  <a:pt x="1285320" y="964411"/>
                  <a:pt x="1276884" y="954267"/>
                  <a:pt x="1300899" y="933254"/>
                </a:cubicBezTo>
                <a:cubicBezTo>
                  <a:pt x="1317952" y="918333"/>
                  <a:pt x="1339332" y="909142"/>
                  <a:pt x="1357460" y="895546"/>
                </a:cubicBezTo>
                <a:cubicBezTo>
                  <a:pt x="1370029" y="886119"/>
                  <a:pt x="1383343" y="877612"/>
                  <a:pt x="1395167" y="867266"/>
                </a:cubicBezTo>
                <a:cubicBezTo>
                  <a:pt x="1408544" y="855561"/>
                  <a:pt x="1418654" y="840224"/>
                  <a:pt x="1432874" y="829559"/>
                </a:cubicBezTo>
                <a:cubicBezTo>
                  <a:pt x="1444116" y="821127"/>
                  <a:pt x="1458664" y="818153"/>
                  <a:pt x="1470581" y="810705"/>
                </a:cubicBezTo>
                <a:cubicBezTo>
                  <a:pt x="1483904" y="802378"/>
                  <a:pt x="1495503" y="791557"/>
                  <a:pt x="1508288" y="782425"/>
                </a:cubicBezTo>
                <a:cubicBezTo>
                  <a:pt x="1527021" y="769045"/>
                  <a:pt x="1558874" y="750693"/>
                  <a:pt x="1574276" y="735291"/>
                </a:cubicBezTo>
                <a:cubicBezTo>
                  <a:pt x="1585385" y="724182"/>
                  <a:pt x="1592210" y="709408"/>
                  <a:pt x="1602556" y="697584"/>
                </a:cubicBezTo>
                <a:cubicBezTo>
                  <a:pt x="1690706" y="596841"/>
                  <a:pt x="1580549" y="751649"/>
                  <a:pt x="1696825" y="565608"/>
                </a:cubicBezTo>
                <a:cubicBezTo>
                  <a:pt x="1708834" y="546393"/>
                  <a:pt x="1726117" y="530086"/>
                  <a:pt x="1734532" y="509048"/>
                </a:cubicBezTo>
                <a:lnTo>
                  <a:pt x="1772239" y="414779"/>
                </a:lnTo>
                <a:cubicBezTo>
                  <a:pt x="1778524" y="399068"/>
                  <a:pt x="1785742" y="383698"/>
                  <a:pt x="1791093" y="367645"/>
                </a:cubicBezTo>
                <a:cubicBezTo>
                  <a:pt x="1797377" y="348792"/>
                  <a:pt x="1803154" y="329762"/>
                  <a:pt x="1809946" y="311085"/>
                </a:cubicBezTo>
                <a:cubicBezTo>
                  <a:pt x="1815729" y="295182"/>
                  <a:pt x="1821928" y="279414"/>
                  <a:pt x="1828800" y="263951"/>
                </a:cubicBezTo>
                <a:cubicBezTo>
                  <a:pt x="1834507" y="251109"/>
                  <a:pt x="1842434" y="239291"/>
                  <a:pt x="1847653" y="226243"/>
                </a:cubicBezTo>
                <a:cubicBezTo>
                  <a:pt x="1855034" y="207791"/>
                  <a:pt x="1860222" y="188536"/>
                  <a:pt x="1866507" y="169683"/>
                </a:cubicBezTo>
                <a:cubicBezTo>
                  <a:pt x="1869649" y="160256"/>
                  <a:pt x="1870422" y="149670"/>
                  <a:pt x="1875934" y="141402"/>
                </a:cubicBezTo>
                <a:cubicBezTo>
                  <a:pt x="1888503" y="122548"/>
                  <a:pt x="1906475" y="106337"/>
                  <a:pt x="1913641" y="84841"/>
                </a:cubicBezTo>
                <a:cubicBezTo>
                  <a:pt x="1916783" y="75414"/>
                  <a:pt x="1918624" y="65449"/>
                  <a:pt x="1923068" y="56561"/>
                </a:cubicBezTo>
                <a:cubicBezTo>
                  <a:pt x="1928135" y="46428"/>
                  <a:pt x="1936854" y="38414"/>
                  <a:pt x="1941921" y="28281"/>
                </a:cubicBezTo>
                <a:cubicBezTo>
                  <a:pt x="1946365" y="19393"/>
                  <a:pt x="1951348" y="0"/>
                  <a:pt x="195134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경로2">
            <a:extLst>
              <a:ext uri="{FF2B5EF4-FFF2-40B4-BE49-F238E27FC236}">
                <a16:creationId xmlns:a16="http://schemas.microsoft.com/office/drawing/2014/main" id="{6809CB2A-BCB2-47A5-BDAA-3E9A1C9EB378}"/>
              </a:ext>
            </a:extLst>
          </p:cNvPr>
          <p:cNvSpPr/>
          <p:nvPr/>
        </p:nvSpPr>
        <p:spPr>
          <a:xfrm>
            <a:off x="3563332" y="4411744"/>
            <a:ext cx="3469261" cy="1065229"/>
          </a:xfrm>
          <a:custGeom>
            <a:avLst/>
            <a:gdLst>
              <a:gd name="connsiteX0" fmla="*/ 0 w 3469261"/>
              <a:gd name="connsiteY0" fmla="*/ 0 h 1065229"/>
              <a:gd name="connsiteX1" fmla="*/ 18854 w 3469261"/>
              <a:gd name="connsiteY1" fmla="*/ 47134 h 1065229"/>
              <a:gd name="connsiteX2" fmla="*/ 28280 w 3469261"/>
              <a:gd name="connsiteY2" fmla="*/ 75415 h 1065229"/>
              <a:gd name="connsiteX3" fmla="*/ 75414 w 3469261"/>
              <a:gd name="connsiteY3" fmla="*/ 169683 h 1065229"/>
              <a:gd name="connsiteX4" fmla="*/ 122548 w 3469261"/>
              <a:gd name="connsiteY4" fmla="*/ 282804 h 1065229"/>
              <a:gd name="connsiteX5" fmla="*/ 150829 w 3469261"/>
              <a:gd name="connsiteY5" fmla="*/ 320512 h 1065229"/>
              <a:gd name="connsiteX6" fmla="*/ 169682 w 3469261"/>
              <a:gd name="connsiteY6" fmla="*/ 348792 h 1065229"/>
              <a:gd name="connsiteX7" fmla="*/ 197963 w 3469261"/>
              <a:gd name="connsiteY7" fmla="*/ 377072 h 1065229"/>
              <a:gd name="connsiteX8" fmla="*/ 329938 w 3469261"/>
              <a:gd name="connsiteY8" fmla="*/ 443060 h 1065229"/>
              <a:gd name="connsiteX9" fmla="*/ 395926 w 3469261"/>
              <a:gd name="connsiteY9" fmla="*/ 480767 h 1065229"/>
              <a:gd name="connsiteX10" fmla="*/ 593889 w 3469261"/>
              <a:gd name="connsiteY10" fmla="*/ 527901 h 1065229"/>
              <a:gd name="connsiteX11" fmla="*/ 622169 w 3469261"/>
              <a:gd name="connsiteY11" fmla="*/ 537328 h 1065229"/>
              <a:gd name="connsiteX12" fmla="*/ 754144 w 3469261"/>
              <a:gd name="connsiteY12" fmla="*/ 556182 h 1065229"/>
              <a:gd name="connsiteX13" fmla="*/ 999241 w 3469261"/>
              <a:gd name="connsiteY13" fmla="*/ 575035 h 1065229"/>
              <a:gd name="connsiteX14" fmla="*/ 1065229 w 3469261"/>
              <a:gd name="connsiteY14" fmla="*/ 584462 h 1065229"/>
              <a:gd name="connsiteX15" fmla="*/ 1140643 w 3469261"/>
              <a:gd name="connsiteY15" fmla="*/ 593889 h 1065229"/>
              <a:gd name="connsiteX16" fmla="*/ 1187777 w 3469261"/>
              <a:gd name="connsiteY16" fmla="*/ 603316 h 1065229"/>
              <a:gd name="connsiteX17" fmla="*/ 1244338 w 3469261"/>
              <a:gd name="connsiteY17" fmla="*/ 612743 h 1065229"/>
              <a:gd name="connsiteX18" fmla="*/ 1310326 w 3469261"/>
              <a:gd name="connsiteY18" fmla="*/ 631596 h 1065229"/>
              <a:gd name="connsiteX19" fmla="*/ 1376313 w 3469261"/>
              <a:gd name="connsiteY19" fmla="*/ 641023 h 1065229"/>
              <a:gd name="connsiteX20" fmla="*/ 1423447 w 3469261"/>
              <a:gd name="connsiteY20" fmla="*/ 650450 h 1065229"/>
              <a:gd name="connsiteX21" fmla="*/ 1480008 w 3469261"/>
              <a:gd name="connsiteY21" fmla="*/ 659877 h 1065229"/>
              <a:gd name="connsiteX22" fmla="*/ 1527142 w 3469261"/>
              <a:gd name="connsiteY22" fmla="*/ 669303 h 1065229"/>
              <a:gd name="connsiteX23" fmla="*/ 1583703 w 3469261"/>
              <a:gd name="connsiteY23" fmla="*/ 678730 h 1065229"/>
              <a:gd name="connsiteX24" fmla="*/ 1659117 w 3469261"/>
              <a:gd name="connsiteY24" fmla="*/ 697584 h 1065229"/>
              <a:gd name="connsiteX25" fmla="*/ 1725105 w 3469261"/>
              <a:gd name="connsiteY25" fmla="*/ 707011 h 1065229"/>
              <a:gd name="connsiteX26" fmla="*/ 1847654 w 3469261"/>
              <a:gd name="connsiteY26" fmla="*/ 725864 h 1065229"/>
              <a:gd name="connsiteX27" fmla="*/ 1913641 w 3469261"/>
              <a:gd name="connsiteY27" fmla="*/ 744718 h 1065229"/>
              <a:gd name="connsiteX28" fmla="*/ 2045616 w 3469261"/>
              <a:gd name="connsiteY28" fmla="*/ 763571 h 1065229"/>
              <a:gd name="connsiteX29" fmla="*/ 2111604 w 3469261"/>
              <a:gd name="connsiteY29" fmla="*/ 782425 h 1065229"/>
              <a:gd name="connsiteX30" fmla="*/ 2177592 w 3469261"/>
              <a:gd name="connsiteY30" fmla="*/ 791852 h 1065229"/>
              <a:gd name="connsiteX31" fmla="*/ 2290713 w 3469261"/>
              <a:gd name="connsiteY31" fmla="*/ 810705 h 1065229"/>
              <a:gd name="connsiteX32" fmla="*/ 2375555 w 3469261"/>
              <a:gd name="connsiteY32" fmla="*/ 829559 h 1065229"/>
              <a:gd name="connsiteX33" fmla="*/ 2403835 w 3469261"/>
              <a:gd name="connsiteY33" fmla="*/ 838986 h 1065229"/>
              <a:gd name="connsiteX34" fmla="*/ 2479249 w 3469261"/>
              <a:gd name="connsiteY34" fmla="*/ 848413 h 1065229"/>
              <a:gd name="connsiteX35" fmla="*/ 2507530 w 3469261"/>
              <a:gd name="connsiteY35" fmla="*/ 857840 h 1065229"/>
              <a:gd name="connsiteX36" fmla="*/ 2554664 w 3469261"/>
              <a:gd name="connsiteY36" fmla="*/ 867266 h 1065229"/>
              <a:gd name="connsiteX37" fmla="*/ 2582944 w 3469261"/>
              <a:gd name="connsiteY37" fmla="*/ 886120 h 1065229"/>
              <a:gd name="connsiteX38" fmla="*/ 2639505 w 3469261"/>
              <a:gd name="connsiteY38" fmla="*/ 895547 h 1065229"/>
              <a:gd name="connsiteX39" fmla="*/ 2667786 w 3469261"/>
              <a:gd name="connsiteY39" fmla="*/ 904974 h 1065229"/>
              <a:gd name="connsiteX40" fmla="*/ 2705493 w 3469261"/>
              <a:gd name="connsiteY40" fmla="*/ 914400 h 1065229"/>
              <a:gd name="connsiteX41" fmla="*/ 2733773 w 3469261"/>
              <a:gd name="connsiteY41" fmla="*/ 923827 h 1065229"/>
              <a:gd name="connsiteX42" fmla="*/ 2790334 w 3469261"/>
              <a:gd name="connsiteY42" fmla="*/ 933254 h 1065229"/>
              <a:gd name="connsiteX43" fmla="*/ 2903456 w 3469261"/>
              <a:gd name="connsiteY43" fmla="*/ 970961 h 1065229"/>
              <a:gd name="connsiteX44" fmla="*/ 2960016 w 3469261"/>
              <a:gd name="connsiteY44" fmla="*/ 989815 h 1065229"/>
              <a:gd name="connsiteX45" fmla="*/ 3044858 w 3469261"/>
              <a:gd name="connsiteY45" fmla="*/ 1008668 h 1065229"/>
              <a:gd name="connsiteX46" fmla="*/ 3073138 w 3469261"/>
              <a:gd name="connsiteY46" fmla="*/ 1018095 h 1065229"/>
              <a:gd name="connsiteX47" fmla="*/ 3139126 w 3469261"/>
              <a:gd name="connsiteY47" fmla="*/ 1027522 h 1065229"/>
              <a:gd name="connsiteX48" fmla="*/ 3176833 w 3469261"/>
              <a:gd name="connsiteY48" fmla="*/ 1036949 h 1065229"/>
              <a:gd name="connsiteX49" fmla="*/ 3205113 w 3469261"/>
              <a:gd name="connsiteY49" fmla="*/ 1046376 h 1065229"/>
              <a:gd name="connsiteX50" fmla="*/ 3299381 w 3469261"/>
              <a:gd name="connsiteY50" fmla="*/ 1055802 h 1065229"/>
              <a:gd name="connsiteX51" fmla="*/ 3327662 w 3469261"/>
              <a:gd name="connsiteY51" fmla="*/ 1065229 h 1065229"/>
              <a:gd name="connsiteX52" fmla="*/ 3412503 w 3469261"/>
              <a:gd name="connsiteY52" fmla="*/ 1046376 h 1065229"/>
              <a:gd name="connsiteX53" fmla="*/ 3440783 w 3469261"/>
              <a:gd name="connsiteY53" fmla="*/ 989815 h 1065229"/>
              <a:gd name="connsiteX54" fmla="*/ 3450210 w 3469261"/>
              <a:gd name="connsiteY54" fmla="*/ 961534 h 1065229"/>
              <a:gd name="connsiteX55" fmla="*/ 3469064 w 3469261"/>
              <a:gd name="connsiteY55" fmla="*/ 914400 h 106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69261" h="1065229">
                <a:moveTo>
                  <a:pt x="0" y="0"/>
                </a:moveTo>
                <a:cubicBezTo>
                  <a:pt x="6285" y="15711"/>
                  <a:pt x="12913" y="31290"/>
                  <a:pt x="18854" y="47134"/>
                </a:cubicBezTo>
                <a:cubicBezTo>
                  <a:pt x="22343" y="56438"/>
                  <a:pt x="24116" y="66393"/>
                  <a:pt x="28280" y="75415"/>
                </a:cubicBezTo>
                <a:cubicBezTo>
                  <a:pt x="43002" y="107313"/>
                  <a:pt x="64304" y="136354"/>
                  <a:pt x="75414" y="169683"/>
                </a:cubicBezTo>
                <a:cubicBezTo>
                  <a:pt x="92173" y="219958"/>
                  <a:pt x="94673" y="236345"/>
                  <a:pt x="122548" y="282804"/>
                </a:cubicBezTo>
                <a:cubicBezTo>
                  <a:pt x="130632" y="296277"/>
                  <a:pt x="141697" y="307727"/>
                  <a:pt x="150829" y="320512"/>
                </a:cubicBezTo>
                <a:cubicBezTo>
                  <a:pt x="157414" y="329731"/>
                  <a:pt x="162429" y="340089"/>
                  <a:pt x="169682" y="348792"/>
                </a:cubicBezTo>
                <a:cubicBezTo>
                  <a:pt x="178217" y="359034"/>
                  <a:pt x="187298" y="369073"/>
                  <a:pt x="197963" y="377072"/>
                </a:cubicBezTo>
                <a:cubicBezTo>
                  <a:pt x="240801" y="409200"/>
                  <a:pt x="280433" y="418308"/>
                  <a:pt x="329938" y="443060"/>
                </a:cubicBezTo>
                <a:cubicBezTo>
                  <a:pt x="352597" y="454390"/>
                  <a:pt x="372315" y="471585"/>
                  <a:pt x="395926" y="480767"/>
                </a:cubicBezTo>
                <a:cubicBezTo>
                  <a:pt x="459807" y="505610"/>
                  <a:pt x="527751" y="512639"/>
                  <a:pt x="593889" y="527901"/>
                </a:cubicBezTo>
                <a:cubicBezTo>
                  <a:pt x="603571" y="530135"/>
                  <a:pt x="612469" y="535172"/>
                  <a:pt x="622169" y="537328"/>
                </a:cubicBezTo>
                <a:cubicBezTo>
                  <a:pt x="652965" y="544172"/>
                  <a:pt x="727033" y="553328"/>
                  <a:pt x="754144" y="556182"/>
                </a:cubicBezTo>
                <a:cubicBezTo>
                  <a:pt x="848833" y="566149"/>
                  <a:pt x="899496" y="568386"/>
                  <a:pt x="999241" y="575035"/>
                </a:cubicBezTo>
                <a:lnTo>
                  <a:pt x="1065229" y="584462"/>
                </a:lnTo>
                <a:cubicBezTo>
                  <a:pt x="1090340" y="587810"/>
                  <a:pt x="1115604" y="590037"/>
                  <a:pt x="1140643" y="593889"/>
                </a:cubicBezTo>
                <a:cubicBezTo>
                  <a:pt x="1156479" y="596325"/>
                  <a:pt x="1172013" y="600450"/>
                  <a:pt x="1187777" y="603316"/>
                </a:cubicBezTo>
                <a:cubicBezTo>
                  <a:pt x="1206582" y="606735"/>
                  <a:pt x="1225714" y="608445"/>
                  <a:pt x="1244338" y="612743"/>
                </a:cubicBezTo>
                <a:cubicBezTo>
                  <a:pt x="1266628" y="617887"/>
                  <a:pt x="1287958" y="626803"/>
                  <a:pt x="1310326" y="631596"/>
                </a:cubicBezTo>
                <a:cubicBezTo>
                  <a:pt x="1332052" y="636251"/>
                  <a:pt x="1354396" y="637370"/>
                  <a:pt x="1376313" y="641023"/>
                </a:cubicBezTo>
                <a:cubicBezTo>
                  <a:pt x="1392117" y="643657"/>
                  <a:pt x="1407683" y="647584"/>
                  <a:pt x="1423447" y="650450"/>
                </a:cubicBezTo>
                <a:cubicBezTo>
                  <a:pt x="1442252" y="653869"/>
                  <a:pt x="1461203" y="656458"/>
                  <a:pt x="1480008" y="659877"/>
                </a:cubicBezTo>
                <a:cubicBezTo>
                  <a:pt x="1495772" y="662743"/>
                  <a:pt x="1511378" y="666437"/>
                  <a:pt x="1527142" y="669303"/>
                </a:cubicBezTo>
                <a:cubicBezTo>
                  <a:pt x="1545947" y="672722"/>
                  <a:pt x="1565014" y="674725"/>
                  <a:pt x="1583703" y="678730"/>
                </a:cubicBezTo>
                <a:cubicBezTo>
                  <a:pt x="1609039" y="684159"/>
                  <a:pt x="1633709" y="692502"/>
                  <a:pt x="1659117" y="697584"/>
                </a:cubicBezTo>
                <a:cubicBezTo>
                  <a:pt x="1680905" y="701942"/>
                  <a:pt x="1703144" y="703633"/>
                  <a:pt x="1725105" y="707011"/>
                </a:cubicBezTo>
                <a:cubicBezTo>
                  <a:pt x="1895141" y="733169"/>
                  <a:pt x="1656310" y="698529"/>
                  <a:pt x="1847654" y="725864"/>
                </a:cubicBezTo>
                <a:cubicBezTo>
                  <a:pt x="1869650" y="732149"/>
                  <a:pt x="1891209" y="740232"/>
                  <a:pt x="1913641" y="744718"/>
                </a:cubicBezTo>
                <a:cubicBezTo>
                  <a:pt x="2012863" y="764563"/>
                  <a:pt x="1960414" y="743909"/>
                  <a:pt x="2045616" y="763571"/>
                </a:cubicBezTo>
                <a:cubicBezTo>
                  <a:pt x="2067906" y="768715"/>
                  <a:pt x="2089236" y="777632"/>
                  <a:pt x="2111604" y="782425"/>
                </a:cubicBezTo>
                <a:cubicBezTo>
                  <a:pt x="2133330" y="787081"/>
                  <a:pt x="2155645" y="788387"/>
                  <a:pt x="2177592" y="791852"/>
                </a:cubicBezTo>
                <a:cubicBezTo>
                  <a:pt x="2215351" y="797814"/>
                  <a:pt x="2253228" y="803208"/>
                  <a:pt x="2290713" y="810705"/>
                </a:cubicBezTo>
                <a:cubicBezTo>
                  <a:pt x="2323109" y="817184"/>
                  <a:pt x="2344494" y="820684"/>
                  <a:pt x="2375555" y="829559"/>
                </a:cubicBezTo>
                <a:cubicBezTo>
                  <a:pt x="2385109" y="832289"/>
                  <a:pt x="2394059" y="837208"/>
                  <a:pt x="2403835" y="838986"/>
                </a:cubicBezTo>
                <a:cubicBezTo>
                  <a:pt x="2428760" y="843518"/>
                  <a:pt x="2454111" y="845271"/>
                  <a:pt x="2479249" y="848413"/>
                </a:cubicBezTo>
                <a:cubicBezTo>
                  <a:pt x="2488676" y="851555"/>
                  <a:pt x="2497890" y="855430"/>
                  <a:pt x="2507530" y="857840"/>
                </a:cubicBezTo>
                <a:cubicBezTo>
                  <a:pt x="2523074" y="861726"/>
                  <a:pt x="2539662" y="861640"/>
                  <a:pt x="2554664" y="867266"/>
                </a:cubicBezTo>
                <a:cubicBezTo>
                  <a:pt x="2565272" y="871244"/>
                  <a:pt x="2572196" y="882537"/>
                  <a:pt x="2582944" y="886120"/>
                </a:cubicBezTo>
                <a:cubicBezTo>
                  <a:pt x="2601077" y="892164"/>
                  <a:pt x="2620846" y="891401"/>
                  <a:pt x="2639505" y="895547"/>
                </a:cubicBezTo>
                <a:cubicBezTo>
                  <a:pt x="2649205" y="897703"/>
                  <a:pt x="2658231" y="902244"/>
                  <a:pt x="2667786" y="904974"/>
                </a:cubicBezTo>
                <a:cubicBezTo>
                  <a:pt x="2680243" y="908533"/>
                  <a:pt x="2693036" y="910841"/>
                  <a:pt x="2705493" y="914400"/>
                </a:cubicBezTo>
                <a:cubicBezTo>
                  <a:pt x="2715047" y="917130"/>
                  <a:pt x="2724073" y="921671"/>
                  <a:pt x="2733773" y="923827"/>
                </a:cubicBezTo>
                <a:cubicBezTo>
                  <a:pt x="2752432" y="927973"/>
                  <a:pt x="2771918" y="928138"/>
                  <a:pt x="2790334" y="933254"/>
                </a:cubicBezTo>
                <a:cubicBezTo>
                  <a:pt x="2828631" y="943892"/>
                  <a:pt x="2865749" y="958392"/>
                  <a:pt x="2903456" y="970961"/>
                </a:cubicBezTo>
                <a:cubicBezTo>
                  <a:pt x="2922309" y="977246"/>
                  <a:pt x="2940616" y="985504"/>
                  <a:pt x="2960016" y="989815"/>
                </a:cubicBezTo>
                <a:cubicBezTo>
                  <a:pt x="2988297" y="996099"/>
                  <a:pt x="3016752" y="1001642"/>
                  <a:pt x="3044858" y="1008668"/>
                </a:cubicBezTo>
                <a:cubicBezTo>
                  <a:pt x="3054498" y="1011078"/>
                  <a:pt x="3063394" y="1016146"/>
                  <a:pt x="3073138" y="1018095"/>
                </a:cubicBezTo>
                <a:cubicBezTo>
                  <a:pt x="3094926" y="1022453"/>
                  <a:pt x="3117265" y="1023547"/>
                  <a:pt x="3139126" y="1027522"/>
                </a:cubicBezTo>
                <a:cubicBezTo>
                  <a:pt x="3151873" y="1029840"/>
                  <a:pt x="3164376" y="1033390"/>
                  <a:pt x="3176833" y="1036949"/>
                </a:cubicBezTo>
                <a:cubicBezTo>
                  <a:pt x="3186387" y="1039679"/>
                  <a:pt x="3195292" y="1044865"/>
                  <a:pt x="3205113" y="1046376"/>
                </a:cubicBezTo>
                <a:cubicBezTo>
                  <a:pt x="3236325" y="1051178"/>
                  <a:pt x="3267958" y="1052660"/>
                  <a:pt x="3299381" y="1055802"/>
                </a:cubicBezTo>
                <a:cubicBezTo>
                  <a:pt x="3308808" y="1058944"/>
                  <a:pt x="3317725" y="1065229"/>
                  <a:pt x="3327662" y="1065229"/>
                </a:cubicBezTo>
                <a:cubicBezTo>
                  <a:pt x="3360840" y="1065229"/>
                  <a:pt x="3383341" y="1056096"/>
                  <a:pt x="3412503" y="1046376"/>
                </a:cubicBezTo>
                <a:cubicBezTo>
                  <a:pt x="3436198" y="975290"/>
                  <a:pt x="3404235" y="1062912"/>
                  <a:pt x="3440783" y="989815"/>
                </a:cubicBezTo>
                <a:cubicBezTo>
                  <a:pt x="3445227" y="980927"/>
                  <a:pt x="3445766" y="970422"/>
                  <a:pt x="3450210" y="961534"/>
                </a:cubicBezTo>
                <a:cubicBezTo>
                  <a:pt x="3472550" y="916854"/>
                  <a:pt x="3469064" y="950780"/>
                  <a:pt x="3469064" y="9144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경로4">
            <a:extLst>
              <a:ext uri="{FF2B5EF4-FFF2-40B4-BE49-F238E27FC236}">
                <a16:creationId xmlns:a16="http://schemas.microsoft.com/office/drawing/2014/main" id="{646ED592-ABDB-4DA6-9A13-2A66F579AC03}"/>
              </a:ext>
            </a:extLst>
          </p:cNvPr>
          <p:cNvSpPr/>
          <p:nvPr/>
        </p:nvSpPr>
        <p:spPr>
          <a:xfrm>
            <a:off x="6004874" y="3911103"/>
            <a:ext cx="1480008" cy="660897"/>
          </a:xfrm>
          <a:custGeom>
            <a:avLst/>
            <a:gdLst>
              <a:gd name="connsiteX0" fmla="*/ 0 w 1480008"/>
              <a:gd name="connsiteY0" fmla="*/ 660897 h 660897"/>
              <a:gd name="connsiteX1" fmla="*/ 47134 w 1480008"/>
              <a:gd name="connsiteY1" fmla="*/ 632617 h 660897"/>
              <a:gd name="connsiteX2" fmla="*/ 75415 w 1480008"/>
              <a:gd name="connsiteY2" fmla="*/ 623190 h 660897"/>
              <a:gd name="connsiteX3" fmla="*/ 150829 w 1480008"/>
              <a:gd name="connsiteY3" fmla="*/ 585483 h 660897"/>
              <a:gd name="connsiteX4" fmla="*/ 197963 w 1480008"/>
              <a:gd name="connsiteY4" fmla="*/ 576056 h 660897"/>
              <a:gd name="connsiteX5" fmla="*/ 245097 w 1480008"/>
              <a:gd name="connsiteY5" fmla="*/ 557202 h 660897"/>
              <a:gd name="connsiteX6" fmla="*/ 273378 w 1480008"/>
              <a:gd name="connsiteY6" fmla="*/ 547775 h 660897"/>
              <a:gd name="connsiteX7" fmla="*/ 301658 w 1480008"/>
              <a:gd name="connsiteY7" fmla="*/ 528922 h 660897"/>
              <a:gd name="connsiteX8" fmla="*/ 367646 w 1480008"/>
              <a:gd name="connsiteY8" fmla="*/ 510068 h 660897"/>
              <a:gd name="connsiteX9" fmla="*/ 395926 w 1480008"/>
              <a:gd name="connsiteY9" fmla="*/ 491215 h 660897"/>
              <a:gd name="connsiteX10" fmla="*/ 433633 w 1480008"/>
              <a:gd name="connsiteY10" fmla="*/ 481788 h 660897"/>
              <a:gd name="connsiteX11" fmla="*/ 499621 w 1480008"/>
              <a:gd name="connsiteY11" fmla="*/ 462934 h 660897"/>
              <a:gd name="connsiteX12" fmla="*/ 527901 w 1480008"/>
              <a:gd name="connsiteY12" fmla="*/ 434654 h 660897"/>
              <a:gd name="connsiteX13" fmla="*/ 593889 w 1480008"/>
              <a:gd name="connsiteY13" fmla="*/ 415800 h 660897"/>
              <a:gd name="connsiteX14" fmla="*/ 622169 w 1480008"/>
              <a:gd name="connsiteY14" fmla="*/ 396946 h 660897"/>
              <a:gd name="connsiteX15" fmla="*/ 650450 w 1480008"/>
              <a:gd name="connsiteY15" fmla="*/ 387520 h 660897"/>
              <a:gd name="connsiteX16" fmla="*/ 707011 w 1480008"/>
              <a:gd name="connsiteY16" fmla="*/ 349812 h 660897"/>
              <a:gd name="connsiteX17" fmla="*/ 735291 w 1480008"/>
              <a:gd name="connsiteY17" fmla="*/ 330959 h 660897"/>
              <a:gd name="connsiteX18" fmla="*/ 801279 w 1480008"/>
              <a:gd name="connsiteY18" fmla="*/ 302678 h 660897"/>
              <a:gd name="connsiteX19" fmla="*/ 876693 w 1480008"/>
              <a:gd name="connsiteY19" fmla="*/ 236691 h 660897"/>
              <a:gd name="connsiteX20" fmla="*/ 904973 w 1480008"/>
              <a:gd name="connsiteY20" fmla="*/ 227264 h 660897"/>
              <a:gd name="connsiteX21" fmla="*/ 989815 w 1480008"/>
              <a:gd name="connsiteY21" fmla="*/ 180130 h 660897"/>
              <a:gd name="connsiteX22" fmla="*/ 1046375 w 1480008"/>
              <a:gd name="connsiteY22" fmla="*/ 132996 h 660897"/>
              <a:gd name="connsiteX23" fmla="*/ 1102936 w 1480008"/>
              <a:gd name="connsiteY23" fmla="*/ 114142 h 660897"/>
              <a:gd name="connsiteX24" fmla="*/ 1178351 w 1480008"/>
              <a:gd name="connsiteY24" fmla="*/ 67008 h 660897"/>
              <a:gd name="connsiteX25" fmla="*/ 1206631 w 1480008"/>
              <a:gd name="connsiteY25" fmla="*/ 48155 h 660897"/>
              <a:gd name="connsiteX26" fmla="*/ 1263192 w 1480008"/>
              <a:gd name="connsiteY26" fmla="*/ 29301 h 660897"/>
              <a:gd name="connsiteX27" fmla="*/ 1291472 w 1480008"/>
              <a:gd name="connsiteY27" fmla="*/ 19874 h 660897"/>
              <a:gd name="connsiteX28" fmla="*/ 1338606 w 1480008"/>
              <a:gd name="connsiteY28" fmla="*/ 10448 h 660897"/>
              <a:gd name="connsiteX29" fmla="*/ 1376314 w 1480008"/>
              <a:gd name="connsiteY29" fmla="*/ 1021 h 660897"/>
              <a:gd name="connsiteX30" fmla="*/ 1480008 w 1480008"/>
              <a:gd name="connsiteY30" fmla="*/ 1021 h 66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80008" h="660897">
                <a:moveTo>
                  <a:pt x="0" y="660897"/>
                </a:moveTo>
                <a:cubicBezTo>
                  <a:pt x="15711" y="651470"/>
                  <a:pt x="30746" y="640811"/>
                  <a:pt x="47134" y="632617"/>
                </a:cubicBezTo>
                <a:cubicBezTo>
                  <a:pt x="56022" y="628173"/>
                  <a:pt x="66527" y="627634"/>
                  <a:pt x="75415" y="623190"/>
                </a:cubicBezTo>
                <a:cubicBezTo>
                  <a:pt x="133777" y="594008"/>
                  <a:pt x="69274" y="609949"/>
                  <a:pt x="150829" y="585483"/>
                </a:cubicBezTo>
                <a:cubicBezTo>
                  <a:pt x="166176" y="580879"/>
                  <a:pt x="182616" y="580660"/>
                  <a:pt x="197963" y="576056"/>
                </a:cubicBezTo>
                <a:cubicBezTo>
                  <a:pt x="214171" y="571193"/>
                  <a:pt x="229253" y="563144"/>
                  <a:pt x="245097" y="557202"/>
                </a:cubicBezTo>
                <a:cubicBezTo>
                  <a:pt x="254401" y="553713"/>
                  <a:pt x="264490" y="552219"/>
                  <a:pt x="273378" y="547775"/>
                </a:cubicBezTo>
                <a:cubicBezTo>
                  <a:pt x="283511" y="542708"/>
                  <a:pt x="291525" y="533989"/>
                  <a:pt x="301658" y="528922"/>
                </a:cubicBezTo>
                <a:cubicBezTo>
                  <a:pt x="315184" y="522159"/>
                  <a:pt x="355562" y="513089"/>
                  <a:pt x="367646" y="510068"/>
                </a:cubicBezTo>
                <a:cubicBezTo>
                  <a:pt x="377073" y="503784"/>
                  <a:pt x="385513" y="495678"/>
                  <a:pt x="395926" y="491215"/>
                </a:cubicBezTo>
                <a:cubicBezTo>
                  <a:pt x="407834" y="486111"/>
                  <a:pt x="421176" y="485347"/>
                  <a:pt x="433633" y="481788"/>
                </a:cubicBezTo>
                <a:cubicBezTo>
                  <a:pt x="528300" y="454740"/>
                  <a:pt x="381745" y="492404"/>
                  <a:pt x="499621" y="462934"/>
                </a:cubicBezTo>
                <a:cubicBezTo>
                  <a:pt x="509048" y="453507"/>
                  <a:pt x="516809" y="442049"/>
                  <a:pt x="527901" y="434654"/>
                </a:cubicBezTo>
                <a:cubicBezTo>
                  <a:pt x="536015" y="429245"/>
                  <a:pt x="588861" y="417057"/>
                  <a:pt x="593889" y="415800"/>
                </a:cubicBezTo>
                <a:cubicBezTo>
                  <a:pt x="603316" y="409515"/>
                  <a:pt x="612035" y="402013"/>
                  <a:pt x="622169" y="396946"/>
                </a:cubicBezTo>
                <a:cubicBezTo>
                  <a:pt x="631057" y="392502"/>
                  <a:pt x="641764" y="392346"/>
                  <a:pt x="650450" y="387520"/>
                </a:cubicBezTo>
                <a:cubicBezTo>
                  <a:pt x="670258" y="376516"/>
                  <a:pt x="688157" y="362381"/>
                  <a:pt x="707011" y="349812"/>
                </a:cubicBezTo>
                <a:cubicBezTo>
                  <a:pt x="716438" y="343528"/>
                  <a:pt x="725158" y="336026"/>
                  <a:pt x="735291" y="330959"/>
                </a:cubicBezTo>
                <a:cubicBezTo>
                  <a:pt x="781886" y="307661"/>
                  <a:pt x="759666" y="316549"/>
                  <a:pt x="801279" y="302678"/>
                </a:cubicBezTo>
                <a:cubicBezTo>
                  <a:pt x="823275" y="269684"/>
                  <a:pt x="829558" y="252403"/>
                  <a:pt x="876693" y="236691"/>
                </a:cubicBezTo>
                <a:cubicBezTo>
                  <a:pt x="886120" y="233549"/>
                  <a:pt x="896287" y="232090"/>
                  <a:pt x="904973" y="227264"/>
                </a:cubicBezTo>
                <a:cubicBezTo>
                  <a:pt x="1002214" y="173241"/>
                  <a:pt x="925824" y="201460"/>
                  <a:pt x="989815" y="180130"/>
                </a:cubicBezTo>
                <a:cubicBezTo>
                  <a:pt x="1007573" y="162372"/>
                  <a:pt x="1022753" y="143495"/>
                  <a:pt x="1046375" y="132996"/>
                </a:cubicBezTo>
                <a:cubicBezTo>
                  <a:pt x="1064536" y="124924"/>
                  <a:pt x="1102936" y="114142"/>
                  <a:pt x="1102936" y="114142"/>
                </a:cubicBezTo>
                <a:cubicBezTo>
                  <a:pt x="1148163" y="46304"/>
                  <a:pt x="1084118" y="129829"/>
                  <a:pt x="1178351" y="67008"/>
                </a:cubicBezTo>
                <a:cubicBezTo>
                  <a:pt x="1187778" y="60724"/>
                  <a:pt x="1196278" y="52756"/>
                  <a:pt x="1206631" y="48155"/>
                </a:cubicBezTo>
                <a:cubicBezTo>
                  <a:pt x="1224792" y="40084"/>
                  <a:pt x="1244338" y="35586"/>
                  <a:pt x="1263192" y="29301"/>
                </a:cubicBezTo>
                <a:cubicBezTo>
                  <a:pt x="1272619" y="26159"/>
                  <a:pt x="1281728" y="21823"/>
                  <a:pt x="1291472" y="19874"/>
                </a:cubicBezTo>
                <a:cubicBezTo>
                  <a:pt x="1307183" y="16732"/>
                  <a:pt x="1322965" y="13924"/>
                  <a:pt x="1338606" y="10448"/>
                </a:cubicBezTo>
                <a:cubicBezTo>
                  <a:pt x="1351254" y="7638"/>
                  <a:pt x="1363387" y="1883"/>
                  <a:pt x="1376314" y="1021"/>
                </a:cubicBezTo>
                <a:cubicBezTo>
                  <a:pt x="1410802" y="-1278"/>
                  <a:pt x="1445443" y="1021"/>
                  <a:pt x="1480008" y="1021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경로3">
            <a:extLst>
              <a:ext uri="{FF2B5EF4-FFF2-40B4-BE49-F238E27FC236}">
                <a16:creationId xmlns:a16="http://schemas.microsoft.com/office/drawing/2014/main" id="{0A9E3B4C-49F2-4C36-A270-354B9566567E}"/>
              </a:ext>
            </a:extLst>
          </p:cNvPr>
          <p:cNvSpPr/>
          <p:nvPr/>
        </p:nvSpPr>
        <p:spPr>
          <a:xfrm>
            <a:off x="6023728" y="4619134"/>
            <a:ext cx="952107" cy="659876"/>
          </a:xfrm>
          <a:custGeom>
            <a:avLst/>
            <a:gdLst>
              <a:gd name="connsiteX0" fmla="*/ 952107 w 952107"/>
              <a:gd name="connsiteY0" fmla="*/ 659876 h 659876"/>
              <a:gd name="connsiteX1" fmla="*/ 904973 w 952107"/>
              <a:gd name="connsiteY1" fmla="*/ 650450 h 659876"/>
              <a:gd name="connsiteX2" fmla="*/ 876693 w 952107"/>
              <a:gd name="connsiteY2" fmla="*/ 631596 h 659876"/>
              <a:gd name="connsiteX3" fmla="*/ 820132 w 952107"/>
              <a:gd name="connsiteY3" fmla="*/ 584462 h 659876"/>
              <a:gd name="connsiteX4" fmla="*/ 791851 w 952107"/>
              <a:gd name="connsiteY4" fmla="*/ 575035 h 659876"/>
              <a:gd name="connsiteX5" fmla="*/ 669303 w 952107"/>
              <a:gd name="connsiteY5" fmla="*/ 490194 h 659876"/>
              <a:gd name="connsiteX6" fmla="*/ 565608 w 952107"/>
              <a:gd name="connsiteY6" fmla="*/ 424206 h 659876"/>
              <a:gd name="connsiteX7" fmla="*/ 537328 w 952107"/>
              <a:gd name="connsiteY7" fmla="*/ 405353 h 659876"/>
              <a:gd name="connsiteX8" fmla="*/ 405352 w 952107"/>
              <a:gd name="connsiteY8" fmla="*/ 320511 h 659876"/>
              <a:gd name="connsiteX9" fmla="*/ 263950 w 952107"/>
              <a:gd name="connsiteY9" fmla="*/ 216817 h 659876"/>
              <a:gd name="connsiteX10" fmla="*/ 9427 w 952107"/>
              <a:gd name="connsiteY10" fmla="*/ 18854 h 659876"/>
              <a:gd name="connsiteX11" fmla="*/ 0 w 952107"/>
              <a:gd name="connsiteY11" fmla="*/ 0 h 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2107" h="659876">
                <a:moveTo>
                  <a:pt x="952107" y="659876"/>
                </a:moveTo>
                <a:cubicBezTo>
                  <a:pt x="936396" y="656734"/>
                  <a:pt x="919975" y="656076"/>
                  <a:pt x="904973" y="650450"/>
                </a:cubicBezTo>
                <a:cubicBezTo>
                  <a:pt x="894365" y="646472"/>
                  <a:pt x="885636" y="638552"/>
                  <a:pt x="876693" y="631596"/>
                </a:cubicBezTo>
                <a:cubicBezTo>
                  <a:pt x="857321" y="616529"/>
                  <a:pt x="840552" y="598075"/>
                  <a:pt x="820132" y="584462"/>
                </a:cubicBezTo>
                <a:cubicBezTo>
                  <a:pt x="811864" y="578950"/>
                  <a:pt x="801278" y="578177"/>
                  <a:pt x="791851" y="575035"/>
                </a:cubicBezTo>
                <a:cubicBezTo>
                  <a:pt x="751002" y="546755"/>
                  <a:pt x="710642" y="517753"/>
                  <a:pt x="669303" y="490194"/>
                </a:cubicBezTo>
                <a:cubicBezTo>
                  <a:pt x="635214" y="467468"/>
                  <a:pt x="600071" y="446361"/>
                  <a:pt x="565608" y="424206"/>
                </a:cubicBezTo>
                <a:cubicBezTo>
                  <a:pt x="556078" y="418080"/>
                  <a:pt x="546840" y="411508"/>
                  <a:pt x="537328" y="405353"/>
                </a:cubicBezTo>
                <a:cubicBezTo>
                  <a:pt x="493420" y="376942"/>
                  <a:pt x="442332" y="357491"/>
                  <a:pt x="405352" y="320511"/>
                </a:cubicBezTo>
                <a:cubicBezTo>
                  <a:pt x="340459" y="255618"/>
                  <a:pt x="403693" y="315154"/>
                  <a:pt x="263950" y="216817"/>
                </a:cubicBezTo>
                <a:cubicBezTo>
                  <a:pt x="256462" y="211548"/>
                  <a:pt x="21756" y="43512"/>
                  <a:pt x="9427" y="18854"/>
                </a:cubicBezTo>
                <a:lnTo>
                  <a:pt x="0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지역1 설명">
            <a:extLst>
              <a:ext uri="{FF2B5EF4-FFF2-40B4-BE49-F238E27FC236}">
                <a16:creationId xmlns:a16="http://schemas.microsoft.com/office/drawing/2014/main" id="{1CF3480D-3283-4531-B718-5C673972E559}"/>
              </a:ext>
            </a:extLst>
          </p:cNvPr>
          <p:cNvSpPr/>
          <p:nvPr/>
        </p:nvSpPr>
        <p:spPr>
          <a:xfrm>
            <a:off x="2987202" y="3056934"/>
            <a:ext cx="1843805" cy="98615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첫 번째 지역 설명</a:t>
            </a:r>
          </a:p>
        </p:txBody>
      </p:sp>
      <p:sp>
        <p:nvSpPr>
          <p:cNvPr id="23" name="지역2 설명">
            <a:extLst>
              <a:ext uri="{FF2B5EF4-FFF2-40B4-BE49-F238E27FC236}">
                <a16:creationId xmlns:a16="http://schemas.microsoft.com/office/drawing/2014/main" id="{D26B8CE1-F5A9-46BF-A321-E69939466856}"/>
              </a:ext>
            </a:extLst>
          </p:cNvPr>
          <p:cNvSpPr/>
          <p:nvPr/>
        </p:nvSpPr>
        <p:spPr>
          <a:xfrm rot="3179556">
            <a:off x="6931138" y="4652797"/>
            <a:ext cx="1843805" cy="98615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 번째 지역 설명</a:t>
            </a:r>
          </a:p>
        </p:txBody>
      </p:sp>
      <p:sp>
        <p:nvSpPr>
          <p:cNvPr id="24" name="지역3 설명">
            <a:extLst>
              <a:ext uri="{FF2B5EF4-FFF2-40B4-BE49-F238E27FC236}">
                <a16:creationId xmlns:a16="http://schemas.microsoft.com/office/drawing/2014/main" id="{C3FC1EC3-767E-41F9-965B-0E2CB9710DF4}"/>
              </a:ext>
            </a:extLst>
          </p:cNvPr>
          <p:cNvSpPr/>
          <p:nvPr/>
        </p:nvSpPr>
        <p:spPr>
          <a:xfrm rot="20330532">
            <a:off x="5150350" y="3198048"/>
            <a:ext cx="1843805" cy="98615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 번째 지역 설명</a:t>
            </a:r>
          </a:p>
        </p:txBody>
      </p:sp>
      <p:sp>
        <p:nvSpPr>
          <p:cNvPr id="25" name="지역4 설명">
            <a:extLst>
              <a:ext uri="{FF2B5EF4-FFF2-40B4-BE49-F238E27FC236}">
                <a16:creationId xmlns:a16="http://schemas.microsoft.com/office/drawing/2014/main" id="{C5C9EC20-5BFB-414E-AC62-FAED1520B1D8}"/>
              </a:ext>
            </a:extLst>
          </p:cNvPr>
          <p:cNvSpPr/>
          <p:nvPr/>
        </p:nvSpPr>
        <p:spPr>
          <a:xfrm rot="696712">
            <a:off x="7190360" y="2774602"/>
            <a:ext cx="1843805" cy="98615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 번째 지역 설명</a:t>
            </a:r>
          </a:p>
        </p:txBody>
      </p:sp>
    </p:spTree>
    <p:extLst>
      <p:ext uri="{BB962C8B-B14F-4D97-AF65-F5344CB8AC3E}">
        <p14:creationId xmlns:p14="http://schemas.microsoft.com/office/powerpoint/2010/main" val="37346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0">
              <a:srgbClr val="85C2FF"/>
            </a:gs>
            <a:gs pos="15428">
              <a:srgbClr val="85B7F9"/>
            </a:gs>
            <a:gs pos="40000">
              <a:srgbClr val="C4D6EB"/>
            </a:gs>
            <a:gs pos="22000">
              <a:srgbClr val="A5CCF5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독도의 중요성</a:t>
            </a: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지리적 중요성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독도는 우리나라 최고 동쪽에 위치한 섬으로</a:t>
            </a:r>
            <a:r>
              <a:rPr lang="en-US" altLang="ko-KR" dirty="0"/>
              <a:t>  </a:t>
            </a:r>
            <a:r>
              <a:rPr lang="ko-KR" altLang="en-US" dirty="0"/>
              <a:t>독도가 우리나라 지리에 포함됨으로써 우리의 영해가 넓어진다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독도를 기점으로 </a:t>
            </a:r>
            <a:r>
              <a:rPr lang="en-US" altLang="ko-KR" dirty="0"/>
              <a:t>200</a:t>
            </a:r>
            <a:r>
              <a:rPr lang="ko-KR" altLang="en-US" dirty="0"/>
              <a:t>해리 배타적 경제수역을 적용하면 우리의 영토는 독도와 일본 </a:t>
            </a:r>
            <a:r>
              <a:rPr lang="ko-KR" altLang="en-US" dirty="0" err="1"/>
              <a:t>오키섬</a:t>
            </a:r>
            <a:r>
              <a:rPr lang="ko-KR" altLang="en-US" dirty="0"/>
              <a:t> 중간까지 확대된다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역사적 중요성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독도는 신라 </a:t>
            </a:r>
            <a:r>
              <a:rPr lang="en-US" altLang="ko-KR" dirty="0"/>
              <a:t>6</a:t>
            </a:r>
            <a:r>
              <a:rPr lang="ko-KR" altLang="en-US" dirty="0"/>
              <a:t>세기부터 우리의 영토라고 전해져 내려왔다</a:t>
            </a:r>
            <a:r>
              <a:rPr lang="en-US" altLang="ko-KR" dirty="0"/>
              <a:t>. </a:t>
            </a:r>
            <a:r>
              <a:rPr lang="ko-KR" altLang="en-US" dirty="0"/>
              <a:t>우리의 역사 속에 독도는 엄연히 우리고유의 영토라고 되어있으므로 우리역사의 정통성을 세우는데 중요한 근거가 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2952728" y="2285992"/>
          <a:ext cx="6357982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Free Trade Agreement</a:t>
            </a:r>
            <a:endParaRPr lang="ko-KR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2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12308-B649-40B0-9531-6EACA389A4C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1A7673-7194-4542-BED0-07175A5E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2945B-CDEB-40C8-8DC1-1559BF52C2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FB6383-8721-457A-84FC-614D0ADED4B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910437-8CDD-45D0-A11B-EBECB872A37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0D0D7-E0E4-4979-8AC9-8FA4C2CE65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004C45-4A24-4F7E-97AE-CC11B1B5577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9A1820-DA55-4E73-8DBC-8B8CF4BC38C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472271-B4CC-42E0-96F7-13E49C0903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FBEAC7"/>
            </a:gs>
            <a:gs pos="63000">
              <a:srgbClr val="FEE7F2"/>
            </a:gs>
            <a:gs pos="92000">
              <a:srgbClr val="FEE7F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830967"/>
              </p:ext>
            </p:extLst>
          </p:nvPr>
        </p:nvGraphicFramePr>
        <p:xfrm>
          <a:off x="5951984" y="1916832"/>
          <a:ext cx="5688632" cy="432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칼로리 사전</a:t>
                      </a:r>
                      <a:endParaRPr lang="ko-KR" alt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바나나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93kcal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토마토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35kcal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고구마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256kcal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50kcal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두부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63kcal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단호박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29kcal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오렌지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131kcal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55440" y="272600"/>
            <a:ext cx="8229600" cy="1143000"/>
          </a:xfrm>
        </p:spPr>
        <p:txBody>
          <a:bodyPr/>
          <a:lstStyle/>
          <a:p>
            <a:pPr algn="l"/>
            <a:r>
              <a:rPr lang="en-US" altLang="ko-K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</a:t>
            </a:r>
            <a:r>
              <a:rPr lang="ko-KR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제품별 칼로리</a:t>
            </a:r>
          </a:p>
        </p:txBody>
      </p:sp>
      <p:grpSp>
        <p:nvGrpSpPr>
          <p:cNvPr id="9" name="Group 5"/>
          <p:cNvGrpSpPr>
            <a:grpSpLocks noChangeAspect="1"/>
          </p:cNvGrpSpPr>
          <p:nvPr/>
        </p:nvGrpSpPr>
        <p:grpSpPr bwMode="auto">
          <a:xfrm rot="20750304">
            <a:off x="1985207" y="2208632"/>
            <a:ext cx="1333283" cy="1007943"/>
            <a:chOff x="126" y="2216"/>
            <a:chExt cx="1963" cy="1484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6" y="2216"/>
              <a:ext cx="1963" cy="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78" y="2731"/>
              <a:ext cx="764" cy="274"/>
            </a:xfrm>
            <a:custGeom>
              <a:avLst/>
              <a:gdLst>
                <a:gd name="T0" fmla="*/ 75 w 1528"/>
                <a:gd name="T1" fmla="*/ 285 h 547"/>
                <a:gd name="T2" fmla="*/ 75 w 1528"/>
                <a:gd name="T3" fmla="*/ 287 h 547"/>
                <a:gd name="T4" fmla="*/ 68 w 1528"/>
                <a:gd name="T5" fmla="*/ 293 h 547"/>
                <a:gd name="T6" fmla="*/ 43 w 1528"/>
                <a:gd name="T7" fmla="*/ 306 h 547"/>
                <a:gd name="T8" fmla="*/ 19 w 1528"/>
                <a:gd name="T9" fmla="*/ 319 h 547"/>
                <a:gd name="T10" fmla="*/ 2 w 1528"/>
                <a:gd name="T11" fmla="*/ 334 h 547"/>
                <a:gd name="T12" fmla="*/ 2 w 1528"/>
                <a:gd name="T13" fmla="*/ 351 h 547"/>
                <a:gd name="T14" fmla="*/ 11 w 1528"/>
                <a:gd name="T15" fmla="*/ 374 h 547"/>
                <a:gd name="T16" fmla="*/ 26 w 1528"/>
                <a:gd name="T17" fmla="*/ 395 h 547"/>
                <a:gd name="T18" fmla="*/ 47 w 1528"/>
                <a:gd name="T19" fmla="*/ 406 h 547"/>
                <a:gd name="T20" fmla="*/ 69 w 1528"/>
                <a:gd name="T21" fmla="*/ 406 h 547"/>
                <a:gd name="T22" fmla="*/ 92 w 1528"/>
                <a:gd name="T23" fmla="*/ 402 h 547"/>
                <a:gd name="T24" fmla="*/ 109 w 1528"/>
                <a:gd name="T25" fmla="*/ 398 h 547"/>
                <a:gd name="T26" fmla="*/ 122 w 1528"/>
                <a:gd name="T27" fmla="*/ 395 h 547"/>
                <a:gd name="T28" fmla="*/ 132 w 1528"/>
                <a:gd name="T29" fmla="*/ 395 h 547"/>
                <a:gd name="T30" fmla="*/ 137 w 1528"/>
                <a:gd name="T31" fmla="*/ 400 h 547"/>
                <a:gd name="T32" fmla="*/ 149 w 1528"/>
                <a:gd name="T33" fmla="*/ 404 h 547"/>
                <a:gd name="T34" fmla="*/ 181 w 1528"/>
                <a:gd name="T35" fmla="*/ 404 h 547"/>
                <a:gd name="T36" fmla="*/ 239 w 1528"/>
                <a:gd name="T37" fmla="*/ 396 h 547"/>
                <a:gd name="T38" fmla="*/ 288 w 1528"/>
                <a:gd name="T39" fmla="*/ 385 h 547"/>
                <a:gd name="T40" fmla="*/ 322 w 1528"/>
                <a:gd name="T41" fmla="*/ 370 h 547"/>
                <a:gd name="T42" fmla="*/ 345 w 1528"/>
                <a:gd name="T43" fmla="*/ 344 h 547"/>
                <a:gd name="T44" fmla="*/ 364 w 1528"/>
                <a:gd name="T45" fmla="*/ 306 h 547"/>
                <a:gd name="T46" fmla="*/ 383 w 1528"/>
                <a:gd name="T47" fmla="*/ 268 h 547"/>
                <a:gd name="T48" fmla="*/ 402 w 1528"/>
                <a:gd name="T49" fmla="*/ 238 h 547"/>
                <a:gd name="T50" fmla="*/ 413 w 1528"/>
                <a:gd name="T51" fmla="*/ 219 h 547"/>
                <a:gd name="T52" fmla="*/ 652 w 1528"/>
                <a:gd name="T53" fmla="*/ 153 h 547"/>
                <a:gd name="T54" fmla="*/ 884 w 1528"/>
                <a:gd name="T55" fmla="*/ 383 h 547"/>
                <a:gd name="T56" fmla="*/ 1107 w 1528"/>
                <a:gd name="T57" fmla="*/ 517 h 547"/>
                <a:gd name="T58" fmla="*/ 1122 w 1528"/>
                <a:gd name="T59" fmla="*/ 527 h 547"/>
                <a:gd name="T60" fmla="*/ 1149 w 1528"/>
                <a:gd name="T61" fmla="*/ 538 h 547"/>
                <a:gd name="T62" fmla="*/ 1186 w 1528"/>
                <a:gd name="T63" fmla="*/ 547 h 547"/>
                <a:gd name="T64" fmla="*/ 1237 w 1528"/>
                <a:gd name="T65" fmla="*/ 542 h 547"/>
                <a:gd name="T66" fmla="*/ 1309 w 1528"/>
                <a:gd name="T67" fmla="*/ 513 h 547"/>
                <a:gd name="T68" fmla="*/ 1383 w 1528"/>
                <a:gd name="T69" fmla="*/ 478 h 547"/>
                <a:gd name="T70" fmla="*/ 1432 w 1528"/>
                <a:gd name="T71" fmla="*/ 451 h 547"/>
                <a:gd name="T72" fmla="*/ 1518 w 1528"/>
                <a:gd name="T73" fmla="*/ 279 h 547"/>
                <a:gd name="T74" fmla="*/ 1526 w 1528"/>
                <a:gd name="T75" fmla="*/ 112 h 547"/>
                <a:gd name="T76" fmla="*/ 1507 w 1528"/>
                <a:gd name="T77" fmla="*/ 81 h 547"/>
                <a:gd name="T78" fmla="*/ 1477 w 1528"/>
                <a:gd name="T79" fmla="*/ 44 h 547"/>
                <a:gd name="T80" fmla="*/ 1443 w 1528"/>
                <a:gd name="T81" fmla="*/ 19 h 547"/>
                <a:gd name="T82" fmla="*/ 1405 w 1528"/>
                <a:gd name="T83" fmla="*/ 21 h 547"/>
                <a:gd name="T84" fmla="*/ 1366 w 1528"/>
                <a:gd name="T85" fmla="*/ 32 h 547"/>
                <a:gd name="T86" fmla="*/ 1328 w 1528"/>
                <a:gd name="T87" fmla="*/ 49 h 547"/>
                <a:gd name="T88" fmla="*/ 1298 w 1528"/>
                <a:gd name="T89" fmla="*/ 72 h 547"/>
                <a:gd name="T90" fmla="*/ 1273 w 1528"/>
                <a:gd name="T91" fmla="*/ 110 h 547"/>
                <a:gd name="T92" fmla="*/ 1283 w 1528"/>
                <a:gd name="T93" fmla="*/ 153 h 547"/>
                <a:gd name="T94" fmla="*/ 1315 w 1528"/>
                <a:gd name="T95" fmla="*/ 200 h 547"/>
                <a:gd name="T96" fmla="*/ 1341 w 1528"/>
                <a:gd name="T97" fmla="*/ 249 h 547"/>
                <a:gd name="T98" fmla="*/ 1343 w 1528"/>
                <a:gd name="T99" fmla="*/ 262 h 547"/>
                <a:gd name="T100" fmla="*/ 1328 w 1528"/>
                <a:gd name="T101" fmla="*/ 285 h 547"/>
                <a:gd name="T102" fmla="*/ 1305 w 1528"/>
                <a:gd name="T103" fmla="*/ 317 h 547"/>
                <a:gd name="T104" fmla="*/ 1284 w 1528"/>
                <a:gd name="T105" fmla="*/ 342 h 547"/>
                <a:gd name="T106" fmla="*/ 1267 w 1528"/>
                <a:gd name="T107" fmla="*/ 347 h 547"/>
                <a:gd name="T108" fmla="*/ 1241 w 1528"/>
                <a:gd name="T109" fmla="*/ 334 h 547"/>
                <a:gd name="T110" fmla="*/ 1209 w 1528"/>
                <a:gd name="T111" fmla="*/ 317 h 547"/>
                <a:gd name="T112" fmla="*/ 1188 w 1528"/>
                <a:gd name="T113" fmla="*/ 302 h 547"/>
                <a:gd name="T114" fmla="*/ 894 w 1528"/>
                <a:gd name="T115" fmla="*/ 27 h 547"/>
                <a:gd name="T116" fmla="*/ 328 w 1528"/>
                <a:gd name="T117" fmla="*/ 42 h 547"/>
                <a:gd name="T118" fmla="*/ 77 w 1528"/>
                <a:gd name="T119" fmla="*/ 285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8" h="547">
                  <a:moveTo>
                    <a:pt x="77" y="285"/>
                  </a:moveTo>
                  <a:lnTo>
                    <a:pt x="75" y="285"/>
                  </a:lnTo>
                  <a:lnTo>
                    <a:pt x="75" y="285"/>
                  </a:lnTo>
                  <a:lnTo>
                    <a:pt x="75" y="287"/>
                  </a:lnTo>
                  <a:lnTo>
                    <a:pt x="75" y="287"/>
                  </a:lnTo>
                  <a:lnTo>
                    <a:pt x="68" y="293"/>
                  </a:lnTo>
                  <a:lnTo>
                    <a:pt x="56" y="298"/>
                  </a:lnTo>
                  <a:lnTo>
                    <a:pt x="43" y="306"/>
                  </a:lnTo>
                  <a:lnTo>
                    <a:pt x="30" y="312"/>
                  </a:lnTo>
                  <a:lnTo>
                    <a:pt x="19" y="319"/>
                  </a:lnTo>
                  <a:lnTo>
                    <a:pt x="9" y="327"/>
                  </a:lnTo>
                  <a:lnTo>
                    <a:pt x="2" y="334"/>
                  </a:lnTo>
                  <a:lnTo>
                    <a:pt x="0" y="342"/>
                  </a:lnTo>
                  <a:lnTo>
                    <a:pt x="2" y="351"/>
                  </a:lnTo>
                  <a:lnTo>
                    <a:pt x="5" y="362"/>
                  </a:lnTo>
                  <a:lnTo>
                    <a:pt x="11" y="374"/>
                  </a:lnTo>
                  <a:lnTo>
                    <a:pt x="19" y="383"/>
                  </a:lnTo>
                  <a:lnTo>
                    <a:pt x="26" y="395"/>
                  </a:lnTo>
                  <a:lnTo>
                    <a:pt x="36" y="402"/>
                  </a:lnTo>
                  <a:lnTo>
                    <a:pt x="47" y="406"/>
                  </a:lnTo>
                  <a:lnTo>
                    <a:pt x="58" y="408"/>
                  </a:lnTo>
                  <a:lnTo>
                    <a:pt x="69" y="406"/>
                  </a:lnTo>
                  <a:lnTo>
                    <a:pt x="81" y="404"/>
                  </a:lnTo>
                  <a:lnTo>
                    <a:pt x="92" y="402"/>
                  </a:lnTo>
                  <a:lnTo>
                    <a:pt x="100" y="400"/>
                  </a:lnTo>
                  <a:lnTo>
                    <a:pt x="109" y="398"/>
                  </a:lnTo>
                  <a:lnTo>
                    <a:pt x="115" y="396"/>
                  </a:lnTo>
                  <a:lnTo>
                    <a:pt x="122" y="395"/>
                  </a:lnTo>
                  <a:lnTo>
                    <a:pt x="128" y="395"/>
                  </a:lnTo>
                  <a:lnTo>
                    <a:pt x="132" y="395"/>
                  </a:lnTo>
                  <a:lnTo>
                    <a:pt x="136" y="396"/>
                  </a:lnTo>
                  <a:lnTo>
                    <a:pt x="137" y="400"/>
                  </a:lnTo>
                  <a:lnTo>
                    <a:pt x="141" y="402"/>
                  </a:lnTo>
                  <a:lnTo>
                    <a:pt x="149" y="404"/>
                  </a:lnTo>
                  <a:lnTo>
                    <a:pt x="162" y="404"/>
                  </a:lnTo>
                  <a:lnTo>
                    <a:pt x="181" y="404"/>
                  </a:lnTo>
                  <a:lnTo>
                    <a:pt x="209" y="400"/>
                  </a:lnTo>
                  <a:lnTo>
                    <a:pt x="239" y="396"/>
                  </a:lnTo>
                  <a:lnTo>
                    <a:pt x="266" y="391"/>
                  </a:lnTo>
                  <a:lnTo>
                    <a:pt x="288" y="385"/>
                  </a:lnTo>
                  <a:lnTo>
                    <a:pt x="307" y="379"/>
                  </a:lnTo>
                  <a:lnTo>
                    <a:pt x="322" y="370"/>
                  </a:lnTo>
                  <a:lnTo>
                    <a:pt x="335" y="359"/>
                  </a:lnTo>
                  <a:lnTo>
                    <a:pt x="345" y="344"/>
                  </a:lnTo>
                  <a:lnTo>
                    <a:pt x="354" y="327"/>
                  </a:lnTo>
                  <a:lnTo>
                    <a:pt x="364" y="306"/>
                  </a:lnTo>
                  <a:lnTo>
                    <a:pt x="373" y="287"/>
                  </a:lnTo>
                  <a:lnTo>
                    <a:pt x="383" y="268"/>
                  </a:lnTo>
                  <a:lnTo>
                    <a:pt x="392" y="251"/>
                  </a:lnTo>
                  <a:lnTo>
                    <a:pt x="402" y="238"/>
                  </a:lnTo>
                  <a:lnTo>
                    <a:pt x="409" y="227"/>
                  </a:lnTo>
                  <a:lnTo>
                    <a:pt x="413" y="219"/>
                  </a:lnTo>
                  <a:lnTo>
                    <a:pt x="415" y="217"/>
                  </a:lnTo>
                  <a:lnTo>
                    <a:pt x="652" y="153"/>
                  </a:lnTo>
                  <a:lnTo>
                    <a:pt x="575" y="347"/>
                  </a:lnTo>
                  <a:lnTo>
                    <a:pt x="884" y="383"/>
                  </a:lnTo>
                  <a:lnTo>
                    <a:pt x="1105" y="515"/>
                  </a:lnTo>
                  <a:lnTo>
                    <a:pt x="1107" y="517"/>
                  </a:lnTo>
                  <a:lnTo>
                    <a:pt x="1113" y="521"/>
                  </a:lnTo>
                  <a:lnTo>
                    <a:pt x="1122" y="527"/>
                  </a:lnTo>
                  <a:lnTo>
                    <a:pt x="1134" y="532"/>
                  </a:lnTo>
                  <a:lnTo>
                    <a:pt x="1149" y="538"/>
                  </a:lnTo>
                  <a:lnTo>
                    <a:pt x="1166" y="544"/>
                  </a:lnTo>
                  <a:lnTo>
                    <a:pt x="1186" y="547"/>
                  </a:lnTo>
                  <a:lnTo>
                    <a:pt x="1209" y="547"/>
                  </a:lnTo>
                  <a:lnTo>
                    <a:pt x="1237" y="542"/>
                  </a:lnTo>
                  <a:lnTo>
                    <a:pt x="1271" y="529"/>
                  </a:lnTo>
                  <a:lnTo>
                    <a:pt x="1309" y="513"/>
                  </a:lnTo>
                  <a:lnTo>
                    <a:pt x="1347" y="495"/>
                  </a:lnTo>
                  <a:lnTo>
                    <a:pt x="1383" y="478"/>
                  </a:lnTo>
                  <a:lnTo>
                    <a:pt x="1413" y="462"/>
                  </a:lnTo>
                  <a:lnTo>
                    <a:pt x="1432" y="451"/>
                  </a:lnTo>
                  <a:lnTo>
                    <a:pt x="1439" y="447"/>
                  </a:lnTo>
                  <a:lnTo>
                    <a:pt x="1518" y="279"/>
                  </a:lnTo>
                  <a:lnTo>
                    <a:pt x="1528" y="115"/>
                  </a:lnTo>
                  <a:lnTo>
                    <a:pt x="1526" y="112"/>
                  </a:lnTo>
                  <a:lnTo>
                    <a:pt x="1518" y="98"/>
                  </a:lnTo>
                  <a:lnTo>
                    <a:pt x="1507" y="81"/>
                  </a:lnTo>
                  <a:lnTo>
                    <a:pt x="1494" y="62"/>
                  </a:lnTo>
                  <a:lnTo>
                    <a:pt x="1477" y="44"/>
                  </a:lnTo>
                  <a:lnTo>
                    <a:pt x="1460" y="29"/>
                  </a:lnTo>
                  <a:lnTo>
                    <a:pt x="1443" y="19"/>
                  </a:lnTo>
                  <a:lnTo>
                    <a:pt x="1424" y="17"/>
                  </a:lnTo>
                  <a:lnTo>
                    <a:pt x="1405" y="21"/>
                  </a:lnTo>
                  <a:lnTo>
                    <a:pt x="1386" y="25"/>
                  </a:lnTo>
                  <a:lnTo>
                    <a:pt x="1366" y="32"/>
                  </a:lnTo>
                  <a:lnTo>
                    <a:pt x="1347" y="40"/>
                  </a:lnTo>
                  <a:lnTo>
                    <a:pt x="1328" y="49"/>
                  </a:lnTo>
                  <a:lnTo>
                    <a:pt x="1313" y="59"/>
                  </a:lnTo>
                  <a:lnTo>
                    <a:pt x="1298" y="72"/>
                  </a:lnTo>
                  <a:lnTo>
                    <a:pt x="1286" y="85"/>
                  </a:lnTo>
                  <a:lnTo>
                    <a:pt x="1273" y="110"/>
                  </a:lnTo>
                  <a:lnTo>
                    <a:pt x="1273" y="132"/>
                  </a:lnTo>
                  <a:lnTo>
                    <a:pt x="1283" y="153"/>
                  </a:lnTo>
                  <a:lnTo>
                    <a:pt x="1298" y="174"/>
                  </a:lnTo>
                  <a:lnTo>
                    <a:pt x="1315" y="200"/>
                  </a:lnTo>
                  <a:lnTo>
                    <a:pt x="1330" y="229"/>
                  </a:lnTo>
                  <a:lnTo>
                    <a:pt x="1341" y="249"/>
                  </a:lnTo>
                  <a:lnTo>
                    <a:pt x="1345" y="259"/>
                  </a:lnTo>
                  <a:lnTo>
                    <a:pt x="1343" y="262"/>
                  </a:lnTo>
                  <a:lnTo>
                    <a:pt x="1337" y="272"/>
                  </a:lnTo>
                  <a:lnTo>
                    <a:pt x="1328" y="285"/>
                  </a:lnTo>
                  <a:lnTo>
                    <a:pt x="1317" y="300"/>
                  </a:lnTo>
                  <a:lnTo>
                    <a:pt x="1305" y="317"/>
                  </a:lnTo>
                  <a:lnTo>
                    <a:pt x="1294" y="330"/>
                  </a:lnTo>
                  <a:lnTo>
                    <a:pt x="1284" y="342"/>
                  </a:lnTo>
                  <a:lnTo>
                    <a:pt x="1277" y="347"/>
                  </a:lnTo>
                  <a:lnTo>
                    <a:pt x="1267" y="347"/>
                  </a:lnTo>
                  <a:lnTo>
                    <a:pt x="1256" y="342"/>
                  </a:lnTo>
                  <a:lnTo>
                    <a:pt x="1241" y="334"/>
                  </a:lnTo>
                  <a:lnTo>
                    <a:pt x="1224" y="327"/>
                  </a:lnTo>
                  <a:lnTo>
                    <a:pt x="1209" y="317"/>
                  </a:lnTo>
                  <a:lnTo>
                    <a:pt x="1196" y="308"/>
                  </a:lnTo>
                  <a:lnTo>
                    <a:pt x="1188" y="302"/>
                  </a:lnTo>
                  <a:lnTo>
                    <a:pt x="1184" y="300"/>
                  </a:lnTo>
                  <a:lnTo>
                    <a:pt x="894" y="27"/>
                  </a:lnTo>
                  <a:lnTo>
                    <a:pt x="737" y="0"/>
                  </a:lnTo>
                  <a:lnTo>
                    <a:pt x="328" y="42"/>
                  </a:lnTo>
                  <a:lnTo>
                    <a:pt x="192" y="289"/>
                  </a:lnTo>
                  <a:lnTo>
                    <a:pt x="77" y="285"/>
                  </a:lnTo>
                  <a:close/>
                </a:path>
              </a:pathLst>
            </a:custGeom>
            <a:solidFill>
              <a:srgbClr val="F9E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87" y="2721"/>
              <a:ext cx="448" cy="196"/>
            </a:xfrm>
            <a:custGeom>
              <a:avLst/>
              <a:gdLst>
                <a:gd name="T0" fmla="*/ 115 w 896"/>
                <a:gd name="T1" fmla="*/ 297 h 393"/>
                <a:gd name="T2" fmla="*/ 77 w 896"/>
                <a:gd name="T3" fmla="*/ 302 h 393"/>
                <a:gd name="T4" fmla="*/ 32 w 896"/>
                <a:gd name="T5" fmla="*/ 321 h 393"/>
                <a:gd name="T6" fmla="*/ 1 w 896"/>
                <a:gd name="T7" fmla="*/ 346 h 393"/>
                <a:gd name="T8" fmla="*/ 7 w 896"/>
                <a:gd name="T9" fmla="*/ 367 h 393"/>
                <a:gd name="T10" fmla="*/ 37 w 896"/>
                <a:gd name="T11" fmla="*/ 378 h 393"/>
                <a:gd name="T12" fmla="*/ 83 w 896"/>
                <a:gd name="T13" fmla="*/ 380 h 393"/>
                <a:gd name="T14" fmla="*/ 135 w 896"/>
                <a:gd name="T15" fmla="*/ 382 h 393"/>
                <a:gd name="T16" fmla="*/ 186 w 896"/>
                <a:gd name="T17" fmla="*/ 387 h 393"/>
                <a:gd name="T18" fmla="*/ 226 w 896"/>
                <a:gd name="T19" fmla="*/ 393 h 393"/>
                <a:gd name="T20" fmla="*/ 262 w 896"/>
                <a:gd name="T21" fmla="*/ 387 h 393"/>
                <a:gd name="T22" fmla="*/ 298 w 896"/>
                <a:gd name="T23" fmla="*/ 361 h 393"/>
                <a:gd name="T24" fmla="*/ 337 w 896"/>
                <a:gd name="T25" fmla="*/ 308 h 393"/>
                <a:gd name="T26" fmla="*/ 364 w 896"/>
                <a:gd name="T27" fmla="*/ 255 h 393"/>
                <a:gd name="T28" fmla="*/ 377 w 896"/>
                <a:gd name="T29" fmla="*/ 210 h 393"/>
                <a:gd name="T30" fmla="*/ 383 w 896"/>
                <a:gd name="T31" fmla="*/ 183 h 393"/>
                <a:gd name="T32" fmla="*/ 388 w 896"/>
                <a:gd name="T33" fmla="*/ 180 h 393"/>
                <a:gd name="T34" fmla="*/ 432 w 896"/>
                <a:gd name="T35" fmla="*/ 174 h 393"/>
                <a:gd name="T36" fmla="*/ 498 w 896"/>
                <a:gd name="T37" fmla="*/ 170 h 393"/>
                <a:gd name="T38" fmla="*/ 567 w 896"/>
                <a:gd name="T39" fmla="*/ 167 h 393"/>
                <a:gd name="T40" fmla="*/ 622 w 896"/>
                <a:gd name="T41" fmla="*/ 172 h 393"/>
                <a:gd name="T42" fmla="*/ 652 w 896"/>
                <a:gd name="T43" fmla="*/ 183 h 393"/>
                <a:gd name="T44" fmla="*/ 667 w 896"/>
                <a:gd name="T45" fmla="*/ 195 h 393"/>
                <a:gd name="T46" fmla="*/ 671 w 896"/>
                <a:gd name="T47" fmla="*/ 204 h 393"/>
                <a:gd name="T48" fmla="*/ 624 w 896"/>
                <a:gd name="T49" fmla="*/ 257 h 393"/>
                <a:gd name="T50" fmla="*/ 630 w 896"/>
                <a:gd name="T51" fmla="*/ 267 h 393"/>
                <a:gd name="T52" fmla="*/ 650 w 896"/>
                <a:gd name="T53" fmla="*/ 287 h 393"/>
                <a:gd name="T54" fmla="*/ 692 w 896"/>
                <a:gd name="T55" fmla="*/ 299 h 393"/>
                <a:gd name="T56" fmla="*/ 766 w 896"/>
                <a:gd name="T57" fmla="*/ 283 h 393"/>
                <a:gd name="T58" fmla="*/ 841 w 896"/>
                <a:gd name="T59" fmla="*/ 250 h 393"/>
                <a:gd name="T60" fmla="*/ 884 w 896"/>
                <a:gd name="T61" fmla="*/ 208 h 393"/>
                <a:gd name="T62" fmla="*/ 896 w 896"/>
                <a:gd name="T63" fmla="*/ 161 h 393"/>
                <a:gd name="T64" fmla="*/ 875 w 896"/>
                <a:gd name="T65" fmla="*/ 112 h 393"/>
                <a:gd name="T66" fmla="*/ 839 w 896"/>
                <a:gd name="T67" fmla="*/ 70 h 393"/>
                <a:gd name="T68" fmla="*/ 801 w 896"/>
                <a:gd name="T69" fmla="*/ 46 h 393"/>
                <a:gd name="T70" fmla="*/ 750 w 896"/>
                <a:gd name="T71" fmla="*/ 38 h 393"/>
                <a:gd name="T72" fmla="*/ 686 w 896"/>
                <a:gd name="T73" fmla="*/ 38 h 393"/>
                <a:gd name="T74" fmla="*/ 609 w 896"/>
                <a:gd name="T75" fmla="*/ 40 h 393"/>
                <a:gd name="T76" fmla="*/ 532 w 896"/>
                <a:gd name="T77" fmla="*/ 38 h 393"/>
                <a:gd name="T78" fmla="*/ 464 w 896"/>
                <a:gd name="T79" fmla="*/ 33 h 393"/>
                <a:gd name="T80" fmla="*/ 415 w 896"/>
                <a:gd name="T81" fmla="*/ 21 h 393"/>
                <a:gd name="T82" fmla="*/ 371 w 896"/>
                <a:gd name="T83" fmla="*/ 6 h 393"/>
                <a:gd name="T84" fmla="*/ 322 w 896"/>
                <a:gd name="T85" fmla="*/ 0 h 393"/>
                <a:gd name="T86" fmla="*/ 271 w 896"/>
                <a:gd name="T87" fmla="*/ 8 h 393"/>
                <a:gd name="T88" fmla="*/ 230 w 896"/>
                <a:gd name="T89" fmla="*/ 38 h 393"/>
                <a:gd name="T90" fmla="*/ 201 w 896"/>
                <a:gd name="T91" fmla="*/ 74 h 393"/>
                <a:gd name="T92" fmla="*/ 184 w 896"/>
                <a:gd name="T93" fmla="*/ 104 h 393"/>
                <a:gd name="T94" fmla="*/ 177 w 896"/>
                <a:gd name="T95" fmla="*/ 134 h 393"/>
                <a:gd name="T96" fmla="*/ 173 w 896"/>
                <a:gd name="T97" fmla="*/ 168 h 393"/>
                <a:gd name="T98" fmla="*/ 162 w 896"/>
                <a:gd name="T99" fmla="*/ 253 h 393"/>
                <a:gd name="T100" fmla="*/ 156 w 896"/>
                <a:gd name="T101" fmla="*/ 3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6" h="393">
                  <a:moveTo>
                    <a:pt x="124" y="300"/>
                  </a:moveTo>
                  <a:lnTo>
                    <a:pt x="115" y="297"/>
                  </a:lnTo>
                  <a:lnTo>
                    <a:pt x="100" y="299"/>
                  </a:lnTo>
                  <a:lnTo>
                    <a:pt x="77" y="302"/>
                  </a:lnTo>
                  <a:lnTo>
                    <a:pt x="54" y="312"/>
                  </a:lnTo>
                  <a:lnTo>
                    <a:pt x="32" y="321"/>
                  </a:lnTo>
                  <a:lnTo>
                    <a:pt x="13" y="333"/>
                  </a:lnTo>
                  <a:lnTo>
                    <a:pt x="1" y="346"/>
                  </a:lnTo>
                  <a:lnTo>
                    <a:pt x="0" y="357"/>
                  </a:lnTo>
                  <a:lnTo>
                    <a:pt x="7" y="367"/>
                  </a:lnTo>
                  <a:lnTo>
                    <a:pt x="18" y="374"/>
                  </a:lnTo>
                  <a:lnTo>
                    <a:pt x="37" y="378"/>
                  </a:lnTo>
                  <a:lnTo>
                    <a:pt x="58" y="378"/>
                  </a:lnTo>
                  <a:lnTo>
                    <a:pt x="83" y="380"/>
                  </a:lnTo>
                  <a:lnTo>
                    <a:pt x="109" y="380"/>
                  </a:lnTo>
                  <a:lnTo>
                    <a:pt x="135" y="382"/>
                  </a:lnTo>
                  <a:lnTo>
                    <a:pt x="162" y="383"/>
                  </a:lnTo>
                  <a:lnTo>
                    <a:pt x="186" y="387"/>
                  </a:lnTo>
                  <a:lnTo>
                    <a:pt x="207" y="391"/>
                  </a:lnTo>
                  <a:lnTo>
                    <a:pt x="226" y="393"/>
                  </a:lnTo>
                  <a:lnTo>
                    <a:pt x="245" y="391"/>
                  </a:lnTo>
                  <a:lnTo>
                    <a:pt x="262" y="387"/>
                  </a:lnTo>
                  <a:lnTo>
                    <a:pt x="279" y="376"/>
                  </a:lnTo>
                  <a:lnTo>
                    <a:pt x="298" y="361"/>
                  </a:lnTo>
                  <a:lnTo>
                    <a:pt x="318" y="336"/>
                  </a:lnTo>
                  <a:lnTo>
                    <a:pt x="337" y="308"/>
                  </a:lnTo>
                  <a:lnTo>
                    <a:pt x="352" y="282"/>
                  </a:lnTo>
                  <a:lnTo>
                    <a:pt x="364" y="255"/>
                  </a:lnTo>
                  <a:lnTo>
                    <a:pt x="373" y="231"/>
                  </a:lnTo>
                  <a:lnTo>
                    <a:pt x="377" y="210"/>
                  </a:lnTo>
                  <a:lnTo>
                    <a:pt x="381" y="193"/>
                  </a:lnTo>
                  <a:lnTo>
                    <a:pt x="383" y="183"/>
                  </a:lnTo>
                  <a:lnTo>
                    <a:pt x="383" y="180"/>
                  </a:lnTo>
                  <a:lnTo>
                    <a:pt x="388" y="180"/>
                  </a:lnTo>
                  <a:lnTo>
                    <a:pt x="405" y="178"/>
                  </a:lnTo>
                  <a:lnTo>
                    <a:pt x="432" y="174"/>
                  </a:lnTo>
                  <a:lnTo>
                    <a:pt x="462" y="172"/>
                  </a:lnTo>
                  <a:lnTo>
                    <a:pt x="498" y="170"/>
                  </a:lnTo>
                  <a:lnTo>
                    <a:pt x="533" y="168"/>
                  </a:lnTo>
                  <a:lnTo>
                    <a:pt x="567" y="167"/>
                  </a:lnTo>
                  <a:lnTo>
                    <a:pt x="598" y="168"/>
                  </a:lnTo>
                  <a:lnTo>
                    <a:pt x="622" y="172"/>
                  </a:lnTo>
                  <a:lnTo>
                    <a:pt x="641" y="176"/>
                  </a:lnTo>
                  <a:lnTo>
                    <a:pt x="652" y="183"/>
                  </a:lnTo>
                  <a:lnTo>
                    <a:pt x="662" y="189"/>
                  </a:lnTo>
                  <a:lnTo>
                    <a:pt x="667" y="195"/>
                  </a:lnTo>
                  <a:lnTo>
                    <a:pt x="669" y="200"/>
                  </a:lnTo>
                  <a:lnTo>
                    <a:pt x="671" y="204"/>
                  </a:lnTo>
                  <a:lnTo>
                    <a:pt x="671" y="206"/>
                  </a:lnTo>
                  <a:lnTo>
                    <a:pt x="624" y="257"/>
                  </a:lnTo>
                  <a:lnTo>
                    <a:pt x="626" y="261"/>
                  </a:lnTo>
                  <a:lnTo>
                    <a:pt x="630" y="267"/>
                  </a:lnTo>
                  <a:lnTo>
                    <a:pt x="637" y="276"/>
                  </a:lnTo>
                  <a:lnTo>
                    <a:pt x="650" y="287"/>
                  </a:lnTo>
                  <a:lnTo>
                    <a:pt x="667" y="295"/>
                  </a:lnTo>
                  <a:lnTo>
                    <a:pt x="692" y="299"/>
                  </a:lnTo>
                  <a:lnTo>
                    <a:pt x="724" y="295"/>
                  </a:lnTo>
                  <a:lnTo>
                    <a:pt x="766" y="283"/>
                  </a:lnTo>
                  <a:lnTo>
                    <a:pt x="807" y="267"/>
                  </a:lnTo>
                  <a:lnTo>
                    <a:pt x="841" y="250"/>
                  </a:lnTo>
                  <a:lnTo>
                    <a:pt x="865" y="229"/>
                  </a:lnTo>
                  <a:lnTo>
                    <a:pt x="884" y="208"/>
                  </a:lnTo>
                  <a:lnTo>
                    <a:pt x="894" y="185"/>
                  </a:lnTo>
                  <a:lnTo>
                    <a:pt x="896" y="161"/>
                  </a:lnTo>
                  <a:lnTo>
                    <a:pt x="890" y="136"/>
                  </a:lnTo>
                  <a:lnTo>
                    <a:pt x="875" y="112"/>
                  </a:lnTo>
                  <a:lnTo>
                    <a:pt x="858" y="89"/>
                  </a:lnTo>
                  <a:lnTo>
                    <a:pt x="839" y="70"/>
                  </a:lnTo>
                  <a:lnTo>
                    <a:pt x="820" y="57"/>
                  </a:lnTo>
                  <a:lnTo>
                    <a:pt x="801" y="46"/>
                  </a:lnTo>
                  <a:lnTo>
                    <a:pt x="777" y="40"/>
                  </a:lnTo>
                  <a:lnTo>
                    <a:pt x="750" y="38"/>
                  </a:lnTo>
                  <a:lnTo>
                    <a:pt x="720" y="36"/>
                  </a:lnTo>
                  <a:lnTo>
                    <a:pt x="686" y="38"/>
                  </a:lnTo>
                  <a:lnTo>
                    <a:pt x="649" y="40"/>
                  </a:lnTo>
                  <a:lnTo>
                    <a:pt x="609" y="40"/>
                  </a:lnTo>
                  <a:lnTo>
                    <a:pt x="569" y="40"/>
                  </a:lnTo>
                  <a:lnTo>
                    <a:pt x="532" y="38"/>
                  </a:lnTo>
                  <a:lnTo>
                    <a:pt x="496" y="36"/>
                  </a:lnTo>
                  <a:lnTo>
                    <a:pt x="464" y="33"/>
                  </a:lnTo>
                  <a:lnTo>
                    <a:pt x="435" y="29"/>
                  </a:lnTo>
                  <a:lnTo>
                    <a:pt x="415" y="21"/>
                  </a:lnTo>
                  <a:lnTo>
                    <a:pt x="394" y="14"/>
                  </a:lnTo>
                  <a:lnTo>
                    <a:pt x="371" y="6"/>
                  </a:lnTo>
                  <a:lnTo>
                    <a:pt x="347" y="2"/>
                  </a:lnTo>
                  <a:lnTo>
                    <a:pt x="322" y="0"/>
                  </a:lnTo>
                  <a:lnTo>
                    <a:pt x="296" y="2"/>
                  </a:lnTo>
                  <a:lnTo>
                    <a:pt x="271" y="8"/>
                  </a:lnTo>
                  <a:lnTo>
                    <a:pt x="249" y="19"/>
                  </a:lnTo>
                  <a:lnTo>
                    <a:pt x="230" y="38"/>
                  </a:lnTo>
                  <a:lnTo>
                    <a:pt x="215" y="57"/>
                  </a:lnTo>
                  <a:lnTo>
                    <a:pt x="201" y="74"/>
                  </a:lnTo>
                  <a:lnTo>
                    <a:pt x="192" y="91"/>
                  </a:lnTo>
                  <a:lnTo>
                    <a:pt x="184" y="104"/>
                  </a:lnTo>
                  <a:lnTo>
                    <a:pt x="181" y="119"/>
                  </a:lnTo>
                  <a:lnTo>
                    <a:pt x="177" y="134"/>
                  </a:lnTo>
                  <a:lnTo>
                    <a:pt x="175" y="150"/>
                  </a:lnTo>
                  <a:lnTo>
                    <a:pt x="173" y="168"/>
                  </a:lnTo>
                  <a:lnTo>
                    <a:pt x="167" y="212"/>
                  </a:lnTo>
                  <a:lnTo>
                    <a:pt x="162" y="253"/>
                  </a:lnTo>
                  <a:lnTo>
                    <a:pt x="158" y="287"/>
                  </a:lnTo>
                  <a:lnTo>
                    <a:pt x="156" y="300"/>
                  </a:lnTo>
                  <a:lnTo>
                    <a:pt x="124" y="300"/>
                  </a:lnTo>
                  <a:close/>
                </a:path>
              </a:pathLst>
            </a:custGeom>
            <a:solidFill>
              <a:srgbClr val="F7D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5" y="2750"/>
              <a:ext cx="207" cy="240"/>
            </a:xfrm>
            <a:custGeom>
              <a:avLst/>
              <a:gdLst>
                <a:gd name="T0" fmla="*/ 106 w 415"/>
                <a:gd name="T1" fmla="*/ 294 h 479"/>
                <a:gd name="T2" fmla="*/ 109 w 415"/>
                <a:gd name="T3" fmla="*/ 296 h 479"/>
                <a:gd name="T4" fmla="*/ 117 w 415"/>
                <a:gd name="T5" fmla="*/ 302 h 479"/>
                <a:gd name="T6" fmla="*/ 128 w 415"/>
                <a:gd name="T7" fmla="*/ 308 h 479"/>
                <a:gd name="T8" fmla="*/ 145 w 415"/>
                <a:gd name="T9" fmla="*/ 313 h 479"/>
                <a:gd name="T10" fmla="*/ 164 w 415"/>
                <a:gd name="T11" fmla="*/ 317 h 479"/>
                <a:gd name="T12" fmla="*/ 185 w 415"/>
                <a:gd name="T13" fmla="*/ 319 h 479"/>
                <a:gd name="T14" fmla="*/ 207 w 415"/>
                <a:gd name="T15" fmla="*/ 315 h 479"/>
                <a:gd name="T16" fmla="*/ 230 w 415"/>
                <a:gd name="T17" fmla="*/ 304 h 479"/>
                <a:gd name="T18" fmla="*/ 249 w 415"/>
                <a:gd name="T19" fmla="*/ 289 h 479"/>
                <a:gd name="T20" fmla="*/ 260 w 415"/>
                <a:gd name="T21" fmla="*/ 274 h 479"/>
                <a:gd name="T22" fmla="*/ 268 w 415"/>
                <a:gd name="T23" fmla="*/ 258 h 479"/>
                <a:gd name="T24" fmla="*/ 270 w 415"/>
                <a:gd name="T25" fmla="*/ 243 h 479"/>
                <a:gd name="T26" fmla="*/ 270 w 415"/>
                <a:gd name="T27" fmla="*/ 230 h 479"/>
                <a:gd name="T28" fmla="*/ 268 w 415"/>
                <a:gd name="T29" fmla="*/ 221 h 479"/>
                <a:gd name="T30" fmla="*/ 266 w 415"/>
                <a:gd name="T31" fmla="*/ 213 h 479"/>
                <a:gd name="T32" fmla="*/ 264 w 415"/>
                <a:gd name="T33" fmla="*/ 211 h 479"/>
                <a:gd name="T34" fmla="*/ 260 w 415"/>
                <a:gd name="T35" fmla="*/ 209 h 479"/>
                <a:gd name="T36" fmla="*/ 249 w 415"/>
                <a:gd name="T37" fmla="*/ 208 h 479"/>
                <a:gd name="T38" fmla="*/ 234 w 415"/>
                <a:gd name="T39" fmla="*/ 202 h 479"/>
                <a:gd name="T40" fmla="*/ 217 w 415"/>
                <a:gd name="T41" fmla="*/ 192 h 479"/>
                <a:gd name="T42" fmla="*/ 200 w 415"/>
                <a:gd name="T43" fmla="*/ 181 h 479"/>
                <a:gd name="T44" fmla="*/ 189 w 415"/>
                <a:gd name="T45" fmla="*/ 166 h 479"/>
                <a:gd name="T46" fmla="*/ 183 w 415"/>
                <a:gd name="T47" fmla="*/ 147 h 479"/>
                <a:gd name="T48" fmla="*/ 185 w 415"/>
                <a:gd name="T49" fmla="*/ 124 h 479"/>
                <a:gd name="T50" fmla="*/ 194 w 415"/>
                <a:gd name="T51" fmla="*/ 98 h 479"/>
                <a:gd name="T52" fmla="*/ 207 w 415"/>
                <a:gd name="T53" fmla="*/ 74 h 479"/>
                <a:gd name="T54" fmla="*/ 224 w 415"/>
                <a:gd name="T55" fmla="*/ 49 h 479"/>
                <a:gd name="T56" fmla="*/ 243 w 415"/>
                <a:gd name="T57" fmla="*/ 26 h 479"/>
                <a:gd name="T58" fmla="*/ 266 w 415"/>
                <a:gd name="T59" fmla="*/ 9 h 479"/>
                <a:gd name="T60" fmla="*/ 292 w 415"/>
                <a:gd name="T61" fmla="*/ 0 h 479"/>
                <a:gd name="T62" fmla="*/ 321 w 415"/>
                <a:gd name="T63" fmla="*/ 0 h 479"/>
                <a:gd name="T64" fmla="*/ 351 w 415"/>
                <a:gd name="T65" fmla="*/ 9 h 479"/>
                <a:gd name="T66" fmla="*/ 377 w 415"/>
                <a:gd name="T67" fmla="*/ 28 h 479"/>
                <a:gd name="T68" fmla="*/ 396 w 415"/>
                <a:gd name="T69" fmla="*/ 55 h 479"/>
                <a:gd name="T70" fmla="*/ 409 w 415"/>
                <a:gd name="T71" fmla="*/ 85 h 479"/>
                <a:gd name="T72" fmla="*/ 415 w 415"/>
                <a:gd name="T73" fmla="*/ 117 h 479"/>
                <a:gd name="T74" fmla="*/ 415 w 415"/>
                <a:gd name="T75" fmla="*/ 155 h 479"/>
                <a:gd name="T76" fmla="*/ 411 w 415"/>
                <a:gd name="T77" fmla="*/ 192 h 479"/>
                <a:gd name="T78" fmla="*/ 404 w 415"/>
                <a:gd name="T79" fmla="*/ 232 h 479"/>
                <a:gd name="T80" fmla="*/ 392 w 415"/>
                <a:gd name="T81" fmla="*/ 272 h 479"/>
                <a:gd name="T82" fmla="*/ 377 w 415"/>
                <a:gd name="T83" fmla="*/ 309 h 479"/>
                <a:gd name="T84" fmla="*/ 356 w 415"/>
                <a:gd name="T85" fmla="*/ 347 h 479"/>
                <a:gd name="T86" fmla="*/ 330 w 415"/>
                <a:gd name="T87" fmla="*/ 379 h 479"/>
                <a:gd name="T88" fmla="*/ 302 w 415"/>
                <a:gd name="T89" fmla="*/ 408 h 479"/>
                <a:gd name="T90" fmla="*/ 270 w 415"/>
                <a:gd name="T91" fmla="*/ 434 h 479"/>
                <a:gd name="T92" fmla="*/ 236 w 415"/>
                <a:gd name="T93" fmla="*/ 453 h 479"/>
                <a:gd name="T94" fmla="*/ 200 w 415"/>
                <a:gd name="T95" fmla="*/ 468 h 479"/>
                <a:gd name="T96" fmla="*/ 166 w 415"/>
                <a:gd name="T97" fmla="*/ 477 h 479"/>
                <a:gd name="T98" fmla="*/ 134 w 415"/>
                <a:gd name="T99" fmla="*/ 479 h 479"/>
                <a:gd name="T100" fmla="*/ 104 w 415"/>
                <a:gd name="T101" fmla="*/ 472 h 479"/>
                <a:gd name="T102" fmla="*/ 75 w 415"/>
                <a:gd name="T103" fmla="*/ 460 h 479"/>
                <a:gd name="T104" fmla="*/ 51 w 415"/>
                <a:gd name="T105" fmla="*/ 445 h 479"/>
                <a:gd name="T106" fmla="*/ 30 w 415"/>
                <a:gd name="T107" fmla="*/ 430 h 479"/>
                <a:gd name="T108" fmla="*/ 13 w 415"/>
                <a:gd name="T109" fmla="*/ 417 h 479"/>
                <a:gd name="T110" fmla="*/ 4 w 415"/>
                <a:gd name="T111" fmla="*/ 408 h 479"/>
                <a:gd name="T112" fmla="*/ 0 w 415"/>
                <a:gd name="T113" fmla="*/ 404 h 479"/>
                <a:gd name="T114" fmla="*/ 64 w 415"/>
                <a:gd name="T115" fmla="*/ 341 h 479"/>
                <a:gd name="T116" fmla="*/ 106 w 415"/>
                <a:gd name="T117" fmla="*/ 29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5" h="479">
                  <a:moveTo>
                    <a:pt x="106" y="294"/>
                  </a:moveTo>
                  <a:lnTo>
                    <a:pt x="109" y="296"/>
                  </a:lnTo>
                  <a:lnTo>
                    <a:pt x="117" y="302"/>
                  </a:lnTo>
                  <a:lnTo>
                    <a:pt x="128" y="308"/>
                  </a:lnTo>
                  <a:lnTo>
                    <a:pt x="145" y="313"/>
                  </a:lnTo>
                  <a:lnTo>
                    <a:pt x="164" y="317"/>
                  </a:lnTo>
                  <a:lnTo>
                    <a:pt x="185" y="319"/>
                  </a:lnTo>
                  <a:lnTo>
                    <a:pt x="207" y="315"/>
                  </a:lnTo>
                  <a:lnTo>
                    <a:pt x="230" y="304"/>
                  </a:lnTo>
                  <a:lnTo>
                    <a:pt x="249" y="289"/>
                  </a:lnTo>
                  <a:lnTo>
                    <a:pt x="260" y="274"/>
                  </a:lnTo>
                  <a:lnTo>
                    <a:pt x="268" y="258"/>
                  </a:lnTo>
                  <a:lnTo>
                    <a:pt x="270" y="243"/>
                  </a:lnTo>
                  <a:lnTo>
                    <a:pt x="270" y="230"/>
                  </a:lnTo>
                  <a:lnTo>
                    <a:pt x="268" y="221"/>
                  </a:lnTo>
                  <a:lnTo>
                    <a:pt x="266" y="213"/>
                  </a:lnTo>
                  <a:lnTo>
                    <a:pt x="264" y="211"/>
                  </a:lnTo>
                  <a:lnTo>
                    <a:pt x="260" y="209"/>
                  </a:lnTo>
                  <a:lnTo>
                    <a:pt x="249" y="208"/>
                  </a:lnTo>
                  <a:lnTo>
                    <a:pt x="234" y="202"/>
                  </a:lnTo>
                  <a:lnTo>
                    <a:pt x="217" y="192"/>
                  </a:lnTo>
                  <a:lnTo>
                    <a:pt x="200" y="181"/>
                  </a:lnTo>
                  <a:lnTo>
                    <a:pt x="189" y="166"/>
                  </a:lnTo>
                  <a:lnTo>
                    <a:pt x="183" y="147"/>
                  </a:lnTo>
                  <a:lnTo>
                    <a:pt x="185" y="124"/>
                  </a:lnTo>
                  <a:lnTo>
                    <a:pt x="194" y="98"/>
                  </a:lnTo>
                  <a:lnTo>
                    <a:pt x="207" y="74"/>
                  </a:lnTo>
                  <a:lnTo>
                    <a:pt x="224" y="49"/>
                  </a:lnTo>
                  <a:lnTo>
                    <a:pt x="243" y="26"/>
                  </a:lnTo>
                  <a:lnTo>
                    <a:pt x="266" y="9"/>
                  </a:lnTo>
                  <a:lnTo>
                    <a:pt x="292" y="0"/>
                  </a:lnTo>
                  <a:lnTo>
                    <a:pt x="321" y="0"/>
                  </a:lnTo>
                  <a:lnTo>
                    <a:pt x="351" y="9"/>
                  </a:lnTo>
                  <a:lnTo>
                    <a:pt x="377" y="28"/>
                  </a:lnTo>
                  <a:lnTo>
                    <a:pt x="396" y="55"/>
                  </a:lnTo>
                  <a:lnTo>
                    <a:pt x="409" y="85"/>
                  </a:lnTo>
                  <a:lnTo>
                    <a:pt x="415" y="117"/>
                  </a:lnTo>
                  <a:lnTo>
                    <a:pt x="415" y="155"/>
                  </a:lnTo>
                  <a:lnTo>
                    <a:pt x="411" y="192"/>
                  </a:lnTo>
                  <a:lnTo>
                    <a:pt x="404" y="232"/>
                  </a:lnTo>
                  <a:lnTo>
                    <a:pt x="392" y="272"/>
                  </a:lnTo>
                  <a:lnTo>
                    <a:pt x="377" y="309"/>
                  </a:lnTo>
                  <a:lnTo>
                    <a:pt x="356" y="347"/>
                  </a:lnTo>
                  <a:lnTo>
                    <a:pt x="330" y="379"/>
                  </a:lnTo>
                  <a:lnTo>
                    <a:pt x="302" y="408"/>
                  </a:lnTo>
                  <a:lnTo>
                    <a:pt x="270" y="434"/>
                  </a:lnTo>
                  <a:lnTo>
                    <a:pt x="236" y="453"/>
                  </a:lnTo>
                  <a:lnTo>
                    <a:pt x="200" y="468"/>
                  </a:lnTo>
                  <a:lnTo>
                    <a:pt x="166" y="477"/>
                  </a:lnTo>
                  <a:lnTo>
                    <a:pt x="134" y="479"/>
                  </a:lnTo>
                  <a:lnTo>
                    <a:pt x="104" y="472"/>
                  </a:lnTo>
                  <a:lnTo>
                    <a:pt x="75" y="460"/>
                  </a:lnTo>
                  <a:lnTo>
                    <a:pt x="51" y="445"/>
                  </a:lnTo>
                  <a:lnTo>
                    <a:pt x="30" y="430"/>
                  </a:lnTo>
                  <a:lnTo>
                    <a:pt x="13" y="417"/>
                  </a:lnTo>
                  <a:lnTo>
                    <a:pt x="4" y="408"/>
                  </a:lnTo>
                  <a:lnTo>
                    <a:pt x="0" y="404"/>
                  </a:lnTo>
                  <a:lnTo>
                    <a:pt x="64" y="341"/>
                  </a:lnTo>
                  <a:lnTo>
                    <a:pt x="106" y="294"/>
                  </a:lnTo>
                  <a:close/>
                </a:path>
              </a:pathLst>
            </a:custGeom>
            <a:solidFill>
              <a:srgbClr val="F7D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8" y="3608"/>
              <a:ext cx="64" cy="54"/>
            </a:xfrm>
            <a:custGeom>
              <a:avLst/>
              <a:gdLst>
                <a:gd name="T0" fmla="*/ 36 w 129"/>
                <a:gd name="T1" fmla="*/ 0 h 110"/>
                <a:gd name="T2" fmla="*/ 0 w 129"/>
                <a:gd name="T3" fmla="*/ 98 h 110"/>
                <a:gd name="T4" fmla="*/ 129 w 129"/>
                <a:gd name="T5" fmla="*/ 110 h 110"/>
                <a:gd name="T6" fmla="*/ 87 w 129"/>
                <a:gd name="T7" fmla="*/ 45 h 110"/>
                <a:gd name="T8" fmla="*/ 36 w 1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10">
                  <a:moveTo>
                    <a:pt x="36" y="0"/>
                  </a:moveTo>
                  <a:lnTo>
                    <a:pt x="0" y="98"/>
                  </a:lnTo>
                  <a:lnTo>
                    <a:pt x="129" y="110"/>
                  </a:lnTo>
                  <a:lnTo>
                    <a:pt x="87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428" y="3610"/>
              <a:ext cx="83" cy="64"/>
            </a:xfrm>
            <a:custGeom>
              <a:avLst/>
              <a:gdLst>
                <a:gd name="T0" fmla="*/ 46 w 167"/>
                <a:gd name="T1" fmla="*/ 5 h 126"/>
                <a:gd name="T2" fmla="*/ 0 w 167"/>
                <a:gd name="T3" fmla="*/ 126 h 126"/>
                <a:gd name="T4" fmla="*/ 167 w 167"/>
                <a:gd name="T5" fmla="*/ 98 h 126"/>
                <a:gd name="T6" fmla="*/ 127 w 167"/>
                <a:gd name="T7" fmla="*/ 0 h 126"/>
                <a:gd name="T8" fmla="*/ 46 w 167"/>
                <a:gd name="T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26">
                  <a:moveTo>
                    <a:pt x="46" y="5"/>
                  </a:moveTo>
                  <a:lnTo>
                    <a:pt x="0" y="126"/>
                  </a:lnTo>
                  <a:lnTo>
                    <a:pt x="167" y="98"/>
                  </a:lnTo>
                  <a:lnTo>
                    <a:pt x="127" y="0"/>
                  </a:lnTo>
                  <a:lnTo>
                    <a:pt x="46" y="5"/>
                  </a:lnTo>
                  <a:close/>
                </a:path>
              </a:pathLst>
            </a:custGeom>
            <a:solidFill>
              <a:srgbClr val="FF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560" y="3343"/>
              <a:ext cx="164" cy="250"/>
            </a:xfrm>
            <a:custGeom>
              <a:avLst/>
              <a:gdLst>
                <a:gd name="T0" fmla="*/ 183 w 328"/>
                <a:gd name="T1" fmla="*/ 0 h 500"/>
                <a:gd name="T2" fmla="*/ 175 w 328"/>
                <a:gd name="T3" fmla="*/ 4 h 500"/>
                <a:gd name="T4" fmla="*/ 156 w 328"/>
                <a:gd name="T5" fmla="*/ 11 h 500"/>
                <a:gd name="T6" fmla="*/ 128 w 328"/>
                <a:gd name="T7" fmla="*/ 22 h 500"/>
                <a:gd name="T8" fmla="*/ 98 w 328"/>
                <a:gd name="T9" fmla="*/ 38 h 500"/>
                <a:gd name="T10" fmla="*/ 68 w 328"/>
                <a:gd name="T11" fmla="*/ 54 h 500"/>
                <a:gd name="T12" fmla="*/ 39 w 328"/>
                <a:gd name="T13" fmla="*/ 71 h 500"/>
                <a:gd name="T14" fmla="*/ 22 w 328"/>
                <a:gd name="T15" fmla="*/ 87 h 500"/>
                <a:gd name="T16" fmla="*/ 17 w 328"/>
                <a:gd name="T17" fmla="*/ 102 h 500"/>
                <a:gd name="T18" fmla="*/ 17 w 328"/>
                <a:gd name="T19" fmla="*/ 177 h 500"/>
                <a:gd name="T20" fmla="*/ 11 w 328"/>
                <a:gd name="T21" fmla="*/ 307 h 500"/>
                <a:gd name="T22" fmla="*/ 3 w 328"/>
                <a:gd name="T23" fmla="*/ 432 h 500"/>
                <a:gd name="T24" fmla="*/ 0 w 328"/>
                <a:gd name="T25" fmla="*/ 488 h 500"/>
                <a:gd name="T26" fmla="*/ 3 w 328"/>
                <a:gd name="T27" fmla="*/ 488 h 500"/>
                <a:gd name="T28" fmla="*/ 13 w 328"/>
                <a:gd name="T29" fmla="*/ 490 h 500"/>
                <a:gd name="T30" fmla="*/ 28 w 328"/>
                <a:gd name="T31" fmla="*/ 492 h 500"/>
                <a:gd name="T32" fmla="*/ 47 w 328"/>
                <a:gd name="T33" fmla="*/ 494 h 500"/>
                <a:gd name="T34" fmla="*/ 69 w 328"/>
                <a:gd name="T35" fmla="*/ 498 h 500"/>
                <a:gd name="T36" fmla="*/ 94 w 328"/>
                <a:gd name="T37" fmla="*/ 498 h 500"/>
                <a:gd name="T38" fmla="*/ 122 w 328"/>
                <a:gd name="T39" fmla="*/ 500 h 500"/>
                <a:gd name="T40" fmla="*/ 151 w 328"/>
                <a:gd name="T41" fmla="*/ 498 h 500"/>
                <a:gd name="T42" fmla="*/ 179 w 328"/>
                <a:gd name="T43" fmla="*/ 496 h 500"/>
                <a:gd name="T44" fmla="*/ 209 w 328"/>
                <a:gd name="T45" fmla="*/ 490 h 500"/>
                <a:gd name="T46" fmla="*/ 235 w 328"/>
                <a:gd name="T47" fmla="*/ 483 h 500"/>
                <a:gd name="T48" fmla="*/ 260 w 328"/>
                <a:gd name="T49" fmla="*/ 473 h 500"/>
                <a:gd name="T50" fmla="*/ 283 w 328"/>
                <a:gd name="T51" fmla="*/ 460 h 500"/>
                <a:gd name="T52" fmla="*/ 301 w 328"/>
                <a:gd name="T53" fmla="*/ 443 h 500"/>
                <a:gd name="T54" fmla="*/ 315 w 328"/>
                <a:gd name="T55" fmla="*/ 422 h 500"/>
                <a:gd name="T56" fmla="*/ 324 w 328"/>
                <a:gd name="T57" fmla="*/ 396 h 500"/>
                <a:gd name="T58" fmla="*/ 328 w 328"/>
                <a:gd name="T59" fmla="*/ 336 h 500"/>
                <a:gd name="T60" fmla="*/ 322 w 328"/>
                <a:gd name="T61" fmla="*/ 270 h 500"/>
                <a:gd name="T62" fmla="*/ 307 w 328"/>
                <a:gd name="T63" fmla="*/ 204 h 500"/>
                <a:gd name="T64" fmla="*/ 286 w 328"/>
                <a:gd name="T65" fmla="*/ 139 h 500"/>
                <a:gd name="T66" fmla="*/ 262 w 328"/>
                <a:gd name="T67" fmla="*/ 83 h 500"/>
                <a:gd name="T68" fmla="*/ 234 w 328"/>
                <a:gd name="T69" fmla="*/ 38 h 500"/>
                <a:gd name="T70" fmla="*/ 207 w 328"/>
                <a:gd name="T71" fmla="*/ 9 h 500"/>
                <a:gd name="T72" fmla="*/ 183 w 328"/>
                <a:gd name="T7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500">
                  <a:moveTo>
                    <a:pt x="183" y="0"/>
                  </a:moveTo>
                  <a:lnTo>
                    <a:pt x="175" y="4"/>
                  </a:lnTo>
                  <a:lnTo>
                    <a:pt x="156" y="11"/>
                  </a:lnTo>
                  <a:lnTo>
                    <a:pt x="128" y="22"/>
                  </a:lnTo>
                  <a:lnTo>
                    <a:pt x="98" y="38"/>
                  </a:lnTo>
                  <a:lnTo>
                    <a:pt x="68" y="54"/>
                  </a:lnTo>
                  <a:lnTo>
                    <a:pt x="39" y="71"/>
                  </a:lnTo>
                  <a:lnTo>
                    <a:pt x="22" y="87"/>
                  </a:lnTo>
                  <a:lnTo>
                    <a:pt x="17" y="102"/>
                  </a:lnTo>
                  <a:lnTo>
                    <a:pt x="17" y="177"/>
                  </a:lnTo>
                  <a:lnTo>
                    <a:pt x="11" y="307"/>
                  </a:lnTo>
                  <a:lnTo>
                    <a:pt x="3" y="432"/>
                  </a:lnTo>
                  <a:lnTo>
                    <a:pt x="0" y="488"/>
                  </a:lnTo>
                  <a:lnTo>
                    <a:pt x="3" y="488"/>
                  </a:lnTo>
                  <a:lnTo>
                    <a:pt x="13" y="490"/>
                  </a:lnTo>
                  <a:lnTo>
                    <a:pt x="28" y="492"/>
                  </a:lnTo>
                  <a:lnTo>
                    <a:pt x="47" y="494"/>
                  </a:lnTo>
                  <a:lnTo>
                    <a:pt x="69" y="498"/>
                  </a:lnTo>
                  <a:lnTo>
                    <a:pt x="94" y="498"/>
                  </a:lnTo>
                  <a:lnTo>
                    <a:pt x="122" y="500"/>
                  </a:lnTo>
                  <a:lnTo>
                    <a:pt x="151" y="498"/>
                  </a:lnTo>
                  <a:lnTo>
                    <a:pt x="179" y="496"/>
                  </a:lnTo>
                  <a:lnTo>
                    <a:pt x="209" y="490"/>
                  </a:lnTo>
                  <a:lnTo>
                    <a:pt x="235" y="483"/>
                  </a:lnTo>
                  <a:lnTo>
                    <a:pt x="260" y="473"/>
                  </a:lnTo>
                  <a:lnTo>
                    <a:pt x="283" y="460"/>
                  </a:lnTo>
                  <a:lnTo>
                    <a:pt x="301" y="443"/>
                  </a:lnTo>
                  <a:lnTo>
                    <a:pt x="315" y="422"/>
                  </a:lnTo>
                  <a:lnTo>
                    <a:pt x="324" y="396"/>
                  </a:lnTo>
                  <a:lnTo>
                    <a:pt x="328" y="336"/>
                  </a:lnTo>
                  <a:lnTo>
                    <a:pt x="322" y="270"/>
                  </a:lnTo>
                  <a:lnTo>
                    <a:pt x="307" y="204"/>
                  </a:lnTo>
                  <a:lnTo>
                    <a:pt x="286" y="139"/>
                  </a:lnTo>
                  <a:lnTo>
                    <a:pt x="262" y="83"/>
                  </a:lnTo>
                  <a:lnTo>
                    <a:pt x="234" y="38"/>
                  </a:lnTo>
                  <a:lnTo>
                    <a:pt x="207" y="9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C9D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557" y="2650"/>
              <a:ext cx="1217" cy="980"/>
            </a:xfrm>
            <a:custGeom>
              <a:avLst/>
              <a:gdLst>
                <a:gd name="T0" fmla="*/ 19 w 2434"/>
                <a:gd name="T1" fmla="*/ 1926 h 1960"/>
                <a:gd name="T2" fmla="*/ 6 w 2434"/>
                <a:gd name="T3" fmla="*/ 1900 h 1960"/>
                <a:gd name="T4" fmla="*/ 2 w 2434"/>
                <a:gd name="T5" fmla="*/ 1809 h 1960"/>
                <a:gd name="T6" fmla="*/ 32 w 2434"/>
                <a:gd name="T7" fmla="*/ 1758 h 1960"/>
                <a:gd name="T8" fmla="*/ 1649 w 2434"/>
                <a:gd name="T9" fmla="*/ 1725 h 1960"/>
                <a:gd name="T10" fmla="*/ 2098 w 2434"/>
                <a:gd name="T11" fmla="*/ 706 h 1960"/>
                <a:gd name="T12" fmla="*/ 2083 w 2434"/>
                <a:gd name="T13" fmla="*/ 692 h 1960"/>
                <a:gd name="T14" fmla="*/ 2053 w 2434"/>
                <a:gd name="T15" fmla="*/ 657 h 1960"/>
                <a:gd name="T16" fmla="*/ 2024 w 2434"/>
                <a:gd name="T17" fmla="*/ 609 h 1960"/>
                <a:gd name="T18" fmla="*/ 2017 w 2434"/>
                <a:gd name="T19" fmla="*/ 560 h 1960"/>
                <a:gd name="T20" fmla="*/ 2047 w 2434"/>
                <a:gd name="T21" fmla="*/ 464 h 1960"/>
                <a:gd name="T22" fmla="*/ 2100 w 2434"/>
                <a:gd name="T23" fmla="*/ 313 h 1960"/>
                <a:gd name="T24" fmla="*/ 2151 w 2434"/>
                <a:gd name="T25" fmla="*/ 175 h 1960"/>
                <a:gd name="T26" fmla="*/ 2174 w 2434"/>
                <a:gd name="T27" fmla="*/ 115 h 1960"/>
                <a:gd name="T28" fmla="*/ 2209 w 2434"/>
                <a:gd name="T29" fmla="*/ 94 h 1960"/>
                <a:gd name="T30" fmla="*/ 2292 w 2434"/>
                <a:gd name="T31" fmla="*/ 51 h 1960"/>
                <a:gd name="T32" fmla="*/ 2377 w 2434"/>
                <a:gd name="T33" fmla="*/ 11 h 1960"/>
                <a:gd name="T34" fmla="*/ 2428 w 2434"/>
                <a:gd name="T35" fmla="*/ 0 h 1960"/>
                <a:gd name="T36" fmla="*/ 2434 w 2434"/>
                <a:gd name="T37" fmla="*/ 41 h 1960"/>
                <a:gd name="T38" fmla="*/ 2423 w 2434"/>
                <a:gd name="T39" fmla="*/ 121 h 1960"/>
                <a:gd name="T40" fmla="*/ 2402 w 2434"/>
                <a:gd name="T41" fmla="*/ 217 h 1960"/>
                <a:gd name="T42" fmla="*/ 2381 w 2434"/>
                <a:gd name="T43" fmla="*/ 300 h 1960"/>
                <a:gd name="T44" fmla="*/ 2343 w 2434"/>
                <a:gd name="T45" fmla="*/ 464 h 1960"/>
                <a:gd name="T46" fmla="*/ 2279 w 2434"/>
                <a:gd name="T47" fmla="*/ 741 h 1960"/>
                <a:gd name="T48" fmla="*/ 2217 w 2434"/>
                <a:gd name="T49" fmla="*/ 1019 h 1960"/>
                <a:gd name="T50" fmla="*/ 2185 w 2434"/>
                <a:gd name="T51" fmla="*/ 1183 h 1960"/>
                <a:gd name="T52" fmla="*/ 2179 w 2434"/>
                <a:gd name="T53" fmla="*/ 1341 h 1960"/>
                <a:gd name="T54" fmla="*/ 2181 w 2434"/>
                <a:gd name="T55" fmla="*/ 1430 h 1960"/>
                <a:gd name="T56" fmla="*/ 2066 w 2434"/>
                <a:gd name="T57" fmla="*/ 1498 h 1960"/>
                <a:gd name="T58" fmla="*/ 2094 w 2434"/>
                <a:gd name="T59" fmla="*/ 1555 h 1960"/>
                <a:gd name="T60" fmla="*/ 2128 w 2434"/>
                <a:gd name="T61" fmla="*/ 1640 h 1960"/>
                <a:gd name="T62" fmla="*/ 2141 w 2434"/>
                <a:gd name="T63" fmla="*/ 1723 h 1960"/>
                <a:gd name="T64" fmla="*/ 2115 w 2434"/>
                <a:gd name="T65" fmla="*/ 1779 h 1960"/>
                <a:gd name="T66" fmla="*/ 2060 w 2434"/>
                <a:gd name="T67" fmla="*/ 1832 h 1960"/>
                <a:gd name="T68" fmla="*/ 1998 w 2434"/>
                <a:gd name="T69" fmla="*/ 1877 h 1960"/>
                <a:gd name="T70" fmla="*/ 1943 w 2434"/>
                <a:gd name="T71" fmla="*/ 1908 h 1960"/>
                <a:gd name="T72" fmla="*/ 1909 w 2434"/>
                <a:gd name="T73" fmla="*/ 1917 h 1960"/>
                <a:gd name="T74" fmla="*/ 1838 w 2434"/>
                <a:gd name="T75" fmla="*/ 1923 h 1960"/>
                <a:gd name="T76" fmla="*/ 1725 w 2434"/>
                <a:gd name="T77" fmla="*/ 1930 h 1960"/>
                <a:gd name="T78" fmla="*/ 1583 w 2434"/>
                <a:gd name="T79" fmla="*/ 1938 h 1960"/>
                <a:gd name="T80" fmla="*/ 1432 w 2434"/>
                <a:gd name="T81" fmla="*/ 1945 h 1960"/>
                <a:gd name="T82" fmla="*/ 1283 w 2434"/>
                <a:gd name="T83" fmla="*/ 1953 h 1960"/>
                <a:gd name="T84" fmla="*/ 1153 w 2434"/>
                <a:gd name="T85" fmla="*/ 1957 h 1960"/>
                <a:gd name="T86" fmla="*/ 1057 w 2434"/>
                <a:gd name="T87" fmla="*/ 1960 h 1960"/>
                <a:gd name="T88" fmla="*/ 994 w 2434"/>
                <a:gd name="T89" fmla="*/ 1960 h 1960"/>
                <a:gd name="T90" fmla="*/ 887 w 2434"/>
                <a:gd name="T91" fmla="*/ 1957 h 1960"/>
                <a:gd name="T92" fmla="*/ 738 w 2434"/>
                <a:gd name="T93" fmla="*/ 1953 h 1960"/>
                <a:gd name="T94" fmla="*/ 564 w 2434"/>
                <a:gd name="T95" fmla="*/ 1947 h 1960"/>
                <a:gd name="T96" fmla="*/ 389 w 2434"/>
                <a:gd name="T97" fmla="*/ 1940 h 1960"/>
                <a:gd name="T98" fmla="*/ 228 w 2434"/>
                <a:gd name="T99" fmla="*/ 1934 h 1960"/>
                <a:gd name="T100" fmla="*/ 102 w 2434"/>
                <a:gd name="T101" fmla="*/ 1930 h 1960"/>
                <a:gd name="T102" fmla="*/ 30 w 2434"/>
                <a:gd name="T103" fmla="*/ 1926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34" h="1960">
                  <a:moveTo>
                    <a:pt x="21" y="1926"/>
                  </a:moveTo>
                  <a:lnTo>
                    <a:pt x="19" y="1926"/>
                  </a:lnTo>
                  <a:lnTo>
                    <a:pt x="13" y="1919"/>
                  </a:lnTo>
                  <a:lnTo>
                    <a:pt x="6" y="1900"/>
                  </a:lnTo>
                  <a:lnTo>
                    <a:pt x="0" y="1857"/>
                  </a:lnTo>
                  <a:lnTo>
                    <a:pt x="2" y="1809"/>
                  </a:lnTo>
                  <a:lnTo>
                    <a:pt x="17" y="1777"/>
                  </a:lnTo>
                  <a:lnTo>
                    <a:pt x="32" y="1758"/>
                  </a:lnTo>
                  <a:lnTo>
                    <a:pt x="40" y="1753"/>
                  </a:lnTo>
                  <a:lnTo>
                    <a:pt x="1649" y="1725"/>
                  </a:lnTo>
                  <a:lnTo>
                    <a:pt x="1924" y="1534"/>
                  </a:lnTo>
                  <a:lnTo>
                    <a:pt x="2098" y="706"/>
                  </a:lnTo>
                  <a:lnTo>
                    <a:pt x="2094" y="702"/>
                  </a:lnTo>
                  <a:lnTo>
                    <a:pt x="2083" y="692"/>
                  </a:lnTo>
                  <a:lnTo>
                    <a:pt x="2070" y="677"/>
                  </a:lnTo>
                  <a:lnTo>
                    <a:pt x="2053" y="657"/>
                  </a:lnTo>
                  <a:lnTo>
                    <a:pt x="2038" y="634"/>
                  </a:lnTo>
                  <a:lnTo>
                    <a:pt x="2024" y="609"/>
                  </a:lnTo>
                  <a:lnTo>
                    <a:pt x="2017" y="585"/>
                  </a:lnTo>
                  <a:lnTo>
                    <a:pt x="2017" y="560"/>
                  </a:lnTo>
                  <a:lnTo>
                    <a:pt x="2026" y="523"/>
                  </a:lnTo>
                  <a:lnTo>
                    <a:pt x="2047" y="464"/>
                  </a:lnTo>
                  <a:lnTo>
                    <a:pt x="2072" y="391"/>
                  </a:lnTo>
                  <a:lnTo>
                    <a:pt x="2100" y="313"/>
                  </a:lnTo>
                  <a:lnTo>
                    <a:pt x="2126" y="240"/>
                  </a:lnTo>
                  <a:lnTo>
                    <a:pt x="2151" y="175"/>
                  </a:lnTo>
                  <a:lnTo>
                    <a:pt x="2168" y="132"/>
                  </a:lnTo>
                  <a:lnTo>
                    <a:pt x="2174" y="115"/>
                  </a:lnTo>
                  <a:lnTo>
                    <a:pt x="2183" y="109"/>
                  </a:lnTo>
                  <a:lnTo>
                    <a:pt x="2209" y="94"/>
                  </a:lnTo>
                  <a:lnTo>
                    <a:pt x="2247" y="74"/>
                  </a:lnTo>
                  <a:lnTo>
                    <a:pt x="2292" y="51"/>
                  </a:lnTo>
                  <a:lnTo>
                    <a:pt x="2338" y="28"/>
                  </a:lnTo>
                  <a:lnTo>
                    <a:pt x="2377" y="11"/>
                  </a:lnTo>
                  <a:lnTo>
                    <a:pt x="2409" y="0"/>
                  </a:lnTo>
                  <a:lnTo>
                    <a:pt x="2428" y="0"/>
                  </a:lnTo>
                  <a:lnTo>
                    <a:pt x="2434" y="13"/>
                  </a:lnTo>
                  <a:lnTo>
                    <a:pt x="2434" y="41"/>
                  </a:lnTo>
                  <a:lnTo>
                    <a:pt x="2430" y="77"/>
                  </a:lnTo>
                  <a:lnTo>
                    <a:pt x="2423" y="121"/>
                  </a:lnTo>
                  <a:lnTo>
                    <a:pt x="2411" y="170"/>
                  </a:lnTo>
                  <a:lnTo>
                    <a:pt x="2402" y="217"/>
                  </a:lnTo>
                  <a:lnTo>
                    <a:pt x="2390" y="260"/>
                  </a:lnTo>
                  <a:lnTo>
                    <a:pt x="2381" y="300"/>
                  </a:lnTo>
                  <a:lnTo>
                    <a:pt x="2366" y="360"/>
                  </a:lnTo>
                  <a:lnTo>
                    <a:pt x="2343" y="464"/>
                  </a:lnTo>
                  <a:lnTo>
                    <a:pt x="2311" y="596"/>
                  </a:lnTo>
                  <a:lnTo>
                    <a:pt x="2279" y="741"/>
                  </a:lnTo>
                  <a:lnTo>
                    <a:pt x="2245" y="887"/>
                  </a:lnTo>
                  <a:lnTo>
                    <a:pt x="2217" y="1019"/>
                  </a:lnTo>
                  <a:lnTo>
                    <a:pt x="2196" y="1123"/>
                  </a:lnTo>
                  <a:lnTo>
                    <a:pt x="2185" y="1183"/>
                  </a:lnTo>
                  <a:lnTo>
                    <a:pt x="2179" y="1260"/>
                  </a:lnTo>
                  <a:lnTo>
                    <a:pt x="2179" y="1341"/>
                  </a:lnTo>
                  <a:lnTo>
                    <a:pt x="2179" y="1404"/>
                  </a:lnTo>
                  <a:lnTo>
                    <a:pt x="2181" y="1430"/>
                  </a:lnTo>
                  <a:lnTo>
                    <a:pt x="2060" y="1489"/>
                  </a:lnTo>
                  <a:lnTo>
                    <a:pt x="2066" y="1498"/>
                  </a:lnTo>
                  <a:lnTo>
                    <a:pt x="2077" y="1521"/>
                  </a:lnTo>
                  <a:lnTo>
                    <a:pt x="2094" y="1555"/>
                  </a:lnTo>
                  <a:lnTo>
                    <a:pt x="2111" y="1594"/>
                  </a:lnTo>
                  <a:lnTo>
                    <a:pt x="2128" y="1640"/>
                  </a:lnTo>
                  <a:lnTo>
                    <a:pt x="2140" y="1683"/>
                  </a:lnTo>
                  <a:lnTo>
                    <a:pt x="2141" y="1723"/>
                  </a:lnTo>
                  <a:lnTo>
                    <a:pt x="2134" y="1753"/>
                  </a:lnTo>
                  <a:lnTo>
                    <a:pt x="2115" y="1779"/>
                  </a:lnTo>
                  <a:lnTo>
                    <a:pt x="2089" y="1806"/>
                  </a:lnTo>
                  <a:lnTo>
                    <a:pt x="2060" y="1832"/>
                  </a:lnTo>
                  <a:lnTo>
                    <a:pt x="2030" y="1857"/>
                  </a:lnTo>
                  <a:lnTo>
                    <a:pt x="1998" y="1877"/>
                  </a:lnTo>
                  <a:lnTo>
                    <a:pt x="1970" y="1894"/>
                  </a:lnTo>
                  <a:lnTo>
                    <a:pt x="1943" y="1908"/>
                  </a:lnTo>
                  <a:lnTo>
                    <a:pt x="1924" y="1915"/>
                  </a:lnTo>
                  <a:lnTo>
                    <a:pt x="1909" y="1917"/>
                  </a:lnTo>
                  <a:lnTo>
                    <a:pt x="1879" y="1921"/>
                  </a:lnTo>
                  <a:lnTo>
                    <a:pt x="1838" y="1923"/>
                  </a:lnTo>
                  <a:lnTo>
                    <a:pt x="1785" y="1926"/>
                  </a:lnTo>
                  <a:lnTo>
                    <a:pt x="1725" y="1930"/>
                  </a:lnTo>
                  <a:lnTo>
                    <a:pt x="1657" y="1934"/>
                  </a:lnTo>
                  <a:lnTo>
                    <a:pt x="1583" y="1938"/>
                  </a:lnTo>
                  <a:lnTo>
                    <a:pt x="1508" y="1942"/>
                  </a:lnTo>
                  <a:lnTo>
                    <a:pt x="1432" y="1945"/>
                  </a:lnTo>
                  <a:lnTo>
                    <a:pt x="1357" y="1949"/>
                  </a:lnTo>
                  <a:lnTo>
                    <a:pt x="1283" y="1953"/>
                  </a:lnTo>
                  <a:lnTo>
                    <a:pt x="1215" y="1955"/>
                  </a:lnTo>
                  <a:lnTo>
                    <a:pt x="1153" y="1957"/>
                  </a:lnTo>
                  <a:lnTo>
                    <a:pt x="1100" y="1958"/>
                  </a:lnTo>
                  <a:lnTo>
                    <a:pt x="1057" y="1960"/>
                  </a:lnTo>
                  <a:lnTo>
                    <a:pt x="1026" y="1960"/>
                  </a:lnTo>
                  <a:lnTo>
                    <a:pt x="994" y="1960"/>
                  </a:lnTo>
                  <a:lnTo>
                    <a:pt x="947" y="1958"/>
                  </a:lnTo>
                  <a:lnTo>
                    <a:pt x="887" y="1957"/>
                  </a:lnTo>
                  <a:lnTo>
                    <a:pt x="815" y="1955"/>
                  </a:lnTo>
                  <a:lnTo>
                    <a:pt x="738" y="1953"/>
                  </a:lnTo>
                  <a:lnTo>
                    <a:pt x="653" y="1949"/>
                  </a:lnTo>
                  <a:lnTo>
                    <a:pt x="564" y="1947"/>
                  </a:lnTo>
                  <a:lnTo>
                    <a:pt x="476" y="1943"/>
                  </a:lnTo>
                  <a:lnTo>
                    <a:pt x="389" y="1940"/>
                  </a:lnTo>
                  <a:lnTo>
                    <a:pt x="306" y="1938"/>
                  </a:lnTo>
                  <a:lnTo>
                    <a:pt x="228" y="1934"/>
                  </a:lnTo>
                  <a:lnTo>
                    <a:pt x="161" y="1932"/>
                  </a:lnTo>
                  <a:lnTo>
                    <a:pt x="102" y="1930"/>
                  </a:lnTo>
                  <a:lnTo>
                    <a:pt x="59" y="1928"/>
                  </a:lnTo>
                  <a:lnTo>
                    <a:pt x="30" y="1926"/>
                  </a:lnTo>
                  <a:lnTo>
                    <a:pt x="21" y="1926"/>
                  </a:lnTo>
                  <a:close/>
                </a:path>
              </a:pathLst>
            </a:custGeom>
            <a:solidFill>
              <a:srgbClr val="DB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21" y="3023"/>
              <a:ext cx="579" cy="377"/>
            </a:xfrm>
            <a:custGeom>
              <a:avLst/>
              <a:gdLst>
                <a:gd name="T0" fmla="*/ 1157 w 1159"/>
                <a:gd name="T1" fmla="*/ 557 h 755"/>
                <a:gd name="T2" fmla="*/ 1144 w 1159"/>
                <a:gd name="T3" fmla="*/ 570 h 755"/>
                <a:gd name="T4" fmla="*/ 1121 w 1159"/>
                <a:gd name="T5" fmla="*/ 591 h 755"/>
                <a:gd name="T6" fmla="*/ 1093 w 1159"/>
                <a:gd name="T7" fmla="*/ 613 h 755"/>
                <a:gd name="T8" fmla="*/ 1063 w 1159"/>
                <a:gd name="T9" fmla="*/ 630 h 755"/>
                <a:gd name="T10" fmla="*/ 1034 w 1159"/>
                <a:gd name="T11" fmla="*/ 642 h 755"/>
                <a:gd name="T12" fmla="*/ 1010 w 1159"/>
                <a:gd name="T13" fmla="*/ 646 h 755"/>
                <a:gd name="T14" fmla="*/ 995 w 1159"/>
                <a:gd name="T15" fmla="*/ 646 h 755"/>
                <a:gd name="T16" fmla="*/ 802 w 1159"/>
                <a:gd name="T17" fmla="*/ 438 h 755"/>
                <a:gd name="T18" fmla="*/ 565 w 1159"/>
                <a:gd name="T19" fmla="*/ 423 h 755"/>
                <a:gd name="T20" fmla="*/ 549 w 1159"/>
                <a:gd name="T21" fmla="*/ 474 h 755"/>
                <a:gd name="T22" fmla="*/ 521 w 1159"/>
                <a:gd name="T23" fmla="*/ 547 h 755"/>
                <a:gd name="T24" fmla="*/ 483 w 1159"/>
                <a:gd name="T25" fmla="*/ 613 h 755"/>
                <a:gd name="T26" fmla="*/ 440 w 1159"/>
                <a:gd name="T27" fmla="*/ 651 h 755"/>
                <a:gd name="T28" fmla="*/ 391 w 1159"/>
                <a:gd name="T29" fmla="*/ 691 h 755"/>
                <a:gd name="T30" fmla="*/ 331 w 1159"/>
                <a:gd name="T31" fmla="*/ 730 h 755"/>
                <a:gd name="T32" fmla="*/ 261 w 1159"/>
                <a:gd name="T33" fmla="*/ 753 h 755"/>
                <a:gd name="T34" fmla="*/ 178 w 1159"/>
                <a:gd name="T35" fmla="*/ 749 h 755"/>
                <a:gd name="T36" fmla="*/ 99 w 1159"/>
                <a:gd name="T37" fmla="*/ 719 h 755"/>
                <a:gd name="T38" fmla="*/ 40 w 1159"/>
                <a:gd name="T39" fmla="*/ 681 h 755"/>
                <a:gd name="T40" fmla="*/ 4 w 1159"/>
                <a:gd name="T41" fmla="*/ 653 h 755"/>
                <a:gd name="T42" fmla="*/ 4 w 1159"/>
                <a:gd name="T43" fmla="*/ 623 h 755"/>
                <a:gd name="T44" fmla="*/ 23 w 1159"/>
                <a:gd name="T45" fmla="*/ 498 h 755"/>
                <a:gd name="T46" fmla="*/ 48 w 1159"/>
                <a:gd name="T47" fmla="*/ 449 h 755"/>
                <a:gd name="T48" fmla="*/ 114 w 1159"/>
                <a:gd name="T49" fmla="*/ 449 h 755"/>
                <a:gd name="T50" fmla="*/ 195 w 1159"/>
                <a:gd name="T51" fmla="*/ 463 h 755"/>
                <a:gd name="T52" fmla="*/ 253 w 1159"/>
                <a:gd name="T53" fmla="*/ 474 h 755"/>
                <a:gd name="T54" fmla="*/ 255 w 1159"/>
                <a:gd name="T55" fmla="*/ 278 h 755"/>
                <a:gd name="T56" fmla="*/ 491 w 1159"/>
                <a:gd name="T57" fmla="*/ 0 h 755"/>
                <a:gd name="T58" fmla="*/ 502 w 1159"/>
                <a:gd name="T59" fmla="*/ 2 h 755"/>
                <a:gd name="T60" fmla="*/ 531 w 1159"/>
                <a:gd name="T61" fmla="*/ 4 h 755"/>
                <a:gd name="T62" fmla="*/ 572 w 1159"/>
                <a:gd name="T63" fmla="*/ 12 h 755"/>
                <a:gd name="T64" fmla="*/ 627 w 1159"/>
                <a:gd name="T65" fmla="*/ 21 h 755"/>
                <a:gd name="T66" fmla="*/ 687 w 1159"/>
                <a:gd name="T67" fmla="*/ 36 h 755"/>
                <a:gd name="T68" fmla="*/ 749 w 1159"/>
                <a:gd name="T69" fmla="*/ 55 h 755"/>
                <a:gd name="T70" fmla="*/ 810 w 1159"/>
                <a:gd name="T71" fmla="*/ 79 h 755"/>
                <a:gd name="T72" fmla="*/ 866 w 1159"/>
                <a:gd name="T73" fmla="*/ 110 h 755"/>
                <a:gd name="T74" fmla="*/ 961 w 1159"/>
                <a:gd name="T75" fmla="*/ 174 h 755"/>
                <a:gd name="T76" fmla="*/ 1034 w 1159"/>
                <a:gd name="T77" fmla="*/ 232 h 755"/>
                <a:gd name="T78" fmla="*/ 1087 w 1159"/>
                <a:gd name="T79" fmla="*/ 287 h 755"/>
                <a:gd name="T80" fmla="*/ 1117 w 1159"/>
                <a:gd name="T81" fmla="*/ 346 h 755"/>
                <a:gd name="T82" fmla="*/ 1147 w 1159"/>
                <a:gd name="T83" fmla="*/ 481 h 755"/>
                <a:gd name="T84" fmla="*/ 1159 w 1159"/>
                <a:gd name="T85" fmla="*/ 5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59" h="755">
                  <a:moveTo>
                    <a:pt x="1159" y="555"/>
                  </a:moveTo>
                  <a:lnTo>
                    <a:pt x="1157" y="557"/>
                  </a:lnTo>
                  <a:lnTo>
                    <a:pt x="1151" y="563"/>
                  </a:lnTo>
                  <a:lnTo>
                    <a:pt x="1144" y="570"/>
                  </a:lnTo>
                  <a:lnTo>
                    <a:pt x="1132" y="580"/>
                  </a:lnTo>
                  <a:lnTo>
                    <a:pt x="1121" y="591"/>
                  </a:lnTo>
                  <a:lnTo>
                    <a:pt x="1108" y="602"/>
                  </a:lnTo>
                  <a:lnTo>
                    <a:pt x="1093" y="613"/>
                  </a:lnTo>
                  <a:lnTo>
                    <a:pt x="1078" y="623"/>
                  </a:lnTo>
                  <a:lnTo>
                    <a:pt x="1063" y="630"/>
                  </a:lnTo>
                  <a:lnTo>
                    <a:pt x="1047" y="636"/>
                  </a:lnTo>
                  <a:lnTo>
                    <a:pt x="1034" y="642"/>
                  </a:lnTo>
                  <a:lnTo>
                    <a:pt x="1021" y="644"/>
                  </a:lnTo>
                  <a:lnTo>
                    <a:pt x="1010" y="646"/>
                  </a:lnTo>
                  <a:lnTo>
                    <a:pt x="1000" y="646"/>
                  </a:lnTo>
                  <a:lnTo>
                    <a:pt x="995" y="646"/>
                  </a:lnTo>
                  <a:lnTo>
                    <a:pt x="993" y="646"/>
                  </a:lnTo>
                  <a:lnTo>
                    <a:pt x="802" y="438"/>
                  </a:lnTo>
                  <a:lnTo>
                    <a:pt x="566" y="415"/>
                  </a:lnTo>
                  <a:lnTo>
                    <a:pt x="565" y="423"/>
                  </a:lnTo>
                  <a:lnTo>
                    <a:pt x="559" y="444"/>
                  </a:lnTo>
                  <a:lnTo>
                    <a:pt x="549" y="474"/>
                  </a:lnTo>
                  <a:lnTo>
                    <a:pt x="536" y="510"/>
                  </a:lnTo>
                  <a:lnTo>
                    <a:pt x="521" y="547"/>
                  </a:lnTo>
                  <a:lnTo>
                    <a:pt x="502" y="583"/>
                  </a:lnTo>
                  <a:lnTo>
                    <a:pt x="483" y="613"/>
                  </a:lnTo>
                  <a:lnTo>
                    <a:pt x="463" y="634"/>
                  </a:lnTo>
                  <a:lnTo>
                    <a:pt x="440" y="651"/>
                  </a:lnTo>
                  <a:lnTo>
                    <a:pt x="415" y="670"/>
                  </a:lnTo>
                  <a:lnTo>
                    <a:pt x="391" y="691"/>
                  </a:lnTo>
                  <a:lnTo>
                    <a:pt x="363" y="712"/>
                  </a:lnTo>
                  <a:lnTo>
                    <a:pt x="331" y="730"/>
                  </a:lnTo>
                  <a:lnTo>
                    <a:pt x="299" y="744"/>
                  </a:lnTo>
                  <a:lnTo>
                    <a:pt x="261" y="753"/>
                  </a:lnTo>
                  <a:lnTo>
                    <a:pt x="219" y="755"/>
                  </a:lnTo>
                  <a:lnTo>
                    <a:pt x="178" y="749"/>
                  </a:lnTo>
                  <a:lnTo>
                    <a:pt x="136" y="736"/>
                  </a:lnTo>
                  <a:lnTo>
                    <a:pt x="99" y="719"/>
                  </a:lnTo>
                  <a:lnTo>
                    <a:pt x="66" y="700"/>
                  </a:lnTo>
                  <a:lnTo>
                    <a:pt x="40" y="681"/>
                  </a:lnTo>
                  <a:lnTo>
                    <a:pt x="19" y="664"/>
                  </a:lnTo>
                  <a:lnTo>
                    <a:pt x="4" y="653"/>
                  </a:lnTo>
                  <a:lnTo>
                    <a:pt x="0" y="649"/>
                  </a:lnTo>
                  <a:lnTo>
                    <a:pt x="4" y="623"/>
                  </a:lnTo>
                  <a:lnTo>
                    <a:pt x="12" y="564"/>
                  </a:lnTo>
                  <a:lnTo>
                    <a:pt x="23" y="498"/>
                  </a:lnTo>
                  <a:lnTo>
                    <a:pt x="34" y="457"/>
                  </a:lnTo>
                  <a:lnTo>
                    <a:pt x="48" y="449"/>
                  </a:lnTo>
                  <a:lnTo>
                    <a:pt x="76" y="447"/>
                  </a:lnTo>
                  <a:lnTo>
                    <a:pt x="114" y="449"/>
                  </a:lnTo>
                  <a:lnTo>
                    <a:pt x="155" y="455"/>
                  </a:lnTo>
                  <a:lnTo>
                    <a:pt x="195" y="463"/>
                  </a:lnTo>
                  <a:lnTo>
                    <a:pt x="229" y="468"/>
                  </a:lnTo>
                  <a:lnTo>
                    <a:pt x="253" y="474"/>
                  </a:lnTo>
                  <a:lnTo>
                    <a:pt x="263" y="476"/>
                  </a:lnTo>
                  <a:lnTo>
                    <a:pt x="255" y="278"/>
                  </a:lnTo>
                  <a:lnTo>
                    <a:pt x="214" y="127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502" y="2"/>
                  </a:lnTo>
                  <a:lnTo>
                    <a:pt x="514" y="2"/>
                  </a:lnTo>
                  <a:lnTo>
                    <a:pt x="531" y="4"/>
                  </a:lnTo>
                  <a:lnTo>
                    <a:pt x="549" y="8"/>
                  </a:lnTo>
                  <a:lnTo>
                    <a:pt x="572" y="12"/>
                  </a:lnTo>
                  <a:lnTo>
                    <a:pt x="598" y="15"/>
                  </a:lnTo>
                  <a:lnTo>
                    <a:pt x="627" y="21"/>
                  </a:lnTo>
                  <a:lnTo>
                    <a:pt x="655" y="27"/>
                  </a:lnTo>
                  <a:lnTo>
                    <a:pt x="687" y="36"/>
                  </a:lnTo>
                  <a:lnTo>
                    <a:pt x="717" y="44"/>
                  </a:lnTo>
                  <a:lnTo>
                    <a:pt x="749" y="55"/>
                  </a:lnTo>
                  <a:lnTo>
                    <a:pt x="780" y="66"/>
                  </a:lnTo>
                  <a:lnTo>
                    <a:pt x="810" y="79"/>
                  </a:lnTo>
                  <a:lnTo>
                    <a:pt x="840" y="93"/>
                  </a:lnTo>
                  <a:lnTo>
                    <a:pt x="866" y="110"/>
                  </a:lnTo>
                  <a:lnTo>
                    <a:pt x="915" y="142"/>
                  </a:lnTo>
                  <a:lnTo>
                    <a:pt x="961" y="174"/>
                  </a:lnTo>
                  <a:lnTo>
                    <a:pt x="1000" y="204"/>
                  </a:lnTo>
                  <a:lnTo>
                    <a:pt x="1034" y="232"/>
                  </a:lnTo>
                  <a:lnTo>
                    <a:pt x="1064" y="261"/>
                  </a:lnTo>
                  <a:lnTo>
                    <a:pt x="1087" y="287"/>
                  </a:lnTo>
                  <a:lnTo>
                    <a:pt x="1106" y="317"/>
                  </a:lnTo>
                  <a:lnTo>
                    <a:pt x="1117" y="346"/>
                  </a:lnTo>
                  <a:lnTo>
                    <a:pt x="1134" y="412"/>
                  </a:lnTo>
                  <a:lnTo>
                    <a:pt x="1147" y="481"/>
                  </a:lnTo>
                  <a:lnTo>
                    <a:pt x="1155" y="534"/>
                  </a:lnTo>
                  <a:lnTo>
                    <a:pt x="1159" y="555"/>
                  </a:lnTo>
                  <a:close/>
                </a:path>
              </a:pathLst>
            </a:custGeom>
            <a:solidFill>
              <a:srgbClr val="DB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48" y="3039"/>
              <a:ext cx="546" cy="347"/>
            </a:xfrm>
            <a:custGeom>
              <a:avLst/>
              <a:gdLst>
                <a:gd name="T0" fmla="*/ 46 w 1093"/>
                <a:gd name="T1" fmla="*/ 417 h 695"/>
                <a:gd name="T2" fmla="*/ 17 w 1093"/>
                <a:gd name="T3" fmla="*/ 463 h 695"/>
                <a:gd name="T4" fmla="*/ 0 w 1093"/>
                <a:gd name="T5" fmla="*/ 563 h 695"/>
                <a:gd name="T6" fmla="*/ 15 w 1093"/>
                <a:gd name="T7" fmla="*/ 632 h 695"/>
                <a:gd name="T8" fmla="*/ 47 w 1093"/>
                <a:gd name="T9" fmla="*/ 672 h 695"/>
                <a:gd name="T10" fmla="*/ 89 w 1093"/>
                <a:gd name="T11" fmla="*/ 691 h 695"/>
                <a:gd name="T12" fmla="*/ 149 w 1093"/>
                <a:gd name="T13" fmla="*/ 695 h 695"/>
                <a:gd name="T14" fmla="*/ 232 w 1093"/>
                <a:gd name="T15" fmla="*/ 674 h 695"/>
                <a:gd name="T16" fmla="*/ 330 w 1093"/>
                <a:gd name="T17" fmla="*/ 623 h 695"/>
                <a:gd name="T18" fmla="*/ 404 w 1093"/>
                <a:gd name="T19" fmla="*/ 538 h 695"/>
                <a:gd name="T20" fmla="*/ 453 w 1093"/>
                <a:gd name="T21" fmla="*/ 451 h 695"/>
                <a:gd name="T22" fmla="*/ 476 w 1093"/>
                <a:gd name="T23" fmla="*/ 393 h 695"/>
                <a:gd name="T24" fmla="*/ 600 w 1093"/>
                <a:gd name="T25" fmla="*/ 344 h 695"/>
                <a:gd name="T26" fmla="*/ 949 w 1093"/>
                <a:gd name="T27" fmla="*/ 574 h 695"/>
                <a:gd name="T28" fmla="*/ 970 w 1093"/>
                <a:gd name="T29" fmla="*/ 580 h 695"/>
                <a:gd name="T30" fmla="*/ 1019 w 1093"/>
                <a:gd name="T31" fmla="*/ 581 h 695"/>
                <a:gd name="T32" fmla="*/ 1066 w 1093"/>
                <a:gd name="T33" fmla="*/ 564 h 695"/>
                <a:gd name="T34" fmla="*/ 1093 w 1093"/>
                <a:gd name="T35" fmla="*/ 510 h 695"/>
                <a:gd name="T36" fmla="*/ 1089 w 1093"/>
                <a:gd name="T37" fmla="*/ 425 h 695"/>
                <a:gd name="T38" fmla="*/ 1068 w 1093"/>
                <a:gd name="T39" fmla="*/ 340 h 695"/>
                <a:gd name="T40" fmla="*/ 1028 w 1093"/>
                <a:gd name="T41" fmla="*/ 263 h 695"/>
                <a:gd name="T42" fmla="*/ 974 w 1093"/>
                <a:gd name="T43" fmla="*/ 204 h 695"/>
                <a:gd name="T44" fmla="*/ 940 w 1093"/>
                <a:gd name="T45" fmla="*/ 180 h 695"/>
                <a:gd name="T46" fmla="*/ 900 w 1093"/>
                <a:gd name="T47" fmla="*/ 157 h 695"/>
                <a:gd name="T48" fmla="*/ 859 w 1093"/>
                <a:gd name="T49" fmla="*/ 134 h 695"/>
                <a:gd name="T50" fmla="*/ 815 w 1093"/>
                <a:gd name="T51" fmla="*/ 112 h 695"/>
                <a:gd name="T52" fmla="*/ 768 w 1093"/>
                <a:gd name="T53" fmla="*/ 93 h 695"/>
                <a:gd name="T54" fmla="*/ 721 w 1093"/>
                <a:gd name="T55" fmla="*/ 76 h 695"/>
                <a:gd name="T56" fmla="*/ 674 w 1093"/>
                <a:gd name="T57" fmla="*/ 64 h 695"/>
                <a:gd name="T58" fmla="*/ 629 w 1093"/>
                <a:gd name="T59" fmla="*/ 55 h 695"/>
                <a:gd name="T60" fmla="*/ 557 w 1093"/>
                <a:gd name="T61" fmla="*/ 36 h 695"/>
                <a:gd name="T62" fmla="*/ 513 w 1093"/>
                <a:gd name="T63" fmla="*/ 14 h 695"/>
                <a:gd name="T64" fmla="*/ 479 w 1093"/>
                <a:gd name="T65" fmla="*/ 0 h 695"/>
                <a:gd name="T66" fmla="*/ 444 w 1093"/>
                <a:gd name="T67" fmla="*/ 8 h 695"/>
                <a:gd name="T68" fmla="*/ 393 w 1093"/>
                <a:gd name="T69" fmla="*/ 29 h 695"/>
                <a:gd name="T70" fmla="*/ 334 w 1093"/>
                <a:gd name="T71" fmla="*/ 51 h 695"/>
                <a:gd name="T72" fmla="*/ 278 w 1093"/>
                <a:gd name="T73" fmla="*/ 85 h 695"/>
                <a:gd name="T74" fmla="*/ 230 w 1093"/>
                <a:gd name="T75" fmla="*/ 136 h 695"/>
                <a:gd name="T76" fmla="*/ 200 w 1093"/>
                <a:gd name="T77" fmla="*/ 249 h 695"/>
                <a:gd name="T78" fmla="*/ 208 w 1093"/>
                <a:gd name="T79" fmla="*/ 302 h 695"/>
                <a:gd name="T80" fmla="*/ 51 w 1093"/>
                <a:gd name="T81" fmla="*/ 41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3" h="695">
                  <a:moveTo>
                    <a:pt x="51" y="414"/>
                  </a:moveTo>
                  <a:lnTo>
                    <a:pt x="46" y="417"/>
                  </a:lnTo>
                  <a:lnTo>
                    <a:pt x="32" y="432"/>
                  </a:lnTo>
                  <a:lnTo>
                    <a:pt x="17" y="463"/>
                  </a:lnTo>
                  <a:lnTo>
                    <a:pt x="6" y="512"/>
                  </a:lnTo>
                  <a:lnTo>
                    <a:pt x="0" y="563"/>
                  </a:lnTo>
                  <a:lnTo>
                    <a:pt x="4" y="602"/>
                  </a:lnTo>
                  <a:lnTo>
                    <a:pt x="15" y="632"/>
                  </a:lnTo>
                  <a:lnTo>
                    <a:pt x="34" y="659"/>
                  </a:lnTo>
                  <a:lnTo>
                    <a:pt x="47" y="672"/>
                  </a:lnTo>
                  <a:lnTo>
                    <a:pt x="66" y="681"/>
                  </a:lnTo>
                  <a:lnTo>
                    <a:pt x="89" y="691"/>
                  </a:lnTo>
                  <a:lnTo>
                    <a:pt x="117" y="695"/>
                  </a:lnTo>
                  <a:lnTo>
                    <a:pt x="149" y="695"/>
                  </a:lnTo>
                  <a:lnTo>
                    <a:pt x="189" y="689"/>
                  </a:lnTo>
                  <a:lnTo>
                    <a:pt x="232" y="674"/>
                  </a:lnTo>
                  <a:lnTo>
                    <a:pt x="281" y="653"/>
                  </a:lnTo>
                  <a:lnTo>
                    <a:pt x="330" y="623"/>
                  </a:lnTo>
                  <a:lnTo>
                    <a:pt x="370" y="581"/>
                  </a:lnTo>
                  <a:lnTo>
                    <a:pt x="404" y="538"/>
                  </a:lnTo>
                  <a:lnTo>
                    <a:pt x="432" y="493"/>
                  </a:lnTo>
                  <a:lnTo>
                    <a:pt x="453" y="451"/>
                  </a:lnTo>
                  <a:lnTo>
                    <a:pt x="466" y="415"/>
                  </a:lnTo>
                  <a:lnTo>
                    <a:pt x="476" y="393"/>
                  </a:lnTo>
                  <a:lnTo>
                    <a:pt x="478" y="383"/>
                  </a:lnTo>
                  <a:lnTo>
                    <a:pt x="600" y="344"/>
                  </a:lnTo>
                  <a:lnTo>
                    <a:pt x="772" y="395"/>
                  </a:lnTo>
                  <a:lnTo>
                    <a:pt x="949" y="574"/>
                  </a:lnTo>
                  <a:lnTo>
                    <a:pt x="955" y="576"/>
                  </a:lnTo>
                  <a:lnTo>
                    <a:pt x="970" y="580"/>
                  </a:lnTo>
                  <a:lnTo>
                    <a:pt x="993" y="581"/>
                  </a:lnTo>
                  <a:lnTo>
                    <a:pt x="1019" y="581"/>
                  </a:lnTo>
                  <a:lnTo>
                    <a:pt x="1044" y="578"/>
                  </a:lnTo>
                  <a:lnTo>
                    <a:pt x="1066" y="564"/>
                  </a:lnTo>
                  <a:lnTo>
                    <a:pt x="1085" y="544"/>
                  </a:lnTo>
                  <a:lnTo>
                    <a:pt x="1093" y="510"/>
                  </a:lnTo>
                  <a:lnTo>
                    <a:pt x="1093" y="468"/>
                  </a:lnTo>
                  <a:lnTo>
                    <a:pt x="1089" y="425"/>
                  </a:lnTo>
                  <a:lnTo>
                    <a:pt x="1081" y="381"/>
                  </a:lnTo>
                  <a:lnTo>
                    <a:pt x="1068" y="340"/>
                  </a:lnTo>
                  <a:lnTo>
                    <a:pt x="1051" y="300"/>
                  </a:lnTo>
                  <a:lnTo>
                    <a:pt x="1028" y="263"/>
                  </a:lnTo>
                  <a:lnTo>
                    <a:pt x="1004" y="231"/>
                  </a:lnTo>
                  <a:lnTo>
                    <a:pt x="974" y="204"/>
                  </a:lnTo>
                  <a:lnTo>
                    <a:pt x="957" y="193"/>
                  </a:lnTo>
                  <a:lnTo>
                    <a:pt x="940" y="180"/>
                  </a:lnTo>
                  <a:lnTo>
                    <a:pt x="921" y="168"/>
                  </a:lnTo>
                  <a:lnTo>
                    <a:pt x="900" y="157"/>
                  </a:lnTo>
                  <a:lnTo>
                    <a:pt x="881" y="146"/>
                  </a:lnTo>
                  <a:lnTo>
                    <a:pt x="859" y="134"/>
                  </a:lnTo>
                  <a:lnTo>
                    <a:pt x="838" y="123"/>
                  </a:lnTo>
                  <a:lnTo>
                    <a:pt x="815" y="112"/>
                  </a:lnTo>
                  <a:lnTo>
                    <a:pt x="791" y="102"/>
                  </a:lnTo>
                  <a:lnTo>
                    <a:pt x="768" y="93"/>
                  </a:lnTo>
                  <a:lnTo>
                    <a:pt x="745" y="85"/>
                  </a:lnTo>
                  <a:lnTo>
                    <a:pt x="721" y="76"/>
                  </a:lnTo>
                  <a:lnTo>
                    <a:pt x="698" y="70"/>
                  </a:lnTo>
                  <a:lnTo>
                    <a:pt x="674" y="64"/>
                  </a:lnTo>
                  <a:lnTo>
                    <a:pt x="651" y="59"/>
                  </a:lnTo>
                  <a:lnTo>
                    <a:pt x="629" y="55"/>
                  </a:lnTo>
                  <a:lnTo>
                    <a:pt x="589" y="47"/>
                  </a:lnTo>
                  <a:lnTo>
                    <a:pt x="557" y="36"/>
                  </a:lnTo>
                  <a:lnTo>
                    <a:pt x="532" y="25"/>
                  </a:lnTo>
                  <a:lnTo>
                    <a:pt x="513" y="14"/>
                  </a:lnTo>
                  <a:lnTo>
                    <a:pt x="496" y="6"/>
                  </a:lnTo>
                  <a:lnTo>
                    <a:pt x="479" y="0"/>
                  </a:lnTo>
                  <a:lnTo>
                    <a:pt x="462" y="0"/>
                  </a:lnTo>
                  <a:lnTo>
                    <a:pt x="444" y="8"/>
                  </a:lnTo>
                  <a:lnTo>
                    <a:pt x="419" y="19"/>
                  </a:lnTo>
                  <a:lnTo>
                    <a:pt x="393" y="29"/>
                  </a:lnTo>
                  <a:lnTo>
                    <a:pt x="364" y="40"/>
                  </a:lnTo>
                  <a:lnTo>
                    <a:pt x="334" y="51"/>
                  </a:lnTo>
                  <a:lnTo>
                    <a:pt x="304" y="66"/>
                  </a:lnTo>
                  <a:lnTo>
                    <a:pt x="278" y="85"/>
                  </a:lnTo>
                  <a:lnTo>
                    <a:pt x="251" y="108"/>
                  </a:lnTo>
                  <a:lnTo>
                    <a:pt x="230" y="136"/>
                  </a:lnTo>
                  <a:lnTo>
                    <a:pt x="204" y="197"/>
                  </a:lnTo>
                  <a:lnTo>
                    <a:pt x="200" y="249"/>
                  </a:lnTo>
                  <a:lnTo>
                    <a:pt x="204" y="287"/>
                  </a:lnTo>
                  <a:lnTo>
                    <a:pt x="208" y="302"/>
                  </a:lnTo>
                  <a:lnTo>
                    <a:pt x="178" y="406"/>
                  </a:lnTo>
                  <a:lnTo>
                    <a:pt x="51" y="414"/>
                  </a:lnTo>
                  <a:close/>
                </a:path>
              </a:pathLst>
            </a:custGeom>
            <a:solidFill>
              <a:srgbClr val="C9D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23" y="2335"/>
              <a:ext cx="545" cy="356"/>
            </a:xfrm>
            <a:custGeom>
              <a:avLst/>
              <a:gdLst>
                <a:gd name="T0" fmla="*/ 1089 w 1091"/>
                <a:gd name="T1" fmla="*/ 120 h 711"/>
                <a:gd name="T2" fmla="*/ 1072 w 1091"/>
                <a:gd name="T3" fmla="*/ 105 h 711"/>
                <a:gd name="T4" fmla="*/ 1042 w 1091"/>
                <a:gd name="T5" fmla="*/ 83 h 711"/>
                <a:gd name="T6" fmla="*/ 1000 w 1091"/>
                <a:gd name="T7" fmla="*/ 56 h 711"/>
                <a:gd name="T8" fmla="*/ 951 w 1091"/>
                <a:gd name="T9" fmla="*/ 30 h 711"/>
                <a:gd name="T10" fmla="*/ 896 w 1091"/>
                <a:gd name="T11" fmla="*/ 9 h 711"/>
                <a:gd name="T12" fmla="*/ 838 w 1091"/>
                <a:gd name="T13" fmla="*/ 0 h 711"/>
                <a:gd name="T14" fmla="*/ 779 w 1091"/>
                <a:gd name="T15" fmla="*/ 7 h 711"/>
                <a:gd name="T16" fmla="*/ 704 w 1091"/>
                <a:gd name="T17" fmla="*/ 53 h 711"/>
                <a:gd name="T18" fmla="*/ 653 w 1091"/>
                <a:gd name="T19" fmla="*/ 139 h 711"/>
                <a:gd name="T20" fmla="*/ 644 w 1091"/>
                <a:gd name="T21" fmla="*/ 228 h 711"/>
                <a:gd name="T22" fmla="*/ 651 w 1091"/>
                <a:gd name="T23" fmla="*/ 287 h 711"/>
                <a:gd name="T24" fmla="*/ 649 w 1091"/>
                <a:gd name="T25" fmla="*/ 298 h 711"/>
                <a:gd name="T26" fmla="*/ 627 w 1091"/>
                <a:gd name="T27" fmla="*/ 305 h 711"/>
                <a:gd name="T28" fmla="*/ 585 w 1091"/>
                <a:gd name="T29" fmla="*/ 311 h 711"/>
                <a:gd name="T30" fmla="*/ 538 w 1091"/>
                <a:gd name="T31" fmla="*/ 305 h 711"/>
                <a:gd name="T32" fmla="*/ 491 w 1091"/>
                <a:gd name="T33" fmla="*/ 288 h 711"/>
                <a:gd name="T34" fmla="*/ 455 w 1091"/>
                <a:gd name="T35" fmla="*/ 294 h 711"/>
                <a:gd name="T36" fmla="*/ 425 w 1091"/>
                <a:gd name="T37" fmla="*/ 321 h 711"/>
                <a:gd name="T38" fmla="*/ 396 w 1091"/>
                <a:gd name="T39" fmla="*/ 349 h 711"/>
                <a:gd name="T40" fmla="*/ 362 w 1091"/>
                <a:gd name="T41" fmla="*/ 373 h 711"/>
                <a:gd name="T42" fmla="*/ 312 w 1091"/>
                <a:gd name="T43" fmla="*/ 413 h 711"/>
                <a:gd name="T44" fmla="*/ 247 w 1091"/>
                <a:gd name="T45" fmla="*/ 456 h 711"/>
                <a:gd name="T46" fmla="*/ 181 w 1091"/>
                <a:gd name="T47" fmla="*/ 481 h 711"/>
                <a:gd name="T48" fmla="*/ 123 w 1091"/>
                <a:gd name="T49" fmla="*/ 470 h 711"/>
                <a:gd name="T50" fmla="*/ 76 w 1091"/>
                <a:gd name="T51" fmla="*/ 428 h 711"/>
                <a:gd name="T52" fmla="*/ 44 w 1091"/>
                <a:gd name="T53" fmla="*/ 383 h 711"/>
                <a:gd name="T54" fmla="*/ 23 w 1091"/>
                <a:gd name="T55" fmla="*/ 358 h 711"/>
                <a:gd name="T56" fmla="*/ 12 w 1091"/>
                <a:gd name="T57" fmla="*/ 371 h 711"/>
                <a:gd name="T58" fmla="*/ 2 w 1091"/>
                <a:gd name="T59" fmla="*/ 407 h 711"/>
                <a:gd name="T60" fmla="*/ 4 w 1091"/>
                <a:gd name="T61" fmla="*/ 460 h 711"/>
                <a:gd name="T62" fmla="*/ 38 w 1091"/>
                <a:gd name="T63" fmla="*/ 522 h 711"/>
                <a:gd name="T64" fmla="*/ 110 w 1091"/>
                <a:gd name="T65" fmla="*/ 585 h 711"/>
                <a:gd name="T66" fmla="*/ 189 w 1091"/>
                <a:gd name="T67" fmla="*/ 617 h 711"/>
                <a:gd name="T68" fmla="*/ 259 w 1091"/>
                <a:gd name="T69" fmla="*/ 624 h 711"/>
                <a:gd name="T70" fmla="*/ 312 w 1091"/>
                <a:gd name="T71" fmla="*/ 617 h 711"/>
                <a:gd name="T72" fmla="*/ 344 w 1091"/>
                <a:gd name="T73" fmla="*/ 609 h 711"/>
                <a:gd name="T74" fmla="*/ 376 w 1091"/>
                <a:gd name="T75" fmla="*/ 598 h 711"/>
                <a:gd name="T76" fmla="*/ 406 w 1091"/>
                <a:gd name="T77" fmla="*/ 587 h 711"/>
                <a:gd name="T78" fmla="*/ 425 w 1091"/>
                <a:gd name="T79" fmla="*/ 581 h 711"/>
                <a:gd name="T80" fmla="*/ 428 w 1091"/>
                <a:gd name="T81" fmla="*/ 581 h 711"/>
                <a:gd name="T82" fmla="*/ 438 w 1091"/>
                <a:gd name="T83" fmla="*/ 590 h 711"/>
                <a:gd name="T84" fmla="*/ 455 w 1091"/>
                <a:gd name="T85" fmla="*/ 605 h 711"/>
                <a:gd name="T86" fmla="*/ 478 w 1091"/>
                <a:gd name="T87" fmla="*/ 613 h 711"/>
                <a:gd name="T88" fmla="*/ 506 w 1091"/>
                <a:gd name="T89" fmla="*/ 609 h 711"/>
                <a:gd name="T90" fmla="*/ 544 w 1091"/>
                <a:gd name="T91" fmla="*/ 600 h 711"/>
                <a:gd name="T92" fmla="*/ 583 w 1091"/>
                <a:gd name="T93" fmla="*/ 590 h 711"/>
                <a:gd name="T94" fmla="*/ 610 w 1091"/>
                <a:gd name="T95" fmla="*/ 583 h 711"/>
                <a:gd name="T96" fmla="*/ 849 w 1091"/>
                <a:gd name="T97" fmla="*/ 71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1" h="711">
                  <a:moveTo>
                    <a:pt x="1091" y="122"/>
                  </a:moveTo>
                  <a:lnTo>
                    <a:pt x="1089" y="120"/>
                  </a:lnTo>
                  <a:lnTo>
                    <a:pt x="1083" y="115"/>
                  </a:lnTo>
                  <a:lnTo>
                    <a:pt x="1072" y="105"/>
                  </a:lnTo>
                  <a:lnTo>
                    <a:pt x="1059" y="96"/>
                  </a:lnTo>
                  <a:lnTo>
                    <a:pt x="1042" y="83"/>
                  </a:lnTo>
                  <a:lnTo>
                    <a:pt x="1023" y="70"/>
                  </a:lnTo>
                  <a:lnTo>
                    <a:pt x="1000" y="56"/>
                  </a:lnTo>
                  <a:lnTo>
                    <a:pt x="977" y="41"/>
                  </a:lnTo>
                  <a:lnTo>
                    <a:pt x="951" y="30"/>
                  </a:lnTo>
                  <a:lnTo>
                    <a:pt x="925" y="19"/>
                  </a:lnTo>
                  <a:lnTo>
                    <a:pt x="896" y="9"/>
                  </a:lnTo>
                  <a:lnTo>
                    <a:pt x="866" y="4"/>
                  </a:lnTo>
                  <a:lnTo>
                    <a:pt x="838" y="0"/>
                  </a:lnTo>
                  <a:lnTo>
                    <a:pt x="808" y="2"/>
                  </a:lnTo>
                  <a:lnTo>
                    <a:pt x="779" y="7"/>
                  </a:lnTo>
                  <a:lnTo>
                    <a:pt x="751" y="19"/>
                  </a:lnTo>
                  <a:lnTo>
                    <a:pt x="704" y="53"/>
                  </a:lnTo>
                  <a:lnTo>
                    <a:pt x="672" y="94"/>
                  </a:lnTo>
                  <a:lnTo>
                    <a:pt x="653" y="139"/>
                  </a:lnTo>
                  <a:lnTo>
                    <a:pt x="645" y="185"/>
                  </a:lnTo>
                  <a:lnTo>
                    <a:pt x="644" y="228"/>
                  </a:lnTo>
                  <a:lnTo>
                    <a:pt x="647" y="264"/>
                  </a:lnTo>
                  <a:lnTo>
                    <a:pt x="651" y="287"/>
                  </a:lnTo>
                  <a:lnTo>
                    <a:pt x="653" y="296"/>
                  </a:lnTo>
                  <a:lnTo>
                    <a:pt x="649" y="298"/>
                  </a:lnTo>
                  <a:lnTo>
                    <a:pt x="640" y="302"/>
                  </a:lnTo>
                  <a:lnTo>
                    <a:pt x="627" y="305"/>
                  </a:lnTo>
                  <a:lnTo>
                    <a:pt x="608" y="309"/>
                  </a:lnTo>
                  <a:lnTo>
                    <a:pt x="585" y="311"/>
                  </a:lnTo>
                  <a:lnTo>
                    <a:pt x="562" y="311"/>
                  </a:lnTo>
                  <a:lnTo>
                    <a:pt x="538" y="305"/>
                  </a:lnTo>
                  <a:lnTo>
                    <a:pt x="513" y="296"/>
                  </a:lnTo>
                  <a:lnTo>
                    <a:pt x="491" y="288"/>
                  </a:lnTo>
                  <a:lnTo>
                    <a:pt x="472" y="288"/>
                  </a:lnTo>
                  <a:lnTo>
                    <a:pt x="455" y="294"/>
                  </a:lnTo>
                  <a:lnTo>
                    <a:pt x="440" y="305"/>
                  </a:lnTo>
                  <a:lnTo>
                    <a:pt x="425" y="321"/>
                  </a:lnTo>
                  <a:lnTo>
                    <a:pt x="410" y="336"/>
                  </a:lnTo>
                  <a:lnTo>
                    <a:pt x="396" y="349"/>
                  </a:lnTo>
                  <a:lnTo>
                    <a:pt x="381" y="360"/>
                  </a:lnTo>
                  <a:lnTo>
                    <a:pt x="362" y="373"/>
                  </a:lnTo>
                  <a:lnTo>
                    <a:pt x="340" y="390"/>
                  </a:lnTo>
                  <a:lnTo>
                    <a:pt x="312" y="413"/>
                  </a:lnTo>
                  <a:lnTo>
                    <a:pt x="281" y="436"/>
                  </a:lnTo>
                  <a:lnTo>
                    <a:pt x="247" y="456"/>
                  </a:lnTo>
                  <a:lnTo>
                    <a:pt x="215" y="471"/>
                  </a:lnTo>
                  <a:lnTo>
                    <a:pt x="181" y="481"/>
                  </a:lnTo>
                  <a:lnTo>
                    <a:pt x="151" y="481"/>
                  </a:lnTo>
                  <a:lnTo>
                    <a:pt x="123" y="470"/>
                  </a:lnTo>
                  <a:lnTo>
                    <a:pt x="98" y="451"/>
                  </a:lnTo>
                  <a:lnTo>
                    <a:pt x="76" y="428"/>
                  </a:lnTo>
                  <a:lnTo>
                    <a:pt x="59" y="405"/>
                  </a:lnTo>
                  <a:lnTo>
                    <a:pt x="44" y="383"/>
                  </a:lnTo>
                  <a:lnTo>
                    <a:pt x="32" y="366"/>
                  </a:lnTo>
                  <a:lnTo>
                    <a:pt x="23" y="358"/>
                  </a:lnTo>
                  <a:lnTo>
                    <a:pt x="17" y="360"/>
                  </a:lnTo>
                  <a:lnTo>
                    <a:pt x="12" y="371"/>
                  </a:lnTo>
                  <a:lnTo>
                    <a:pt x="6" y="387"/>
                  </a:lnTo>
                  <a:lnTo>
                    <a:pt x="2" y="407"/>
                  </a:lnTo>
                  <a:lnTo>
                    <a:pt x="0" y="432"/>
                  </a:lnTo>
                  <a:lnTo>
                    <a:pt x="4" y="460"/>
                  </a:lnTo>
                  <a:lnTo>
                    <a:pt x="17" y="490"/>
                  </a:lnTo>
                  <a:lnTo>
                    <a:pt x="38" y="522"/>
                  </a:lnTo>
                  <a:lnTo>
                    <a:pt x="70" y="556"/>
                  </a:lnTo>
                  <a:lnTo>
                    <a:pt x="110" y="585"/>
                  </a:lnTo>
                  <a:lnTo>
                    <a:pt x="149" y="605"/>
                  </a:lnTo>
                  <a:lnTo>
                    <a:pt x="189" y="617"/>
                  </a:lnTo>
                  <a:lnTo>
                    <a:pt x="225" y="622"/>
                  </a:lnTo>
                  <a:lnTo>
                    <a:pt x="259" y="624"/>
                  </a:lnTo>
                  <a:lnTo>
                    <a:pt x="289" y="622"/>
                  </a:lnTo>
                  <a:lnTo>
                    <a:pt x="312" y="617"/>
                  </a:lnTo>
                  <a:lnTo>
                    <a:pt x="329" y="613"/>
                  </a:lnTo>
                  <a:lnTo>
                    <a:pt x="344" y="609"/>
                  </a:lnTo>
                  <a:lnTo>
                    <a:pt x="359" y="604"/>
                  </a:lnTo>
                  <a:lnTo>
                    <a:pt x="376" y="598"/>
                  </a:lnTo>
                  <a:lnTo>
                    <a:pt x="391" y="592"/>
                  </a:lnTo>
                  <a:lnTo>
                    <a:pt x="406" y="587"/>
                  </a:lnTo>
                  <a:lnTo>
                    <a:pt x="417" y="583"/>
                  </a:lnTo>
                  <a:lnTo>
                    <a:pt x="425" y="581"/>
                  </a:lnTo>
                  <a:lnTo>
                    <a:pt x="427" y="579"/>
                  </a:lnTo>
                  <a:lnTo>
                    <a:pt x="428" y="581"/>
                  </a:lnTo>
                  <a:lnTo>
                    <a:pt x="432" y="585"/>
                  </a:lnTo>
                  <a:lnTo>
                    <a:pt x="438" y="590"/>
                  </a:lnTo>
                  <a:lnTo>
                    <a:pt x="445" y="598"/>
                  </a:lnTo>
                  <a:lnTo>
                    <a:pt x="455" y="605"/>
                  </a:lnTo>
                  <a:lnTo>
                    <a:pt x="466" y="609"/>
                  </a:lnTo>
                  <a:lnTo>
                    <a:pt x="478" y="613"/>
                  </a:lnTo>
                  <a:lnTo>
                    <a:pt x="491" y="613"/>
                  </a:lnTo>
                  <a:lnTo>
                    <a:pt x="506" y="609"/>
                  </a:lnTo>
                  <a:lnTo>
                    <a:pt x="525" y="605"/>
                  </a:lnTo>
                  <a:lnTo>
                    <a:pt x="544" y="600"/>
                  </a:lnTo>
                  <a:lnTo>
                    <a:pt x="564" y="594"/>
                  </a:lnTo>
                  <a:lnTo>
                    <a:pt x="583" y="590"/>
                  </a:lnTo>
                  <a:lnTo>
                    <a:pt x="598" y="585"/>
                  </a:lnTo>
                  <a:lnTo>
                    <a:pt x="610" y="583"/>
                  </a:lnTo>
                  <a:lnTo>
                    <a:pt x="613" y="581"/>
                  </a:lnTo>
                  <a:lnTo>
                    <a:pt x="849" y="711"/>
                  </a:lnTo>
                  <a:lnTo>
                    <a:pt x="1091" y="122"/>
                  </a:lnTo>
                  <a:close/>
                </a:path>
              </a:pathLst>
            </a:custGeom>
            <a:solidFill>
              <a:srgbClr val="EAD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637" y="2329"/>
              <a:ext cx="599" cy="345"/>
            </a:xfrm>
            <a:custGeom>
              <a:avLst/>
              <a:gdLst>
                <a:gd name="T0" fmla="*/ 1167 w 1198"/>
                <a:gd name="T1" fmla="*/ 112 h 689"/>
                <a:gd name="T2" fmla="*/ 1186 w 1198"/>
                <a:gd name="T3" fmla="*/ 110 h 689"/>
                <a:gd name="T4" fmla="*/ 1198 w 1198"/>
                <a:gd name="T5" fmla="*/ 102 h 689"/>
                <a:gd name="T6" fmla="*/ 1171 w 1198"/>
                <a:gd name="T7" fmla="*/ 83 h 689"/>
                <a:gd name="T8" fmla="*/ 1111 w 1198"/>
                <a:gd name="T9" fmla="*/ 59 h 689"/>
                <a:gd name="T10" fmla="*/ 1067 w 1198"/>
                <a:gd name="T11" fmla="*/ 42 h 689"/>
                <a:gd name="T12" fmla="*/ 1026 w 1198"/>
                <a:gd name="T13" fmla="*/ 25 h 689"/>
                <a:gd name="T14" fmla="*/ 986 w 1198"/>
                <a:gd name="T15" fmla="*/ 14 h 689"/>
                <a:gd name="T16" fmla="*/ 948 w 1198"/>
                <a:gd name="T17" fmla="*/ 4 h 689"/>
                <a:gd name="T18" fmla="*/ 909 w 1198"/>
                <a:gd name="T19" fmla="*/ 0 h 689"/>
                <a:gd name="T20" fmla="*/ 871 w 1198"/>
                <a:gd name="T21" fmla="*/ 2 h 689"/>
                <a:gd name="T22" fmla="*/ 833 w 1198"/>
                <a:gd name="T23" fmla="*/ 12 h 689"/>
                <a:gd name="T24" fmla="*/ 777 w 1198"/>
                <a:gd name="T25" fmla="*/ 42 h 689"/>
                <a:gd name="T26" fmla="*/ 716 w 1198"/>
                <a:gd name="T27" fmla="*/ 108 h 689"/>
                <a:gd name="T28" fmla="*/ 675 w 1198"/>
                <a:gd name="T29" fmla="*/ 197 h 689"/>
                <a:gd name="T30" fmla="*/ 658 w 1198"/>
                <a:gd name="T31" fmla="*/ 287 h 689"/>
                <a:gd name="T32" fmla="*/ 660 w 1198"/>
                <a:gd name="T33" fmla="*/ 365 h 689"/>
                <a:gd name="T34" fmla="*/ 647 w 1198"/>
                <a:gd name="T35" fmla="*/ 399 h 689"/>
                <a:gd name="T36" fmla="*/ 624 w 1198"/>
                <a:gd name="T37" fmla="*/ 404 h 689"/>
                <a:gd name="T38" fmla="*/ 607 w 1198"/>
                <a:gd name="T39" fmla="*/ 397 h 689"/>
                <a:gd name="T40" fmla="*/ 603 w 1198"/>
                <a:gd name="T41" fmla="*/ 393 h 689"/>
                <a:gd name="T42" fmla="*/ 586 w 1198"/>
                <a:gd name="T43" fmla="*/ 376 h 689"/>
                <a:gd name="T44" fmla="*/ 552 w 1198"/>
                <a:gd name="T45" fmla="*/ 357 h 689"/>
                <a:gd name="T46" fmla="*/ 499 w 1198"/>
                <a:gd name="T47" fmla="*/ 348 h 689"/>
                <a:gd name="T48" fmla="*/ 437 w 1198"/>
                <a:gd name="T49" fmla="*/ 365 h 689"/>
                <a:gd name="T50" fmla="*/ 394 w 1198"/>
                <a:gd name="T51" fmla="*/ 402 h 689"/>
                <a:gd name="T52" fmla="*/ 360 w 1198"/>
                <a:gd name="T53" fmla="*/ 446 h 689"/>
                <a:gd name="T54" fmla="*/ 315 w 1198"/>
                <a:gd name="T55" fmla="*/ 485 h 689"/>
                <a:gd name="T56" fmla="*/ 243 w 1198"/>
                <a:gd name="T57" fmla="*/ 502 h 689"/>
                <a:gd name="T58" fmla="*/ 150 w 1198"/>
                <a:gd name="T59" fmla="*/ 483 h 689"/>
                <a:gd name="T60" fmla="*/ 64 w 1198"/>
                <a:gd name="T61" fmla="*/ 448 h 689"/>
                <a:gd name="T62" fmla="*/ 7 w 1198"/>
                <a:gd name="T63" fmla="*/ 417 h 689"/>
                <a:gd name="T64" fmla="*/ 0 w 1198"/>
                <a:gd name="T65" fmla="*/ 417 h 689"/>
                <a:gd name="T66" fmla="*/ 5 w 1198"/>
                <a:gd name="T67" fmla="*/ 453 h 689"/>
                <a:gd name="T68" fmla="*/ 22 w 1198"/>
                <a:gd name="T69" fmla="*/ 508 h 689"/>
                <a:gd name="T70" fmla="*/ 56 w 1198"/>
                <a:gd name="T71" fmla="*/ 557 h 689"/>
                <a:gd name="T72" fmla="*/ 107 w 1198"/>
                <a:gd name="T73" fmla="*/ 585 h 689"/>
                <a:gd name="T74" fmla="*/ 160 w 1198"/>
                <a:gd name="T75" fmla="*/ 599 h 689"/>
                <a:gd name="T76" fmla="*/ 209 w 1198"/>
                <a:gd name="T77" fmla="*/ 600 h 689"/>
                <a:gd name="T78" fmla="*/ 254 w 1198"/>
                <a:gd name="T79" fmla="*/ 593 h 689"/>
                <a:gd name="T80" fmla="*/ 300 w 1198"/>
                <a:gd name="T81" fmla="*/ 576 h 689"/>
                <a:gd name="T82" fmla="*/ 347 w 1198"/>
                <a:gd name="T83" fmla="*/ 555 h 689"/>
                <a:gd name="T84" fmla="*/ 388 w 1198"/>
                <a:gd name="T85" fmla="*/ 534 h 689"/>
                <a:gd name="T86" fmla="*/ 413 w 1198"/>
                <a:gd name="T87" fmla="*/ 523 h 689"/>
                <a:gd name="T88" fmla="*/ 415 w 1198"/>
                <a:gd name="T89" fmla="*/ 531 h 689"/>
                <a:gd name="T90" fmla="*/ 418 w 1198"/>
                <a:gd name="T91" fmla="*/ 570 h 689"/>
                <a:gd name="T92" fmla="*/ 456 w 1198"/>
                <a:gd name="T93" fmla="*/ 578 h 689"/>
                <a:gd name="T94" fmla="*/ 501 w 1198"/>
                <a:gd name="T95" fmla="*/ 566 h 689"/>
                <a:gd name="T96" fmla="*/ 547 w 1198"/>
                <a:gd name="T97" fmla="*/ 551 h 689"/>
                <a:gd name="T98" fmla="*/ 579 w 1198"/>
                <a:gd name="T99" fmla="*/ 540 h 689"/>
                <a:gd name="T100" fmla="*/ 586 w 1198"/>
                <a:gd name="T101" fmla="*/ 546 h 689"/>
                <a:gd name="T102" fmla="*/ 613 w 1198"/>
                <a:gd name="T103" fmla="*/ 597 h 689"/>
                <a:gd name="T104" fmla="*/ 656 w 1198"/>
                <a:gd name="T105" fmla="*/ 659 h 689"/>
                <a:gd name="T106" fmla="*/ 711 w 1198"/>
                <a:gd name="T107" fmla="*/ 689 h 689"/>
                <a:gd name="T108" fmla="*/ 752 w 1198"/>
                <a:gd name="T109" fmla="*/ 668 h 689"/>
                <a:gd name="T110" fmla="*/ 798 w 1198"/>
                <a:gd name="T111" fmla="*/ 625 h 689"/>
                <a:gd name="T112" fmla="*/ 854 w 1198"/>
                <a:gd name="T113" fmla="*/ 563 h 689"/>
                <a:gd name="T114" fmla="*/ 916 w 1198"/>
                <a:gd name="T115" fmla="*/ 491 h 689"/>
                <a:gd name="T116" fmla="*/ 977 w 1198"/>
                <a:gd name="T117" fmla="*/ 419 h 689"/>
                <a:gd name="T118" fmla="*/ 1033 w 1198"/>
                <a:gd name="T119" fmla="*/ 353 h 689"/>
                <a:gd name="T120" fmla="*/ 1075 w 1198"/>
                <a:gd name="T121" fmla="*/ 300 h 689"/>
                <a:gd name="T122" fmla="*/ 1099 w 1198"/>
                <a:gd name="T123" fmla="*/ 270 h 689"/>
                <a:gd name="T124" fmla="*/ 1164 w 1198"/>
                <a:gd name="T125" fmla="*/ 1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98" h="689">
                  <a:moveTo>
                    <a:pt x="1164" y="112"/>
                  </a:moveTo>
                  <a:lnTo>
                    <a:pt x="1167" y="112"/>
                  </a:lnTo>
                  <a:lnTo>
                    <a:pt x="1177" y="112"/>
                  </a:lnTo>
                  <a:lnTo>
                    <a:pt x="1186" y="110"/>
                  </a:lnTo>
                  <a:lnTo>
                    <a:pt x="1196" y="108"/>
                  </a:lnTo>
                  <a:lnTo>
                    <a:pt x="1198" y="102"/>
                  </a:lnTo>
                  <a:lnTo>
                    <a:pt x="1190" y="95"/>
                  </a:lnTo>
                  <a:lnTo>
                    <a:pt x="1171" y="83"/>
                  </a:lnTo>
                  <a:lnTo>
                    <a:pt x="1133" y="68"/>
                  </a:lnTo>
                  <a:lnTo>
                    <a:pt x="1111" y="59"/>
                  </a:lnTo>
                  <a:lnTo>
                    <a:pt x="1088" y="49"/>
                  </a:lnTo>
                  <a:lnTo>
                    <a:pt x="1067" y="42"/>
                  </a:lnTo>
                  <a:lnTo>
                    <a:pt x="1047" y="32"/>
                  </a:lnTo>
                  <a:lnTo>
                    <a:pt x="1026" y="25"/>
                  </a:lnTo>
                  <a:lnTo>
                    <a:pt x="1005" y="19"/>
                  </a:lnTo>
                  <a:lnTo>
                    <a:pt x="986" y="14"/>
                  </a:lnTo>
                  <a:lnTo>
                    <a:pt x="967" y="8"/>
                  </a:lnTo>
                  <a:lnTo>
                    <a:pt x="948" y="4"/>
                  </a:lnTo>
                  <a:lnTo>
                    <a:pt x="930" y="0"/>
                  </a:lnTo>
                  <a:lnTo>
                    <a:pt x="909" y="0"/>
                  </a:lnTo>
                  <a:lnTo>
                    <a:pt x="890" y="0"/>
                  </a:lnTo>
                  <a:lnTo>
                    <a:pt x="871" y="2"/>
                  </a:lnTo>
                  <a:lnTo>
                    <a:pt x="852" y="6"/>
                  </a:lnTo>
                  <a:lnTo>
                    <a:pt x="833" y="12"/>
                  </a:lnTo>
                  <a:lnTo>
                    <a:pt x="815" y="19"/>
                  </a:lnTo>
                  <a:lnTo>
                    <a:pt x="777" y="42"/>
                  </a:lnTo>
                  <a:lnTo>
                    <a:pt x="745" y="72"/>
                  </a:lnTo>
                  <a:lnTo>
                    <a:pt x="716" y="108"/>
                  </a:lnTo>
                  <a:lnTo>
                    <a:pt x="694" y="151"/>
                  </a:lnTo>
                  <a:lnTo>
                    <a:pt x="675" y="197"/>
                  </a:lnTo>
                  <a:lnTo>
                    <a:pt x="664" y="242"/>
                  </a:lnTo>
                  <a:lnTo>
                    <a:pt x="658" y="287"/>
                  </a:lnTo>
                  <a:lnTo>
                    <a:pt x="658" y="331"/>
                  </a:lnTo>
                  <a:lnTo>
                    <a:pt x="660" y="365"/>
                  </a:lnTo>
                  <a:lnTo>
                    <a:pt x="654" y="387"/>
                  </a:lnTo>
                  <a:lnTo>
                    <a:pt x="647" y="399"/>
                  </a:lnTo>
                  <a:lnTo>
                    <a:pt x="635" y="404"/>
                  </a:lnTo>
                  <a:lnTo>
                    <a:pt x="624" y="404"/>
                  </a:lnTo>
                  <a:lnTo>
                    <a:pt x="615" y="400"/>
                  </a:lnTo>
                  <a:lnTo>
                    <a:pt x="607" y="397"/>
                  </a:lnTo>
                  <a:lnTo>
                    <a:pt x="605" y="395"/>
                  </a:lnTo>
                  <a:lnTo>
                    <a:pt x="603" y="393"/>
                  </a:lnTo>
                  <a:lnTo>
                    <a:pt x="596" y="385"/>
                  </a:lnTo>
                  <a:lnTo>
                    <a:pt x="586" y="376"/>
                  </a:lnTo>
                  <a:lnTo>
                    <a:pt x="571" y="365"/>
                  </a:lnTo>
                  <a:lnTo>
                    <a:pt x="552" y="357"/>
                  </a:lnTo>
                  <a:lnTo>
                    <a:pt x="528" y="349"/>
                  </a:lnTo>
                  <a:lnTo>
                    <a:pt x="499" y="348"/>
                  </a:lnTo>
                  <a:lnTo>
                    <a:pt x="467" y="353"/>
                  </a:lnTo>
                  <a:lnTo>
                    <a:pt x="437" y="365"/>
                  </a:lnTo>
                  <a:lnTo>
                    <a:pt x="413" y="382"/>
                  </a:lnTo>
                  <a:lnTo>
                    <a:pt x="394" y="402"/>
                  </a:lnTo>
                  <a:lnTo>
                    <a:pt x="377" y="425"/>
                  </a:lnTo>
                  <a:lnTo>
                    <a:pt x="360" y="446"/>
                  </a:lnTo>
                  <a:lnTo>
                    <a:pt x="339" y="466"/>
                  </a:lnTo>
                  <a:lnTo>
                    <a:pt x="315" y="485"/>
                  </a:lnTo>
                  <a:lnTo>
                    <a:pt x="283" y="499"/>
                  </a:lnTo>
                  <a:lnTo>
                    <a:pt x="243" y="502"/>
                  </a:lnTo>
                  <a:lnTo>
                    <a:pt x="198" y="497"/>
                  </a:lnTo>
                  <a:lnTo>
                    <a:pt x="150" y="483"/>
                  </a:lnTo>
                  <a:lnTo>
                    <a:pt x="105" y="466"/>
                  </a:lnTo>
                  <a:lnTo>
                    <a:pt x="64" y="448"/>
                  </a:lnTo>
                  <a:lnTo>
                    <a:pt x="30" y="429"/>
                  </a:lnTo>
                  <a:lnTo>
                    <a:pt x="7" y="417"/>
                  </a:lnTo>
                  <a:lnTo>
                    <a:pt x="0" y="412"/>
                  </a:lnTo>
                  <a:lnTo>
                    <a:pt x="0" y="417"/>
                  </a:lnTo>
                  <a:lnTo>
                    <a:pt x="1" y="433"/>
                  </a:lnTo>
                  <a:lnTo>
                    <a:pt x="5" y="453"/>
                  </a:lnTo>
                  <a:lnTo>
                    <a:pt x="13" y="480"/>
                  </a:lnTo>
                  <a:lnTo>
                    <a:pt x="22" y="508"/>
                  </a:lnTo>
                  <a:lnTo>
                    <a:pt x="37" y="534"/>
                  </a:lnTo>
                  <a:lnTo>
                    <a:pt x="56" y="557"/>
                  </a:lnTo>
                  <a:lnTo>
                    <a:pt x="81" y="574"/>
                  </a:lnTo>
                  <a:lnTo>
                    <a:pt x="107" y="585"/>
                  </a:lnTo>
                  <a:lnTo>
                    <a:pt x="133" y="593"/>
                  </a:lnTo>
                  <a:lnTo>
                    <a:pt x="160" y="599"/>
                  </a:lnTo>
                  <a:lnTo>
                    <a:pt x="184" y="600"/>
                  </a:lnTo>
                  <a:lnTo>
                    <a:pt x="209" y="600"/>
                  </a:lnTo>
                  <a:lnTo>
                    <a:pt x="232" y="599"/>
                  </a:lnTo>
                  <a:lnTo>
                    <a:pt x="254" y="593"/>
                  </a:lnTo>
                  <a:lnTo>
                    <a:pt x="277" y="585"/>
                  </a:lnTo>
                  <a:lnTo>
                    <a:pt x="300" y="576"/>
                  </a:lnTo>
                  <a:lnTo>
                    <a:pt x="324" y="565"/>
                  </a:lnTo>
                  <a:lnTo>
                    <a:pt x="347" y="555"/>
                  </a:lnTo>
                  <a:lnTo>
                    <a:pt x="369" y="544"/>
                  </a:lnTo>
                  <a:lnTo>
                    <a:pt x="388" y="534"/>
                  </a:lnTo>
                  <a:lnTo>
                    <a:pt x="403" y="527"/>
                  </a:lnTo>
                  <a:lnTo>
                    <a:pt x="413" y="523"/>
                  </a:lnTo>
                  <a:lnTo>
                    <a:pt x="416" y="521"/>
                  </a:lnTo>
                  <a:lnTo>
                    <a:pt x="415" y="531"/>
                  </a:lnTo>
                  <a:lnTo>
                    <a:pt x="413" y="549"/>
                  </a:lnTo>
                  <a:lnTo>
                    <a:pt x="418" y="570"/>
                  </a:lnTo>
                  <a:lnTo>
                    <a:pt x="439" y="580"/>
                  </a:lnTo>
                  <a:lnTo>
                    <a:pt x="456" y="578"/>
                  </a:lnTo>
                  <a:lnTo>
                    <a:pt x="479" y="574"/>
                  </a:lnTo>
                  <a:lnTo>
                    <a:pt x="501" y="566"/>
                  </a:lnTo>
                  <a:lnTo>
                    <a:pt x="526" y="559"/>
                  </a:lnTo>
                  <a:lnTo>
                    <a:pt x="547" y="551"/>
                  </a:lnTo>
                  <a:lnTo>
                    <a:pt x="566" y="544"/>
                  </a:lnTo>
                  <a:lnTo>
                    <a:pt x="579" y="540"/>
                  </a:lnTo>
                  <a:lnTo>
                    <a:pt x="582" y="538"/>
                  </a:lnTo>
                  <a:lnTo>
                    <a:pt x="586" y="546"/>
                  </a:lnTo>
                  <a:lnTo>
                    <a:pt x="596" y="568"/>
                  </a:lnTo>
                  <a:lnTo>
                    <a:pt x="613" y="597"/>
                  </a:lnTo>
                  <a:lnTo>
                    <a:pt x="633" y="629"/>
                  </a:lnTo>
                  <a:lnTo>
                    <a:pt x="656" y="659"/>
                  </a:lnTo>
                  <a:lnTo>
                    <a:pt x="682" y="682"/>
                  </a:lnTo>
                  <a:lnTo>
                    <a:pt x="711" y="689"/>
                  </a:lnTo>
                  <a:lnTo>
                    <a:pt x="737" y="682"/>
                  </a:lnTo>
                  <a:lnTo>
                    <a:pt x="752" y="668"/>
                  </a:lnTo>
                  <a:lnTo>
                    <a:pt x="773" y="649"/>
                  </a:lnTo>
                  <a:lnTo>
                    <a:pt x="798" y="625"/>
                  </a:lnTo>
                  <a:lnTo>
                    <a:pt x="824" y="595"/>
                  </a:lnTo>
                  <a:lnTo>
                    <a:pt x="854" y="563"/>
                  </a:lnTo>
                  <a:lnTo>
                    <a:pt x="884" y="529"/>
                  </a:lnTo>
                  <a:lnTo>
                    <a:pt x="916" y="491"/>
                  </a:lnTo>
                  <a:lnTo>
                    <a:pt x="947" y="455"/>
                  </a:lnTo>
                  <a:lnTo>
                    <a:pt x="977" y="419"/>
                  </a:lnTo>
                  <a:lnTo>
                    <a:pt x="1007" y="383"/>
                  </a:lnTo>
                  <a:lnTo>
                    <a:pt x="1033" y="353"/>
                  </a:lnTo>
                  <a:lnTo>
                    <a:pt x="1056" y="325"/>
                  </a:lnTo>
                  <a:lnTo>
                    <a:pt x="1075" y="300"/>
                  </a:lnTo>
                  <a:lnTo>
                    <a:pt x="1090" y="282"/>
                  </a:lnTo>
                  <a:lnTo>
                    <a:pt x="1099" y="270"/>
                  </a:lnTo>
                  <a:lnTo>
                    <a:pt x="1103" y="266"/>
                  </a:lnTo>
                  <a:lnTo>
                    <a:pt x="1164" y="112"/>
                  </a:lnTo>
                  <a:close/>
                </a:path>
              </a:pathLst>
            </a:custGeom>
            <a:solidFill>
              <a:srgbClr val="DD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60" y="2389"/>
              <a:ext cx="342" cy="416"/>
            </a:xfrm>
            <a:custGeom>
              <a:avLst/>
              <a:gdLst>
                <a:gd name="T0" fmla="*/ 7 w 685"/>
                <a:gd name="T1" fmla="*/ 280 h 832"/>
                <a:gd name="T2" fmla="*/ 0 w 685"/>
                <a:gd name="T3" fmla="*/ 338 h 832"/>
                <a:gd name="T4" fmla="*/ 21 w 685"/>
                <a:gd name="T5" fmla="*/ 381 h 832"/>
                <a:gd name="T6" fmla="*/ 51 w 685"/>
                <a:gd name="T7" fmla="*/ 410 h 832"/>
                <a:gd name="T8" fmla="*/ 83 w 685"/>
                <a:gd name="T9" fmla="*/ 432 h 832"/>
                <a:gd name="T10" fmla="*/ 104 w 685"/>
                <a:gd name="T11" fmla="*/ 447 h 832"/>
                <a:gd name="T12" fmla="*/ 92 w 685"/>
                <a:gd name="T13" fmla="*/ 563 h 832"/>
                <a:gd name="T14" fmla="*/ 170 w 685"/>
                <a:gd name="T15" fmla="*/ 776 h 832"/>
                <a:gd name="T16" fmla="*/ 173 w 685"/>
                <a:gd name="T17" fmla="*/ 795 h 832"/>
                <a:gd name="T18" fmla="*/ 188 w 685"/>
                <a:gd name="T19" fmla="*/ 817 h 832"/>
                <a:gd name="T20" fmla="*/ 224 w 685"/>
                <a:gd name="T21" fmla="*/ 832 h 832"/>
                <a:gd name="T22" fmla="*/ 279 w 685"/>
                <a:gd name="T23" fmla="*/ 821 h 832"/>
                <a:gd name="T24" fmla="*/ 311 w 685"/>
                <a:gd name="T25" fmla="*/ 785 h 832"/>
                <a:gd name="T26" fmla="*/ 320 w 685"/>
                <a:gd name="T27" fmla="*/ 744 h 832"/>
                <a:gd name="T28" fmla="*/ 319 w 685"/>
                <a:gd name="T29" fmla="*/ 714 h 832"/>
                <a:gd name="T30" fmla="*/ 320 w 685"/>
                <a:gd name="T31" fmla="*/ 708 h 832"/>
                <a:gd name="T32" fmla="*/ 337 w 685"/>
                <a:gd name="T33" fmla="*/ 706 h 832"/>
                <a:gd name="T34" fmla="*/ 371 w 685"/>
                <a:gd name="T35" fmla="*/ 695 h 832"/>
                <a:gd name="T36" fmla="*/ 424 w 685"/>
                <a:gd name="T37" fmla="*/ 668 h 832"/>
                <a:gd name="T38" fmla="*/ 490 w 685"/>
                <a:gd name="T39" fmla="*/ 617 h 832"/>
                <a:gd name="T40" fmla="*/ 539 w 685"/>
                <a:gd name="T41" fmla="*/ 549 h 832"/>
                <a:gd name="T42" fmla="*/ 569 w 685"/>
                <a:gd name="T43" fmla="*/ 481 h 832"/>
                <a:gd name="T44" fmla="*/ 585 w 685"/>
                <a:gd name="T45" fmla="*/ 432 h 832"/>
                <a:gd name="T46" fmla="*/ 594 w 685"/>
                <a:gd name="T47" fmla="*/ 412 h 832"/>
                <a:gd name="T48" fmla="*/ 620 w 685"/>
                <a:gd name="T49" fmla="*/ 380 h 832"/>
                <a:gd name="T50" fmla="*/ 654 w 685"/>
                <a:gd name="T51" fmla="*/ 344 h 832"/>
                <a:gd name="T52" fmla="*/ 681 w 685"/>
                <a:gd name="T53" fmla="*/ 317 h 832"/>
                <a:gd name="T54" fmla="*/ 617 w 685"/>
                <a:gd name="T55" fmla="*/ 230 h 832"/>
                <a:gd name="T56" fmla="*/ 617 w 685"/>
                <a:gd name="T57" fmla="*/ 210 h 832"/>
                <a:gd name="T58" fmla="*/ 611 w 685"/>
                <a:gd name="T59" fmla="*/ 161 h 832"/>
                <a:gd name="T60" fmla="*/ 592 w 685"/>
                <a:gd name="T61" fmla="*/ 100 h 832"/>
                <a:gd name="T62" fmla="*/ 549 w 685"/>
                <a:gd name="T63" fmla="*/ 49 h 832"/>
                <a:gd name="T64" fmla="*/ 492 w 685"/>
                <a:gd name="T65" fmla="*/ 19 h 832"/>
                <a:gd name="T66" fmla="*/ 443 w 685"/>
                <a:gd name="T67" fmla="*/ 4 h 832"/>
                <a:gd name="T68" fmla="*/ 409 w 685"/>
                <a:gd name="T69" fmla="*/ 0 h 832"/>
                <a:gd name="T70" fmla="*/ 396 w 685"/>
                <a:gd name="T71" fmla="*/ 0 h 832"/>
                <a:gd name="T72" fmla="*/ 400 w 685"/>
                <a:gd name="T73" fmla="*/ 38 h 832"/>
                <a:gd name="T74" fmla="*/ 375 w 685"/>
                <a:gd name="T75" fmla="*/ 83 h 832"/>
                <a:gd name="T76" fmla="*/ 345 w 685"/>
                <a:gd name="T77" fmla="*/ 89 h 832"/>
                <a:gd name="T78" fmla="*/ 319 w 685"/>
                <a:gd name="T79" fmla="*/ 93 h 832"/>
                <a:gd name="T80" fmla="*/ 298 w 685"/>
                <a:gd name="T81" fmla="*/ 93 h 832"/>
                <a:gd name="T82" fmla="*/ 290 w 685"/>
                <a:gd name="T83" fmla="*/ 93 h 832"/>
                <a:gd name="T84" fmla="*/ 288 w 685"/>
                <a:gd name="T85" fmla="*/ 117 h 832"/>
                <a:gd name="T86" fmla="*/ 277 w 685"/>
                <a:gd name="T87" fmla="*/ 172 h 832"/>
                <a:gd name="T88" fmla="*/ 253 w 685"/>
                <a:gd name="T89" fmla="*/ 230 h 832"/>
                <a:gd name="T90" fmla="*/ 209 w 685"/>
                <a:gd name="T91" fmla="*/ 264 h 832"/>
                <a:gd name="T92" fmla="*/ 147 w 685"/>
                <a:gd name="T93" fmla="*/ 274 h 832"/>
                <a:gd name="T94" fmla="*/ 83 w 685"/>
                <a:gd name="T95" fmla="*/ 276 h 832"/>
                <a:gd name="T96" fmla="*/ 32 w 685"/>
                <a:gd name="T97" fmla="*/ 272 h 832"/>
                <a:gd name="T98" fmla="*/ 11 w 685"/>
                <a:gd name="T99" fmla="*/ 27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5" h="832">
                  <a:moveTo>
                    <a:pt x="11" y="270"/>
                  </a:moveTo>
                  <a:lnTo>
                    <a:pt x="7" y="280"/>
                  </a:lnTo>
                  <a:lnTo>
                    <a:pt x="2" y="306"/>
                  </a:lnTo>
                  <a:lnTo>
                    <a:pt x="0" y="338"/>
                  </a:lnTo>
                  <a:lnTo>
                    <a:pt x="9" y="368"/>
                  </a:lnTo>
                  <a:lnTo>
                    <a:pt x="21" y="381"/>
                  </a:lnTo>
                  <a:lnTo>
                    <a:pt x="36" y="395"/>
                  </a:lnTo>
                  <a:lnTo>
                    <a:pt x="51" y="410"/>
                  </a:lnTo>
                  <a:lnTo>
                    <a:pt x="68" y="421"/>
                  </a:lnTo>
                  <a:lnTo>
                    <a:pt x="83" y="432"/>
                  </a:lnTo>
                  <a:lnTo>
                    <a:pt x="96" y="442"/>
                  </a:lnTo>
                  <a:lnTo>
                    <a:pt x="104" y="447"/>
                  </a:lnTo>
                  <a:lnTo>
                    <a:pt x="107" y="449"/>
                  </a:lnTo>
                  <a:lnTo>
                    <a:pt x="92" y="563"/>
                  </a:lnTo>
                  <a:lnTo>
                    <a:pt x="170" y="772"/>
                  </a:lnTo>
                  <a:lnTo>
                    <a:pt x="170" y="776"/>
                  </a:lnTo>
                  <a:lnTo>
                    <a:pt x="171" y="783"/>
                  </a:lnTo>
                  <a:lnTo>
                    <a:pt x="173" y="795"/>
                  </a:lnTo>
                  <a:lnTo>
                    <a:pt x="179" y="806"/>
                  </a:lnTo>
                  <a:lnTo>
                    <a:pt x="188" y="817"/>
                  </a:lnTo>
                  <a:lnTo>
                    <a:pt x="204" y="827"/>
                  </a:lnTo>
                  <a:lnTo>
                    <a:pt x="224" y="832"/>
                  </a:lnTo>
                  <a:lnTo>
                    <a:pt x="253" y="831"/>
                  </a:lnTo>
                  <a:lnTo>
                    <a:pt x="279" y="821"/>
                  </a:lnTo>
                  <a:lnTo>
                    <a:pt x="298" y="806"/>
                  </a:lnTo>
                  <a:lnTo>
                    <a:pt x="311" y="785"/>
                  </a:lnTo>
                  <a:lnTo>
                    <a:pt x="317" y="764"/>
                  </a:lnTo>
                  <a:lnTo>
                    <a:pt x="320" y="744"/>
                  </a:lnTo>
                  <a:lnTo>
                    <a:pt x="320" y="725"/>
                  </a:lnTo>
                  <a:lnTo>
                    <a:pt x="319" y="714"/>
                  </a:lnTo>
                  <a:lnTo>
                    <a:pt x="319" y="708"/>
                  </a:lnTo>
                  <a:lnTo>
                    <a:pt x="320" y="708"/>
                  </a:lnTo>
                  <a:lnTo>
                    <a:pt x="326" y="708"/>
                  </a:lnTo>
                  <a:lnTo>
                    <a:pt x="337" y="706"/>
                  </a:lnTo>
                  <a:lnTo>
                    <a:pt x="353" y="702"/>
                  </a:lnTo>
                  <a:lnTo>
                    <a:pt x="371" y="695"/>
                  </a:lnTo>
                  <a:lnTo>
                    <a:pt x="396" y="683"/>
                  </a:lnTo>
                  <a:lnTo>
                    <a:pt x="424" y="668"/>
                  </a:lnTo>
                  <a:lnTo>
                    <a:pt x="458" y="646"/>
                  </a:lnTo>
                  <a:lnTo>
                    <a:pt x="490" y="617"/>
                  </a:lnTo>
                  <a:lnTo>
                    <a:pt x="517" y="583"/>
                  </a:lnTo>
                  <a:lnTo>
                    <a:pt x="539" y="549"/>
                  </a:lnTo>
                  <a:lnTo>
                    <a:pt x="556" y="514"/>
                  </a:lnTo>
                  <a:lnTo>
                    <a:pt x="569" y="481"/>
                  </a:lnTo>
                  <a:lnTo>
                    <a:pt x="579" y="453"/>
                  </a:lnTo>
                  <a:lnTo>
                    <a:pt x="585" y="432"/>
                  </a:lnTo>
                  <a:lnTo>
                    <a:pt x="588" y="421"/>
                  </a:lnTo>
                  <a:lnTo>
                    <a:pt x="594" y="412"/>
                  </a:lnTo>
                  <a:lnTo>
                    <a:pt x="605" y="398"/>
                  </a:lnTo>
                  <a:lnTo>
                    <a:pt x="620" y="380"/>
                  </a:lnTo>
                  <a:lnTo>
                    <a:pt x="637" y="361"/>
                  </a:lnTo>
                  <a:lnTo>
                    <a:pt x="654" y="344"/>
                  </a:lnTo>
                  <a:lnTo>
                    <a:pt x="669" y="329"/>
                  </a:lnTo>
                  <a:lnTo>
                    <a:pt x="681" y="317"/>
                  </a:lnTo>
                  <a:lnTo>
                    <a:pt x="685" y="314"/>
                  </a:lnTo>
                  <a:lnTo>
                    <a:pt x="617" y="230"/>
                  </a:lnTo>
                  <a:lnTo>
                    <a:pt x="617" y="225"/>
                  </a:lnTo>
                  <a:lnTo>
                    <a:pt x="617" y="210"/>
                  </a:lnTo>
                  <a:lnTo>
                    <a:pt x="615" y="187"/>
                  </a:lnTo>
                  <a:lnTo>
                    <a:pt x="611" y="161"/>
                  </a:lnTo>
                  <a:lnTo>
                    <a:pt x="603" y="130"/>
                  </a:lnTo>
                  <a:lnTo>
                    <a:pt x="592" y="100"/>
                  </a:lnTo>
                  <a:lnTo>
                    <a:pt x="573" y="72"/>
                  </a:lnTo>
                  <a:lnTo>
                    <a:pt x="549" y="49"/>
                  </a:lnTo>
                  <a:lnTo>
                    <a:pt x="520" y="32"/>
                  </a:lnTo>
                  <a:lnTo>
                    <a:pt x="492" y="19"/>
                  </a:lnTo>
                  <a:lnTo>
                    <a:pt x="466" y="10"/>
                  </a:lnTo>
                  <a:lnTo>
                    <a:pt x="443" y="4"/>
                  </a:lnTo>
                  <a:lnTo>
                    <a:pt x="424" y="2"/>
                  </a:lnTo>
                  <a:lnTo>
                    <a:pt x="409" y="0"/>
                  </a:lnTo>
                  <a:lnTo>
                    <a:pt x="400" y="0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400" y="38"/>
                  </a:lnTo>
                  <a:lnTo>
                    <a:pt x="396" y="66"/>
                  </a:lnTo>
                  <a:lnTo>
                    <a:pt x="375" y="83"/>
                  </a:lnTo>
                  <a:lnTo>
                    <a:pt x="360" y="87"/>
                  </a:lnTo>
                  <a:lnTo>
                    <a:pt x="345" y="89"/>
                  </a:lnTo>
                  <a:lnTo>
                    <a:pt x="332" y="91"/>
                  </a:lnTo>
                  <a:lnTo>
                    <a:pt x="319" y="93"/>
                  </a:lnTo>
                  <a:lnTo>
                    <a:pt x="307" y="93"/>
                  </a:lnTo>
                  <a:lnTo>
                    <a:pt x="298" y="93"/>
                  </a:lnTo>
                  <a:lnTo>
                    <a:pt x="292" y="93"/>
                  </a:lnTo>
                  <a:lnTo>
                    <a:pt x="290" y="93"/>
                  </a:lnTo>
                  <a:lnTo>
                    <a:pt x="290" y="98"/>
                  </a:lnTo>
                  <a:lnTo>
                    <a:pt x="288" y="117"/>
                  </a:lnTo>
                  <a:lnTo>
                    <a:pt x="285" y="142"/>
                  </a:lnTo>
                  <a:lnTo>
                    <a:pt x="277" y="172"/>
                  </a:lnTo>
                  <a:lnTo>
                    <a:pt x="268" y="202"/>
                  </a:lnTo>
                  <a:lnTo>
                    <a:pt x="253" y="230"/>
                  </a:lnTo>
                  <a:lnTo>
                    <a:pt x="234" y="251"/>
                  </a:lnTo>
                  <a:lnTo>
                    <a:pt x="209" y="264"/>
                  </a:lnTo>
                  <a:lnTo>
                    <a:pt x="179" y="270"/>
                  </a:lnTo>
                  <a:lnTo>
                    <a:pt x="147" y="274"/>
                  </a:lnTo>
                  <a:lnTo>
                    <a:pt x="115" y="276"/>
                  </a:lnTo>
                  <a:lnTo>
                    <a:pt x="83" y="276"/>
                  </a:lnTo>
                  <a:lnTo>
                    <a:pt x="54" y="274"/>
                  </a:lnTo>
                  <a:lnTo>
                    <a:pt x="32" y="272"/>
                  </a:lnTo>
                  <a:lnTo>
                    <a:pt x="17" y="270"/>
                  </a:lnTo>
                  <a:lnTo>
                    <a:pt x="11" y="270"/>
                  </a:lnTo>
                  <a:close/>
                </a:path>
              </a:pathLst>
            </a:custGeom>
            <a:solidFill>
              <a:srgbClr val="F9E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75" y="2410"/>
              <a:ext cx="306" cy="357"/>
            </a:xfrm>
            <a:custGeom>
              <a:avLst/>
              <a:gdLst>
                <a:gd name="T0" fmla="*/ 2 w 611"/>
                <a:gd name="T1" fmla="*/ 224 h 713"/>
                <a:gd name="T2" fmla="*/ 6 w 611"/>
                <a:gd name="T3" fmla="*/ 283 h 713"/>
                <a:gd name="T4" fmla="*/ 41 w 611"/>
                <a:gd name="T5" fmla="*/ 328 h 713"/>
                <a:gd name="T6" fmla="*/ 75 w 611"/>
                <a:gd name="T7" fmla="*/ 351 h 713"/>
                <a:gd name="T8" fmla="*/ 106 w 611"/>
                <a:gd name="T9" fmla="*/ 364 h 713"/>
                <a:gd name="T10" fmla="*/ 124 w 611"/>
                <a:gd name="T11" fmla="*/ 371 h 713"/>
                <a:gd name="T12" fmla="*/ 121 w 611"/>
                <a:gd name="T13" fmla="*/ 385 h 713"/>
                <a:gd name="T14" fmla="*/ 98 w 611"/>
                <a:gd name="T15" fmla="*/ 473 h 713"/>
                <a:gd name="T16" fmla="*/ 106 w 611"/>
                <a:gd name="T17" fmla="*/ 558 h 713"/>
                <a:gd name="T18" fmla="*/ 138 w 611"/>
                <a:gd name="T19" fmla="*/ 626 h 713"/>
                <a:gd name="T20" fmla="*/ 177 w 611"/>
                <a:gd name="T21" fmla="*/ 686 h 713"/>
                <a:gd name="T22" fmla="*/ 215 w 611"/>
                <a:gd name="T23" fmla="*/ 713 h 713"/>
                <a:gd name="T24" fmla="*/ 240 w 611"/>
                <a:gd name="T25" fmla="*/ 690 h 713"/>
                <a:gd name="T26" fmla="*/ 266 w 611"/>
                <a:gd name="T27" fmla="*/ 653 h 713"/>
                <a:gd name="T28" fmla="*/ 292 w 611"/>
                <a:gd name="T29" fmla="*/ 615 h 713"/>
                <a:gd name="T30" fmla="*/ 309 w 611"/>
                <a:gd name="T31" fmla="*/ 592 h 713"/>
                <a:gd name="T32" fmla="*/ 317 w 611"/>
                <a:gd name="T33" fmla="*/ 588 h 713"/>
                <a:gd name="T34" fmla="*/ 358 w 611"/>
                <a:gd name="T35" fmla="*/ 581 h 713"/>
                <a:gd name="T36" fmla="*/ 419 w 611"/>
                <a:gd name="T37" fmla="*/ 560 h 713"/>
                <a:gd name="T38" fmla="*/ 475 w 611"/>
                <a:gd name="T39" fmla="*/ 517 h 713"/>
                <a:gd name="T40" fmla="*/ 517 w 611"/>
                <a:gd name="T41" fmla="*/ 411 h 713"/>
                <a:gd name="T42" fmla="*/ 534 w 611"/>
                <a:gd name="T43" fmla="*/ 307 h 713"/>
                <a:gd name="T44" fmla="*/ 538 w 611"/>
                <a:gd name="T45" fmla="*/ 294 h 713"/>
                <a:gd name="T46" fmla="*/ 564 w 611"/>
                <a:gd name="T47" fmla="*/ 300 h 713"/>
                <a:gd name="T48" fmla="*/ 596 w 611"/>
                <a:gd name="T49" fmla="*/ 302 h 713"/>
                <a:gd name="T50" fmla="*/ 611 w 611"/>
                <a:gd name="T51" fmla="*/ 286 h 713"/>
                <a:gd name="T52" fmla="*/ 594 w 611"/>
                <a:gd name="T53" fmla="*/ 251 h 713"/>
                <a:gd name="T54" fmla="*/ 572 w 611"/>
                <a:gd name="T55" fmla="*/ 217 h 713"/>
                <a:gd name="T56" fmla="*/ 551 w 611"/>
                <a:gd name="T57" fmla="*/ 185 h 713"/>
                <a:gd name="T58" fmla="*/ 534 w 611"/>
                <a:gd name="T59" fmla="*/ 151 h 713"/>
                <a:gd name="T60" fmla="*/ 523 w 611"/>
                <a:gd name="T61" fmla="*/ 109 h 713"/>
                <a:gd name="T62" fmla="*/ 507 w 611"/>
                <a:gd name="T63" fmla="*/ 75 h 713"/>
                <a:gd name="T64" fmla="*/ 487 w 611"/>
                <a:gd name="T65" fmla="*/ 45 h 713"/>
                <a:gd name="T66" fmla="*/ 460 w 611"/>
                <a:gd name="T67" fmla="*/ 19 h 713"/>
                <a:gd name="T68" fmla="*/ 428 w 611"/>
                <a:gd name="T69" fmla="*/ 0 h 713"/>
                <a:gd name="T70" fmla="*/ 404 w 611"/>
                <a:gd name="T71" fmla="*/ 2 h 713"/>
                <a:gd name="T72" fmla="*/ 385 w 611"/>
                <a:gd name="T73" fmla="*/ 15 h 713"/>
                <a:gd name="T74" fmla="*/ 375 w 611"/>
                <a:gd name="T75" fmla="*/ 28 h 713"/>
                <a:gd name="T76" fmla="*/ 372 w 611"/>
                <a:gd name="T77" fmla="*/ 34 h 713"/>
                <a:gd name="T78" fmla="*/ 355 w 611"/>
                <a:gd name="T79" fmla="*/ 51 h 713"/>
                <a:gd name="T80" fmla="*/ 330 w 611"/>
                <a:gd name="T81" fmla="*/ 77 h 713"/>
                <a:gd name="T82" fmla="*/ 307 w 611"/>
                <a:gd name="T83" fmla="*/ 94 h 713"/>
                <a:gd name="T84" fmla="*/ 285 w 611"/>
                <a:gd name="T85" fmla="*/ 98 h 713"/>
                <a:gd name="T86" fmla="*/ 258 w 611"/>
                <a:gd name="T87" fmla="*/ 92 h 713"/>
                <a:gd name="T88" fmla="*/ 257 w 611"/>
                <a:gd name="T89" fmla="*/ 94 h 713"/>
                <a:gd name="T90" fmla="*/ 268 w 611"/>
                <a:gd name="T91" fmla="*/ 107 h 713"/>
                <a:gd name="T92" fmla="*/ 277 w 611"/>
                <a:gd name="T93" fmla="*/ 130 h 713"/>
                <a:gd name="T94" fmla="*/ 264 w 611"/>
                <a:gd name="T95" fmla="*/ 158 h 713"/>
                <a:gd name="T96" fmla="*/ 215 w 611"/>
                <a:gd name="T97" fmla="*/ 190 h 713"/>
                <a:gd name="T98" fmla="*/ 140 w 611"/>
                <a:gd name="T99" fmla="*/ 207 h 713"/>
                <a:gd name="T100" fmla="*/ 62 w 611"/>
                <a:gd name="T101" fmla="*/ 215 h 713"/>
                <a:gd name="T102" fmla="*/ 11 w 611"/>
                <a:gd name="T103" fmla="*/ 215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1" h="713">
                  <a:moveTo>
                    <a:pt x="4" y="215"/>
                  </a:moveTo>
                  <a:lnTo>
                    <a:pt x="2" y="224"/>
                  </a:lnTo>
                  <a:lnTo>
                    <a:pt x="0" y="251"/>
                  </a:lnTo>
                  <a:lnTo>
                    <a:pt x="6" y="283"/>
                  </a:lnTo>
                  <a:lnTo>
                    <a:pt x="26" y="315"/>
                  </a:lnTo>
                  <a:lnTo>
                    <a:pt x="41" y="328"/>
                  </a:lnTo>
                  <a:lnTo>
                    <a:pt x="58" y="341"/>
                  </a:lnTo>
                  <a:lnTo>
                    <a:pt x="75" y="351"/>
                  </a:lnTo>
                  <a:lnTo>
                    <a:pt x="90" y="358"/>
                  </a:lnTo>
                  <a:lnTo>
                    <a:pt x="106" y="364"/>
                  </a:lnTo>
                  <a:lnTo>
                    <a:pt x="117" y="368"/>
                  </a:lnTo>
                  <a:lnTo>
                    <a:pt x="124" y="371"/>
                  </a:lnTo>
                  <a:lnTo>
                    <a:pt x="126" y="371"/>
                  </a:lnTo>
                  <a:lnTo>
                    <a:pt x="121" y="385"/>
                  </a:lnTo>
                  <a:lnTo>
                    <a:pt x="109" y="422"/>
                  </a:lnTo>
                  <a:lnTo>
                    <a:pt x="98" y="473"/>
                  </a:lnTo>
                  <a:lnTo>
                    <a:pt x="98" y="528"/>
                  </a:lnTo>
                  <a:lnTo>
                    <a:pt x="106" y="558"/>
                  </a:lnTo>
                  <a:lnTo>
                    <a:pt x="119" y="592"/>
                  </a:lnTo>
                  <a:lnTo>
                    <a:pt x="138" y="626"/>
                  </a:lnTo>
                  <a:lnTo>
                    <a:pt x="157" y="658"/>
                  </a:lnTo>
                  <a:lnTo>
                    <a:pt x="177" y="686"/>
                  </a:lnTo>
                  <a:lnTo>
                    <a:pt x="198" y="705"/>
                  </a:lnTo>
                  <a:lnTo>
                    <a:pt x="215" y="713"/>
                  </a:lnTo>
                  <a:lnTo>
                    <a:pt x="228" y="707"/>
                  </a:lnTo>
                  <a:lnTo>
                    <a:pt x="240" y="690"/>
                  </a:lnTo>
                  <a:lnTo>
                    <a:pt x="253" y="671"/>
                  </a:lnTo>
                  <a:lnTo>
                    <a:pt x="266" y="653"/>
                  </a:lnTo>
                  <a:lnTo>
                    <a:pt x="279" y="634"/>
                  </a:lnTo>
                  <a:lnTo>
                    <a:pt x="292" y="615"/>
                  </a:lnTo>
                  <a:lnTo>
                    <a:pt x="302" y="602"/>
                  </a:lnTo>
                  <a:lnTo>
                    <a:pt x="309" y="592"/>
                  </a:lnTo>
                  <a:lnTo>
                    <a:pt x="311" y="588"/>
                  </a:lnTo>
                  <a:lnTo>
                    <a:pt x="317" y="588"/>
                  </a:lnTo>
                  <a:lnTo>
                    <a:pt x="334" y="586"/>
                  </a:lnTo>
                  <a:lnTo>
                    <a:pt x="358" y="581"/>
                  </a:lnTo>
                  <a:lnTo>
                    <a:pt x="389" y="573"/>
                  </a:lnTo>
                  <a:lnTo>
                    <a:pt x="419" y="560"/>
                  </a:lnTo>
                  <a:lnTo>
                    <a:pt x="449" y="541"/>
                  </a:lnTo>
                  <a:lnTo>
                    <a:pt x="475" y="517"/>
                  </a:lnTo>
                  <a:lnTo>
                    <a:pt x="494" y="483"/>
                  </a:lnTo>
                  <a:lnTo>
                    <a:pt x="517" y="411"/>
                  </a:lnTo>
                  <a:lnTo>
                    <a:pt x="528" y="351"/>
                  </a:lnTo>
                  <a:lnTo>
                    <a:pt x="534" y="307"/>
                  </a:lnTo>
                  <a:lnTo>
                    <a:pt x="534" y="292"/>
                  </a:lnTo>
                  <a:lnTo>
                    <a:pt x="538" y="294"/>
                  </a:lnTo>
                  <a:lnTo>
                    <a:pt x="549" y="296"/>
                  </a:lnTo>
                  <a:lnTo>
                    <a:pt x="564" y="300"/>
                  </a:lnTo>
                  <a:lnTo>
                    <a:pt x="581" y="302"/>
                  </a:lnTo>
                  <a:lnTo>
                    <a:pt x="596" y="302"/>
                  </a:lnTo>
                  <a:lnTo>
                    <a:pt x="606" y="298"/>
                  </a:lnTo>
                  <a:lnTo>
                    <a:pt x="611" y="286"/>
                  </a:lnTo>
                  <a:lnTo>
                    <a:pt x="606" y="270"/>
                  </a:lnTo>
                  <a:lnTo>
                    <a:pt x="594" y="251"/>
                  </a:lnTo>
                  <a:lnTo>
                    <a:pt x="583" y="232"/>
                  </a:lnTo>
                  <a:lnTo>
                    <a:pt x="572" y="217"/>
                  </a:lnTo>
                  <a:lnTo>
                    <a:pt x="560" y="200"/>
                  </a:lnTo>
                  <a:lnTo>
                    <a:pt x="551" y="185"/>
                  </a:lnTo>
                  <a:lnTo>
                    <a:pt x="541" y="168"/>
                  </a:lnTo>
                  <a:lnTo>
                    <a:pt x="534" y="151"/>
                  </a:lnTo>
                  <a:lnTo>
                    <a:pt x="528" y="130"/>
                  </a:lnTo>
                  <a:lnTo>
                    <a:pt x="523" y="109"/>
                  </a:lnTo>
                  <a:lnTo>
                    <a:pt x="517" y="92"/>
                  </a:lnTo>
                  <a:lnTo>
                    <a:pt x="507" y="75"/>
                  </a:lnTo>
                  <a:lnTo>
                    <a:pt x="498" y="58"/>
                  </a:lnTo>
                  <a:lnTo>
                    <a:pt x="487" y="45"/>
                  </a:lnTo>
                  <a:lnTo>
                    <a:pt x="473" y="30"/>
                  </a:lnTo>
                  <a:lnTo>
                    <a:pt x="460" y="19"/>
                  </a:lnTo>
                  <a:lnTo>
                    <a:pt x="443" y="7"/>
                  </a:lnTo>
                  <a:lnTo>
                    <a:pt x="428" y="0"/>
                  </a:lnTo>
                  <a:lnTo>
                    <a:pt x="415" y="0"/>
                  </a:lnTo>
                  <a:lnTo>
                    <a:pt x="404" y="2"/>
                  </a:lnTo>
                  <a:lnTo>
                    <a:pt x="392" y="7"/>
                  </a:lnTo>
                  <a:lnTo>
                    <a:pt x="385" y="15"/>
                  </a:lnTo>
                  <a:lnTo>
                    <a:pt x="379" y="22"/>
                  </a:lnTo>
                  <a:lnTo>
                    <a:pt x="375" y="28"/>
                  </a:lnTo>
                  <a:lnTo>
                    <a:pt x="373" y="30"/>
                  </a:lnTo>
                  <a:lnTo>
                    <a:pt x="372" y="34"/>
                  </a:lnTo>
                  <a:lnTo>
                    <a:pt x="364" y="41"/>
                  </a:lnTo>
                  <a:lnTo>
                    <a:pt x="355" y="51"/>
                  </a:lnTo>
                  <a:lnTo>
                    <a:pt x="343" y="64"/>
                  </a:lnTo>
                  <a:lnTo>
                    <a:pt x="330" y="77"/>
                  </a:lnTo>
                  <a:lnTo>
                    <a:pt x="319" y="86"/>
                  </a:lnTo>
                  <a:lnTo>
                    <a:pt x="307" y="94"/>
                  </a:lnTo>
                  <a:lnTo>
                    <a:pt x="300" y="98"/>
                  </a:lnTo>
                  <a:lnTo>
                    <a:pt x="285" y="98"/>
                  </a:lnTo>
                  <a:lnTo>
                    <a:pt x="272" y="94"/>
                  </a:lnTo>
                  <a:lnTo>
                    <a:pt x="258" y="92"/>
                  </a:lnTo>
                  <a:lnTo>
                    <a:pt x="255" y="92"/>
                  </a:lnTo>
                  <a:lnTo>
                    <a:pt x="257" y="94"/>
                  </a:lnTo>
                  <a:lnTo>
                    <a:pt x="262" y="98"/>
                  </a:lnTo>
                  <a:lnTo>
                    <a:pt x="268" y="107"/>
                  </a:lnTo>
                  <a:lnTo>
                    <a:pt x="273" y="117"/>
                  </a:lnTo>
                  <a:lnTo>
                    <a:pt x="277" y="130"/>
                  </a:lnTo>
                  <a:lnTo>
                    <a:pt x="273" y="143"/>
                  </a:lnTo>
                  <a:lnTo>
                    <a:pt x="264" y="158"/>
                  </a:lnTo>
                  <a:lnTo>
                    <a:pt x="245" y="175"/>
                  </a:lnTo>
                  <a:lnTo>
                    <a:pt x="215" y="190"/>
                  </a:lnTo>
                  <a:lnTo>
                    <a:pt x="179" y="200"/>
                  </a:lnTo>
                  <a:lnTo>
                    <a:pt x="140" y="207"/>
                  </a:lnTo>
                  <a:lnTo>
                    <a:pt x="100" y="211"/>
                  </a:lnTo>
                  <a:lnTo>
                    <a:pt x="62" y="215"/>
                  </a:lnTo>
                  <a:lnTo>
                    <a:pt x="32" y="215"/>
                  </a:lnTo>
                  <a:lnTo>
                    <a:pt x="11" y="215"/>
                  </a:lnTo>
                  <a:lnTo>
                    <a:pt x="4" y="215"/>
                  </a:lnTo>
                  <a:close/>
                </a:path>
              </a:pathLst>
            </a:custGeom>
            <a:solidFill>
              <a:srgbClr val="F7D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099" y="2527"/>
              <a:ext cx="53" cy="55"/>
            </a:xfrm>
            <a:custGeom>
              <a:avLst/>
              <a:gdLst>
                <a:gd name="T0" fmla="*/ 108 w 108"/>
                <a:gd name="T1" fmla="*/ 54 h 109"/>
                <a:gd name="T2" fmla="*/ 104 w 108"/>
                <a:gd name="T3" fmla="*/ 75 h 109"/>
                <a:gd name="T4" fmla="*/ 93 w 108"/>
                <a:gd name="T5" fmla="*/ 92 h 109"/>
                <a:gd name="T6" fmla="*/ 76 w 108"/>
                <a:gd name="T7" fmla="*/ 105 h 109"/>
                <a:gd name="T8" fmla="*/ 55 w 108"/>
                <a:gd name="T9" fmla="*/ 109 h 109"/>
                <a:gd name="T10" fmla="*/ 34 w 108"/>
                <a:gd name="T11" fmla="*/ 105 h 109"/>
                <a:gd name="T12" fmla="*/ 17 w 108"/>
                <a:gd name="T13" fmla="*/ 92 h 109"/>
                <a:gd name="T14" fmla="*/ 4 w 108"/>
                <a:gd name="T15" fmla="*/ 75 h 109"/>
                <a:gd name="T16" fmla="*/ 0 w 108"/>
                <a:gd name="T17" fmla="*/ 54 h 109"/>
                <a:gd name="T18" fmla="*/ 4 w 108"/>
                <a:gd name="T19" fmla="*/ 34 h 109"/>
                <a:gd name="T20" fmla="*/ 17 w 108"/>
                <a:gd name="T21" fmla="*/ 15 h 109"/>
                <a:gd name="T22" fmla="*/ 34 w 108"/>
                <a:gd name="T23" fmla="*/ 3 h 109"/>
                <a:gd name="T24" fmla="*/ 55 w 108"/>
                <a:gd name="T25" fmla="*/ 0 h 109"/>
                <a:gd name="T26" fmla="*/ 76 w 108"/>
                <a:gd name="T27" fmla="*/ 3 h 109"/>
                <a:gd name="T28" fmla="*/ 93 w 108"/>
                <a:gd name="T29" fmla="*/ 15 h 109"/>
                <a:gd name="T30" fmla="*/ 104 w 108"/>
                <a:gd name="T31" fmla="*/ 34 h 109"/>
                <a:gd name="T32" fmla="*/ 108 w 108"/>
                <a:gd name="T3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09">
                  <a:moveTo>
                    <a:pt x="108" y="54"/>
                  </a:moveTo>
                  <a:lnTo>
                    <a:pt x="104" y="75"/>
                  </a:lnTo>
                  <a:lnTo>
                    <a:pt x="93" y="92"/>
                  </a:lnTo>
                  <a:lnTo>
                    <a:pt x="76" y="105"/>
                  </a:lnTo>
                  <a:lnTo>
                    <a:pt x="55" y="109"/>
                  </a:lnTo>
                  <a:lnTo>
                    <a:pt x="34" y="105"/>
                  </a:lnTo>
                  <a:lnTo>
                    <a:pt x="17" y="92"/>
                  </a:lnTo>
                  <a:lnTo>
                    <a:pt x="4" y="75"/>
                  </a:lnTo>
                  <a:lnTo>
                    <a:pt x="0" y="54"/>
                  </a:lnTo>
                  <a:lnTo>
                    <a:pt x="4" y="34"/>
                  </a:lnTo>
                  <a:lnTo>
                    <a:pt x="17" y="15"/>
                  </a:lnTo>
                  <a:lnTo>
                    <a:pt x="34" y="3"/>
                  </a:lnTo>
                  <a:lnTo>
                    <a:pt x="55" y="0"/>
                  </a:lnTo>
                  <a:lnTo>
                    <a:pt x="76" y="3"/>
                  </a:lnTo>
                  <a:lnTo>
                    <a:pt x="93" y="15"/>
                  </a:lnTo>
                  <a:lnTo>
                    <a:pt x="104" y="34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816" y="2794"/>
              <a:ext cx="361" cy="313"/>
            </a:xfrm>
            <a:custGeom>
              <a:avLst/>
              <a:gdLst>
                <a:gd name="T0" fmla="*/ 106 w 723"/>
                <a:gd name="T1" fmla="*/ 151 h 624"/>
                <a:gd name="T2" fmla="*/ 127 w 723"/>
                <a:gd name="T3" fmla="*/ 115 h 624"/>
                <a:gd name="T4" fmla="*/ 134 w 723"/>
                <a:gd name="T5" fmla="*/ 115 h 624"/>
                <a:gd name="T6" fmla="*/ 174 w 723"/>
                <a:gd name="T7" fmla="*/ 143 h 624"/>
                <a:gd name="T8" fmla="*/ 240 w 723"/>
                <a:gd name="T9" fmla="*/ 175 h 624"/>
                <a:gd name="T10" fmla="*/ 323 w 723"/>
                <a:gd name="T11" fmla="*/ 183 h 624"/>
                <a:gd name="T12" fmla="*/ 402 w 723"/>
                <a:gd name="T13" fmla="*/ 145 h 624"/>
                <a:gd name="T14" fmla="*/ 442 w 723"/>
                <a:gd name="T15" fmla="*/ 92 h 624"/>
                <a:gd name="T16" fmla="*/ 451 w 723"/>
                <a:gd name="T17" fmla="*/ 45 h 624"/>
                <a:gd name="T18" fmla="*/ 447 w 723"/>
                <a:gd name="T19" fmla="*/ 15 h 624"/>
                <a:gd name="T20" fmla="*/ 649 w 723"/>
                <a:gd name="T21" fmla="*/ 0 h 624"/>
                <a:gd name="T22" fmla="*/ 660 w 723"/>
                <a:gd name="T23" fmla="*/ 11 h 624"/>
                <a:gd name="T24" fmla="*/ 687 w 723"/>
                <a:gd name="T25" fmla="*/ 43 h 624"/>
                <a:gd name="T26" fmla="*/ 711 w 723"/>
                <a:gd name="T27" fmla="*/ 96 h 624"/>
                <a:gd name="T28" fmla="*/ 723 w 723"/>
                <a:gd name="T29" fmla="*/ 162 h 624"/>
                <a:gd name="T30" fmla="*/ 704 w 723"/>
                <a:gd name="T31" fmla="*/ 230 h 624"/>
                <a:gd name="T32" fmla="*/ 662 w 723"/>
                <a:gd name="T33" fmla="*/ 283 h 624"/>
                <a:gd name="T34" fmla="*/ 621 w 723"/>
                <a:gd name="T35" fmla="*/ 317 h 624"/>
                <a:gd name="T36" fmla="*/ 602 w 723"/>
                <a:gd name="T37" fmla="*/ 330 h 624"/>
                <a:gd name="T38" fmla="*/ 568 w 723"/>
                <a:gd name="T39" fmla="*/ 517 h 624"/>
                <a:gd name="T40" fmla="*/ 525 w 723"/>
                <a:gd name="T41" fmla="*/ 502 h 624"/>
                <a:gd name="T42" fmla="*/ 449 w 723"/>
                <a:gd name="T43" fmla="*/ 485 h 624"/>
                <a:gd name="T44" fmla="*/ 357 w 723"/>
                <a:gd name="T45" fmla="*/ 485 h 624"/>
                <a:gd name="T46" fmla="*/ 257 w 723"/>
                <a:gd name="T47" fmla="*/ 515 h 624"/>
                <a:gd name="T48" fmla="*/ 160 w 723"/>
                <a:gd name="T49" fmla="*/ 558 h 624"/>
                <a:gd name="T50" fmla="*/ 79 w 723"/>
                <a:gd name="T51" fmla="*/ 596 h 624"/>
                <a:gd name="T52" fmla="*/ 32 w 723"/>
                <a:gd name="T53" fmla="*/ 620 h 624"/>
                <a:gd name="T54" fmla="*/ 19 w 723"/>
                <a:gd name="T55" fmla="*/ 603 h 624"/>
                <a:gd name="T56" fmla="*/ 0 w 723"/>
                <a:gd name="T57" fmla="*/ 468 h 624"/>
                <a:gd name="T58" fmla="*/ 21 w 723"/>
                <a:gd name="T59" fmla="*/ 349 h 624"/>
                <a:gd name="T60" fmla="*/ 40 w 723"/>
                <a:gd name="T61" fmla="*/ 296 h 624"/>
                <a:gd name="T62" fmla="*/ 60 w 723"/>
                <a:gd name="T63" fmla="*/ 247 h 624"/>
                <a:gd name="T64" fmla="*/ 81 w 723"/>
                <a:gd name="T65" fmla="*/ 20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3" h="624">
                  <a:moveTo>
                    <a:pt x="91" y="181"/>
                  </a:moveTo>
                  <a:lnTo>
                    <a:pt x="106" y="151"/>
                  </a:lnTo>
                  <a:lnTo>
                    <a:pt x="119" y="128"/>
                  </a:lnTo>
                  <a:lnTo>
                    <a:pt x="127" y="115"/>
                  </a:lnTo>
                  <a:lnTo>
                    <a:pt x="128" y="109"/>
                  </a:lnTo>
                  <a:lnTo>
                    <a:pt x="134" y="115"/>
                  </a:lnTo>
                  <a:lnTo>
                    <a:pt x="149" y="126"/>
                  </a:lnTo>
                  <a:lnTo>
                    <a:pt x="174" y="143"/>
                  </a:lnTo>
                  <a:lnTo>
                    <a:pt x="204" y="160"/>
                  </a:lnTo>
                  <a:lnTo>
                    <a:pt x="240" y="175"/>
                  </a:lnTo>
                  <a:lnTo>
                    <a:pt x="279" y="183"/>
                  </a:lnTo>
                  <a:lnTo>
                    <a:pt x="323" y="183"/>
                  </a:lnTo>
                  <a:lnTo>
                    <a:pt x="366" y="168"/>
                  </a:lnTo>
                  <a:lnTo>
                    <a:pt x="402" y="145"/>
                  </a:lnTo>
                  <a:lnTo>
                    <a:pt x="426" y="119"/>
                  </a:lnTo>
                  <a:lnTo>
                    <a:pt x="442" y="92"/>
                  </a:lnTo>
                  <a:lnTo>
                    <a:pt x="449" y="68"/>
                  </a:lnTo>
                  <a:lnTo>
                    <a:pt x="451" y="45"/>
                  </a:lnTo>
                  <a:lnTo>
                    <a:pt x="449" y="28"/>
                  </a:lnTo>
                  <a:lnTo>
                    <a:pt x="447" y="15"/>
                  </a:lnTo>
                  <a:lnTo>
                    <a:pt x="445" y="11"/>
                  </a:lnTo>
                  <a:lnTo>
                    <a:pt x="649" y="0"/>
                  </a:lnTo>
                  <a:lnTo>
                    <a:pt x="653" y="3"/>
                  </a:lnTo>
                  <a:lnTo>
                    <a:pt x="660" y="11"/>
                  </a:lnTo>
                  <a:lnTo>
                    <a:pt x="672" y="24"/>
                  </a:lnTo>
                  <a:lnTo>
                    <a:pt x="687" y="43"/>
                  </a:lnTo>
                  <a:lnTo>
                    <a:pt x="700" y="68"/>
                  </a:lnTo>
                  <a:lnTo>
                    <a:pt x="711" y="96"/>
                  </a:lnTo>
                  <a:lnTo>
                    <a:pt x="719" y="126"/>
                  </a:lnTo>
                  <a:lnTo>
                    <a:pt x="723" y="162"/>
                  </a:lnTo>
                  <a:lnTo>
                    <a:pt x="717" y="198"/>
                  </a:lnTo>
                  <a:lnTo>
                    <a:pt x="704" y="230"/>
                  </a:lnTo>
                  <a:lnTo>
                    <a:pt x="685" y="258"/>
                  </a:lnTo>
                  <a:lnTo>
                    <a:pt x="662" y="283"/>
                  </a:lnTo>
                  <a:lnTo>
                    <a:pt x="640" y="303"/>
                  </a:lnTo>
                  <a:lnTo>
                    <a:pt x="621" y="317"/>
                  </a:lnTo>
                  <a:lnTo>
                    <a:pt x="608" y="326"/>
                  </a:lnTo>
                  <a:lnTo>
                    <a:pt x="602" y="330"/>
                  </a:lnTo>
                  <a:lnTo>
                    <a:pt x="574" y="520"/>
                  </a:lnTo>
                  <a:lnTo>
                    <a:pt x="568" y="517"/>
                  </a:lnTo>
                  <a:lnTo>
                    <a:pt x="551" y="511"/>
                  </a:lnTo>
                  <a:lnTo>
                    <a:pt x="525" y="502"/>
                  </a:lnTo>
                  <a:lnTo>
                    <a:pt x="491" y="490"/>
                  </a:lnTo>
                  <a:lnTo>
                    <a:pt x="449" y="485"/>
                  </a:lnTo>
                  <a:lnTo>
                    <a:pt x="406" y="481"/>
                  </a:lnTo>
                  <a:lnTo>
                    <a:pt x="357" y="485"/>
                  </a:lnTo>
                  <a:lnTo>
                    <a:pt x="308" y="496"/>
                  </a:lnTo>
                  <a:lnTo>
                    <a:pt x="257" y="515"/>
                  </a:lnTo>
                  <a:lnTo>
                    <a:pt x="208" y="535"/>
                  </a:lnTo>
                  <a:lnTo>
                    <a:pt x="160" y="558"/>
                  </a:lnTo>
                  <a:lnTo>
                    <a:pt x="117" y="577"/>
                  </a:lnTo>
                  <a:lnTo>
                    <a:pt x="79" y="596"/>
                  </a:lnTo>
                  <a:lnTo>
                    <a:pt x="51" y="611"/>
                  </a:lnTo>
                  <a:lnTo>
                    <a:pt x="32" y="620"/>
                  </a:lnTo>
                  <a:lnTo>
                    <a:pt x="25" y="624"/>
                  </a:lnTo>
                  <a:lnTo>
                    <a:pt x="19" y="603"/>
                  </a:lnTo>
                  <a:lnTo>
                    <a:pt x="6" y="547"/>
                  </a:lnTo>
                  <a:lnTo>
                    <a:pt x="0" y="468"/>
                  </a:lnTo>
                  <a:lnTo>
                    <a:pt x="13" y="375"/>
                  </a:lnTo>
                  <a:lnTo>
                    <a:pt x="21" y="349"/>
                  </a:lnTo>
                  <a:lnTo>
                    <a:pt x="30" y="322"/>
                  </a:lnTo>
                  <a:lnTo>
                    <a:pt x="40" y="296"/>
                  </a:lnTo>
                  <a:lnTo>
                    <a:pt x="49" y="271"/>
                  </a:lnTo>
                  <a:lnTo>
                    <a:pt x="60" y="247"/>
                  </a:lnTo>
                  <a:lnTo>
                    <a:pt x="72" y="222"/>
                  </a:lnTo>
                  <a:lnTo>
                    <a:pt x="81" y="202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EF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825" y="2812"/>
              <a:ext cx="327" cy="261"/>
            </a:xfrm>
            <a:custGeom>
              <a:avLst/>
              <a:gdLst>
                <a:gd name="T0" fmla="*/ 300 w 655"/>
                <a:gd name="T1" fmla="*/ 172 h 521"/>
                <a:gd name="T2" fmla="*/ 358 w 655"/>
                <a:gd name="T3" fmla="*/ 165 h 521"/>
                <a:gd name="T4" fmla="*/ 402 w 655"/>
                <a:gd name="T5" fmla="*/ 146 h 521"/>
                <a:gd name="T6" fmla="*/ 430 w 655"/>
                <a:gd name="T7" fmla="*/ 117 h 521"/>
                <a:gd name="T8" fmla="*/ 449 w 655"/>
                <a:gd name="T9" fmla="*/ 85 h 521"/>
                <a:gd name="T10" fmla="*/ 458 w 655"/>
                <a:gd name="T11" fmla="*/ 55 h 521"/>
                <a:gd name="T12" fmla="*/ 462 w 655"/>
                <a:gd name="T13" fmla="*/ 27 h 521"/>
                <a:gd name="T14" fmla="*/ 462 w 655"/>
                <a:gd name="T15" fmla="*/ 8 h 521"/>
                <a:gd name="T16" fmla="*/ 462 w 655"/>
                <a:gd name="T17" fmla="*/ 0 h 521"/>
                <a:gd name="T18" fmla="*/ 624 w 655"/>
                <a:gd name="T19" fmla="*/ 0 h 521"/>
                <a:gd name="T20" fmla="*/ 632 w 655"/>
                <a:gd name="T21" fmla="*/ 6 h 521"/>
                <a:gd name="T22" fmla="*/ 647 w 655"/>
                <a:gd name="T23" fmla="*/ 25 h 521"/>
                <a:gd name="T24" fmla="*/ 655 w 655"/>
                <a:gd name="T25" fmla="*/ 61 h 521"/>
                <a:gd name="T26" fmla="*/ 647 w 655"/>
                <a:gd name="T27" fmla="*/ 116 h 521"/>
                <a:gd name="T28" fmla="*/ 634 w 655"/>
                <a:gd name="T29" fmla="*/ 146 h 521"/>
                <a:gd name="T30" fmla="*/ 617 w 655"/>
                <a:gd name="T31" fmla="*/ 174 h 521"/>
                <a:gd name="T32" fmla="*/ 600 w 655"/>
                <a:gd name="T33" fmla="*/ 197 h 521"/>
                <a:gd name="T34" fmla="*/ 581 w 655"/>
                <a:gd name="T35" fmla="*/ 217 h 521"/>
                <a:gd name="T36" fmla="*/ 564 w 655"/>
                <a:gd name="T37" fmla="*/ 233 h 521"/>
                <a:gd name="T38" fmla="*/ 551 w 655"/>
                <a:gd name="T39" fmla="*/ 244 h 521"/>
                <a:gd name="T40" fmla="*/ 541 w 655"/>
                <a:gd name="T41" fmla="*/ 251 h 521"/>
                <a:gd name="T42" fmla="*/ 538 w 655"/>
                <a:gd name="T43" fmla="*/ 253 h 521"/>
                <a:gd name="T44" fmla="*/ 538 w 655"/>
                <a:gd name="T45" fmla="*/ 421 h 521"/>
                <a:gd name="T46" fmla="*/ 532 w 655"/>
                <a:gd name="T47" fmla="*/ 419 h 521"/>
                <a:gd name="T48" fmla="*/ 515 w 655"/>
                <a:gd name="T49" fmla="*/ 412 h 521"/>
                <a:gd name="T50" fmla="*/ 489 w 655"/>
                <a:gd name="T51" fmla="*/ 404 h 521"/>
                <a:gd name="T52" fmla="*/ 457 w 655"/>
                <a:gd name="T53" fmla="*/ 397 h 521"/>
                <a:gd name="T54" fmla="*/ 419 w 655"/>
                <a:gd name="T55" fmla="*/ 389 h 521"/>
                <a:gd name="T56" fmla="*/ 379 w 655"/>
                <a:gd name="T57" fmla="*/ 387 h 521"/>
                <a:gd name="T58" fmla="*/ 338 w 655"/>
                <a:gd name="T59" fmla="*/ 389 h 521"/>
                <a:gd name="T60" fmla="*/ 300 w 655"/>
                <a:gd name="T61" fmla="*/ 399 h 521"/>
                <a:gd name="T62" fmla="*/ 258 w 655"/>
                <a:gd name="T63" fmla="*/ 414 h 521"/>
                <a:gd name="T64" fmla="*/ 211 w 655"/>
                <a:gd name="T65" fmla="*/ 434 h 521"/>
                <a:gd name="T66" fmla="*/ 162 w 655"/>
                <a:gd name="T67" fmla="*/ 457 h 521"/>
                <a:gd name="T68" fmla="*/ 113 w 655"/>
                <a:gd name="T69" fmla="*/ 480 h 521"/>
                <a:gd name="T70" fmla="*/ 70 w 655"/>
                <a:gd name="T71" fmla="*/ 500 h 521"/>
                <a:gd name="T72" fmla="*/ 34 w 655"/>
                <a:gd name="T73" fmla="*/ 516 h 521"/>
                <a:gd name="T74" fmla="*/ 9 w 655"/>
                <a:gd name="T75" fmla="*/ 521 h 521"/>
                <a:gd name="T76" fmla="*/ 0 w 655"/>
                <a:gd name="T77" fmla="*/ 519 h 521"/>
                <a:gd name="T78" fmla="*/ 2 w 655"/>
                <a:gd name="T79" fmla="*/ 502 h 521"/>
                <a:gd name="T80" fmla="*/ 6 w 655"/>
                <a:gd name="T81" fmla="*/ 472 h 521"/>
                <a:gd name="T82" fmla="*/ 13 w 655"/>
                <a:gd name="T83" fmla="*/ 433 h 521"/>
                <a:gd name="T84" fmla="*/ 21 w 655"/>
                <a:gd name="T85" fmla="*/ 387 h 521"/>
                <a:gd name="T86" fmla="*/ 30 w 655"/>
                <a:gd name="T87" fmla="*/ 340 h 521"/>
                <a:gd name="T88" fmla="*/ 41 w 655"/>
                <a:gd name="T89" fmla="*/ 295 h 521"/>
                <a:gd name="T90" fmla="*/ 53 w 655"/>
                <a:gd name="T91" fmla="*/ 255 h 521"/>
                <a:gd name="T92" fmla="*/ 64 w 655"/>
                <a:gd name="T93" fmla="*/ 225 h 521"/>
                <a:gd name="T94" fmla="*/ 85 w 655"/>
                <a:gd name="T95" fmla="*/ 184 h 521"/>
                <a:gd name="T96" fmla="*/ 100 w 655"/>
                <a:gd name="T97" fmla="*/ 151 h 521"/>
                <a:gd name="T98" fmla="*/ 111 w 655"/>
                <a:gd name="T99" fmla="*/ 133 h 521"/>
                <a:gd name="T100" fmla="*/ 115 w 655"/>
                <a:gd name="T101" fmla="*/ 127 h 521"/>
                <a:gd name="T102" fmla="*/ 119 w 655"/>
                <a:gd name="T103" fmla="*/ 129 h 521"/>
                <a:gd name="T104" fmla="*/ 128 w 655"/>
                <a:gd name="T105" fmla="*/ 134 h 521"/>
                <a:gd name="T106" fmla="*/ 145 w 655"/>
                <a:gd name="T107" fmla="*/ 142 h 521"/>
                <a:gd name="T108" fmla="*/ 166 w 655"/>
                <a:gd name="T109" fmla="*/ 150 h 521"/>
                <a:gd name="T110" fmla="*/ 194 w 655"/>
                <a:gd name="T111" fmla="*/ 157 h 521"/>
                <a:gd name="T112" fmla="*/ 224 w 655"/>
                <a:gd name="T113" fmla="*/ 165 h 521"/>
                <a:gd name="T114" fmla="*/ 260 w 655"/>
                <a:gd name="T115" fmla="*/ 170 h 521"/>
                <a:gd name="T116" fmla="*/ 300 w 655"/>
                <a:gd name="T117" fmla="*/ 172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5" h="521">
                  <a:moveTo>
                    <a:pt x="300" y="172"/>
                  </a:moveTo>
                  <a:lnTo>
                    <a:pt x="358" y="165"/>
                  </a:lnTo>
                  <a:lnTo>
                    <a:pt x="402" y="146"/>
                  </a:lnTo>
                  <a:lnTo>
                    <a:pt x="430" y="117"/>
                  </a:lnTo>
                  <a:lnTo>
                    <a:pt x="449" y="85"/>
                  </a:lnTo>
                  <a:lnTo>
                    <a:pt x="458" y="55"/>
                  </a:lnTo>
                  <a:lnTo>
                    <a:pt x="462" y="27"/>
                  </a:lnTo>
                  <a:lnTo>
                    <a:pt x="462" y="8"/>
                  </a:lnTo>
                  <a:lnTo>
                    <a:pt x="462" y="0"/>
                  </a:lnTo>
                  <a:lnTo>
                    <a:pt x="624" y="0"/>
                  </a:lnTo>
                  <a:lnTo>
                    <a:pt x="632" y="6"/>
                  </a:lnTo>
                  <a:lnTo>
                    <a:pt x="647" y="25"/>
                  </a:lnTo>
                  <a:lnTo>
                    <a:pt x="655" y="61"/>
                  </a:lnTo>
                  <a:lnTo>
                    <a:pt x="647" y="116"/>
                  </a:lnTo>
                  <a:lnTo>
                    <a:pt x="634" y="146"/>
                  </a:lnTo>
                  <a:lnTo>
                    <a:pt x="617" y="174"/>
                  </a:lnTo>
                  <a:lnTo>
                    <a:pt x="600" y="197"/>
                  </a:lnTo>
                  <a:lnTo>
                    <a:pt x="581" y="217"/>
                  </a:lnTo>
                  <a:lnTo>
                    <a:pt x="564" y="233"/>
                  </a:lnTo>
                  <a:lnTo>
                    <a:pt x="551" y="244"/>
                  </a:lnTo>
                  <a:lnTo>
                    <a:pt x="541" y="251"/>
                  </a:lnTo>
                  <a:lnTo>
                    <a:pt x="538" y="253"/>
                  </a:lnTo>
                  <a:lnTo>
                    <a:pt x="538" y="421"/>
                  </a:lnTo>
                  <a:lnTo>
                    <a:pt x="532" y="419"/>
                  </a:lnTo>
                  <a:lnTo>
                    <a:pt x="515" y="412"/>
                  </a:lnTo>
                  <a:lnTo>
                    <a:pt x="489" y="404"/>
                  </a:lnTo>
                  <a:lnTo>
                    <a:pt x="457" y="397"/>
                  </a:lnTo>
                  <a:lnTo>
                    <a:pt x="419" y="389"/>
                  </a:lnTo>
                  <a:lnTo>
                    <a:pt x="379" y="387"/>
                  </a:lnTo>
                  <a:lnTo>
                    <a:pt x="338" y="389"/>
                  </a:lnTo>
                  <a:lnTo>
                    <a:pt x="300" y="399"/>
                  </a:lnTo>
                  <a:lnTo>
                    <a:pt x="258" y="414"/>
                  </a:lnTo>
                  <a:lnTo>
                    <a:pt x="211" y="434"/>
                  </a:lnTo>
                  <a:lnTo>
                    <a:pt x="162" y="457"/>
                  </a:lnTo>
                  <a:lnTo>
                    <a:pt x="113" y="480"/>
                  </a:lnTo>
                  <a:lnTo>
                    <a:pt x="70" y="500"/>
                  </a:lnTo>
                  <a:lnTo>
                    <a:pt x="34" y="516"/>
                  </a:lnTo>
                  <a:lnTo>
                    <a:pt x="9" y="521"/>
                  </a:lnTo>
                  <a:lnTo>
                    <a:pt x="0" y="519"/>
                  </a:lnTo>
                  <a:lnTo>
                    <a:pt x="2" y="502"/>
                  </a:lnTo>
                  <a:lnTo>
                    <a:pt x="6" y="472"/>
                  </a:lnTo>
                  <a:lnTo>
                    <a:pt x="13" y="433"/>
                  </a:lnTo>
                  <a:lnTo>
                    <a:pt x="21" y="387"/>
                  </a:lnTo>
                  <a:lnTo>
                    <a:pt x="30" y="340"/>
                  </a:lnTo>
                  <a:lnTo>
                    <a:pt x="41" y="295"/>
                  </a:lnTo>
                  <a:lnTo>
                    <a:pt x="53" y="255"/>
                  </a:lnTo>
                  <a:lnTo>
                    <a:pt x="64" y="225"/>
                  </a:lnTo>
                  <a:lnTo>
                    <a:pt x="85" y="184"/>
                  </a:lnTo>
                  <a:lnTo>
                    <a:pt x="100" y="151"/>
                  </a:lnTo>
                  <a:lnTo>
                    <a:pt x="111" y="133"/>
                  </a:lnTo>
                  <a:lnTo>
                    <a:pt x="115" y="127"/>
                  </a:lnTo>
                  <a:lnTo>
                    <a:pt x="119" y="129"/>
                  </a:lnTo>
                  <a:lnTo>
                    <a:pt x="128" y="134"/>
                  </a:lnTo>
                  <a:lnTo>
                    <a:pt x="145" y="142"/>
                  </a:lnTo>
                  <a:lnTo>
                    <a:pt x="166" y="150"/>
                  </a:lnTo>
                  <a:lnTo>
                    <a:pt x="194" y="157"/>
                  </a:lnTo>
                  <a:lnTo>
                    <a:pt x="224" y="165"/>
                  </a:lnTo>
                  <a:lnTo>
                    <a:pt x="260" y="170"/>
                  </a:lnTo>
                  <a:lnTo>
                    <a:pt x="300" y="172"/>
                  </a:lnTo>
                  <a:close/>
                </a:path>
              </a:pathLst>
            </a:custGeom>
            <a:solidFill>
              <a:srgbClr val="DD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946" y="2415"/>
              <a:ext cx="204" cy="206"/>
            </a:xfrm>
            <a:custGeom>
              <a:avLst/>
              <a:gdLst>
                <a:gd name="T0" fmla="*/ 382 w 410"/>
                <a:gd name="T1" fmla="*/ 10 h 411"/>
                <a:gd name="T2" fmla="*/ 372 w 410"/>
                <a:gd name="T3" fmla="*/ 17 h 411"/>
                <a:gd name="T4" fmla="*/ 363 w 410"/>
                <a:gd name="T5" fmla="*/ 23 h 411"/>
                <a:gd name="T6" fmla="*/ 359 w 410"/>
                <a:gd name="T7" fmla="*/ 25 h 411"/>
                <a:gd name="T8" fmla="*/ 340 w 410"/>
                <a:gd name="T9" fmla="*/ 32 h 411"/>
                <a:gd name="T10" fmla="*/ 317 w 410"/>
                <a:gd name="T11" fmla="*/ 42 h 411"/>
                <a:gd name="T12" fmla="*/ 312 w 410"/>
                <a:gd name="T13" fmla="*/ 47 h 411"/>
                <a:gd name="T14" fmla="*/ 285 w 410"/>
                <a:gd name="T15" fmla="*/ 45 h 411"/>
                <a:gd name="T16" fmla="*/ 283 w 410"/>
                <a:gd name="T17" fmla="*/ 94 h 411"/>
                <a:gd name="T18" fmla="*/ 265 w 410"/>
                <a:gd name="T19" fmla="*/ 144 h 411"/>
                <a:gd name="T20" fmla="*/ 229 w 410"/>
                <a:gd name="T21" fmla="*/ 189 h 411"/>
                <a:gd name="T22" fmla="*/ 208 w 410"/>
                <a:gd name="T23" fmla="*/ 206 h 411"/>
                <a:gd name="T24" fmla="*/ 185 w 410"/>
                <a:gd name="T25" fmla="*/ 215 h 411"/>
                <a:gd name="T26" fmla="*/ 166 w 410"/>
                <a:gd name="T27" fmla="*/ 221 h 411"/>
                <a:gd name="T28" fmla="*/ 166 w 410"/>
                <a:gd name="T29" fmla="*/ 221 h 411"/>
                <a:gd name="T30" fmla="*/ 159 w 410"/>
                <a:gd name="T31" fmla="*/ 213 h 411"/>
                <a:gd name="T32" fmla="*/ 155 w 410"/>
                <a:gd name="T33" fmla="*/ 210 h 411"/>
                <a:gd name="T34" fmla="*/ 157 w 410"/>
                <a:gd name="T35" fmla="*/ 200 h 411"/>
                <a:gd name="T36" fmla="*/ 161 w 410"/>
                <a:gd name="T37" fmla="*/ 183 h 411"/>
                <a:gd name="T38" fmla="*/ 146 w 410"/>
                <a:gd name="T39" fmla="*/ 162 h 411"/>
                <a:gd name="T40" fmla="*/ 106 w 410"/>
                <a:gd name="T41" fmla="*/ 181 h 411"/>
                <a:gd name="T42" fmla="*/ 66 w 410"/>
                <a:gd name="T43" fmla="*/ 191 h 411"/>
                <a:gd name="T44" fmla="*/ 23 w 410"/>
                <a:gd name="T45" fmla="*/ 176 h 411"/>
                <a:gd name="T46" fmla="*/ 0 w 410"/>
                <a:gd name="T47" fmla="*/ 194 h 411"/>
                <a:gd name="T48" fmla="*/ 10 w 410"/>
                <a:gd name="T49" fmla="*/ 204 h 411"/>
                <a:gd name="T50" fmla="*/ 6 w 410"/>
                <a:gd name="T51" fmla="*/ 236 h 411"/>
                <a:gd name="T52" fmla="*/ 23 w 410"/>
                <a:gd name="T53" fmla="*/ 330 h 411"/>
                <a:gd name="T54" fmla="*/ 53 w 410"/>
                <a:gd name="T55" fmla="*/ 374 h 411"/>
                <a:gd name="T56" fmla="*/ 95 w 410"/>
                <a:gd name="T57" fmla="*/ 400 h 411"/>
                <a:gd name="T58" fmla="*/ 142 w 410"/>
                <a:gd name="T59" fmla="*/ 410 h 411"/>
                <a:gd name="T60" fmla="*/ 138 w 410"/>
                <a:gd name="T61" fmla="*/ 381 h 411"/>
                <a:gd name="T62" fmla="*/ 95 w 410"/>
                <a:gd name="T63" fmla="*/ 366 h 411"/>
                <a:gd name="T64" fmla="*/ 65 w 410"/>
                <a:gd name="T65" fmla="*/ 340 h 411"/>
                <a:gd name="T66" fmla="*/ 42 w 410"/>
                <a:gd name="T67" fmla="*/ 291 h 411"/>
                <a:gd name="T68" fmla="*/ 40 w 410"/>
                <a:gd name="T69" fmla="*/ 217 h 411"/>
                <a:gd name="T70" fmla="*/ 72 w 410"/>
                <a:gd name="T71" fmla="*/ 221 h 411"/>
                <a:gd name="T72" fmla="*/ 102 w 410"/>
                <a:gd name="T73" fmla="*/ 217 h 411"/>
                <a:gd name="T74" fmla="*/ 125 w 410"/>
                <a:gd name="T75" fmla="*/ 219 h 411"/>
                <a:gd name="T76" fmla="*/ 151 w 410"/>
                <a:gd name="T77" fmla="*/ 251 h 411"/>
                <a:gd name="T78" fmla="*/ 183 w 410"/>
                <a:gd name="T79" fmla="*/ 253 h 411"/>
                <a:gd name="T80" fmla="*/ 219 w 410"/>
                <a:gd name="T81" fmla="*/ 236 h 411"/>
                <a:gd name="T82" fmla="*/ 253 w 410"/>
                <a:gd name="T83" fmla="*/ 211 h 411"/>
                <a:gd name="T84" fmla="*/ 295 w 410"/>
                <a:gd name="T85" fmla="*/ 157 h 411"/>
                <a:gd name="T86" fmla="*/ 316 w 410"/>
                <a:gd name="T87" fmla="*/ 93 h 411"/>
                <a:gd name="T88" fmla="*/ 321 w 410"/>
                <a:gd name="T89" fmla="*/ 72 h 411"/>
                <a:gd name="T90" fmla="*/ 338 w 410"/>
                <a:gd name="T91" fmla="*/ 66 h 411"/>
                <a:gd name="T92" fmla="*/ 368 w 410"/>
                <a:gd name="T93" fmla="*/ 55 h 411"/>
                <a:gd name="T94" fmla="*/ 395 w 410"/>
                <a:gd name="T95" fmla="*/ 36 h 411"/>
                <a:gd name="T96" fmla="*/ 408 w 410"/>
                <a:gd name="T97" fmla="*/ 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0" h="411">
                  <a:moveTo>
                    <a:pt x="389" y="4"/>
                  </a:moveTo>
                  <a:lnTo>
                    <a:pt x="385" y="6"/>
                  </a:lnTo>
                  <a:lnTo>
                    <a:pt x="382" y="10"/>
                  </a:lnTo>
                  <a:lnTo>
                    <a:pt x="378" y="11"/>
                  </a:lnTo>
                  <a:lnTo>
                    <a:pt x="374" y="15"/>
                  </a:lnTo>
                  <a:lnTo>
                    <a:pt x="372" y="17"/>
                  </a:lnTo>
                  <a:lnTo>
                    <a:pt x="368" y="19"/>
                  </a:lnTo>
                  <a:lnTo>
                    <a:pt x="366" y="21"/>
                  </a:lnTo>
                  <a:lnTo>
                    <a:pt x="363" y="23"/>
                  </a:lnTo>
                  <a:lnTo>
                    <a:pt x="361" y="25"/>
                  </a:lnTo>
                  <a:lnTo>
                    <a:pt x="359" y="25"/>
                  </a:lnTo>
                  <a:lnTo>
                    <a:pt x="359" y="25"/>
                  </a:lnTo>
                  <a:lnTo>
                    <a:pt x="361" y="25"/>
                  </a:lnTo>
                  <a:lnTo>
                    <a:pt x="351" y="28"/>
                  </a:lnTo>
                  <a:lnTo>
                    <a:pt x="340" y="32"/>
                  </a:lnTo>
                  <a:lnTo>
                    <a:pt x="329" y="36"/>
                  </a:lnTo>
                  <a:lnTo>
                    <a:pt x="319" y="40"/>
                  </a:lnTo>
                  <a:lnTo>
                    <a:pt x="317" y="42"/>
                  </a:lnTo>
                  <a:lnTo>
                    <a:pt x="316" y="44"/>
                  </a:lnTo>
                  <a:lnTo>
                    <a:pt x="314" y="45"/>
                  </a:lnTo>
                  <a:lnTo>
                    <a:pt x="312" y="47"/>
                  </a:lnTo>
                  <a:lnTo>
                    <a:pt x="302" y="42"/>
                  </a:lnTo>
                  <a:lnTo>
                    <a:pt x="293" y="42"/>
                  </a:lnTo>
                  <a:lnTo>
                    <a:pt x="285" y="45"/>
                  </a:lnTo>
                  <a:lnTo>
                    <a:pt x="283" y="55"/>
                  </a:lnTo>
                  <a:lnTo>
                    <a:pt x="285" y="76"/>
                  </a:lnTo>
                  <a:lnTo>
                    <a:pt x="283" y="94"/>
                  </a:lnTo>
                  <a:lnTo>
                    <a:pt x="280" y="111"/>
                  </a:lnTo>
                  <a:lnTo>
                    <a:pt x="274" y="128"/>
                  </a:lnTo>
                  <a:lnTo>
                    <a:pt x="265" y="144"/>
                  </a:lnTo>
                  <a:lnTo>
                    <a:pt x="255" y="161"/>
                  </a:lnTo>
                  <a:lnTo>
                    <a:pt x="242" y="174"/>
                  </a:lnTo>
                  <a:lnTo>
                    <a:pt x="229" y="189"/>
                  </a:lnTo>
                  <a:lnTo>
                    <a:pt x="221" y="194"/>
                  </a:lnTo>
                  <a:lnTo>
                    <a:pt x="214" y="200"/>
                  </a:lnTo>
                  <a:lnTo>
                    <a:pt x="208" y="206"/>
                  </a:lnTo>
                  <a:lnTo>
                    <a:pt x="200" y="210"/>
                  </a:lnTo>
                  <a:lnTo>
                    <a:pt x="193" y="213"/>
                  </a:lnTo>
                  <a:lnTo>
                    <a:pt x="185" y="215"/>
                  </a:lnTo>
                  <a:lnTo>
                    <a:pt x="176" y="219"/>
                  </a:lnTo>
                  <a:lnTo>
                    <a:pt x="168" y="221"/>
                  </a:lnTo>
                  <a:lnTo>
                    <a:pt x="166" y="221"/>
                  </a:lnTo>
                  <a:lnTo>
                    <a:pt x="166" y="221"/>
                  </a:lnTo>
                  <a:lnTo>
                    <a:pt x="166" y="221"/>
                  </a:lnTo>
                  <a:lnTo>
                    <a:pt x="166" y="221"/>
                  </a:lnTo>
                  <a:lnTo>
                    <a:pt x="165" y="219"/>
                  </a:lnTo>
                  <a:lnTo>
                    <a:pt x="161" y="215"/>
                  </a:lnTo>
                  <a:lnTo>
                    <a:pt x="159" y="213"/>
                  </a:lnTo>
                  <a:lnTo>
                    <a:pt x="155" y="211"/>
                  </a:lnTo>
                  <a:lnTo>
                    <a:pt x="155" y="210"/>
                  </a:lnTo>
                  <a:lnTo>
                    <a:pt x="155" y="210"/>
                  </a:lnTo>
                  <a:lnTo>
                    <a:pt x="155" y="208"/>
                  </a:lnTo>
                  <a:lnTo>
                    <a:pt x="155" y="208"/>
                  </a:lnTo>
                  <a:lnTo>
                    <a:pt x="157" y="200"/>
                  </a:lnTo>
                  <a:lnTo>
                    <a:pt x="159" y="194"/>
                  </a:lnTo>
                  <a:lnTo>
                    <a:pt x="159" y="189"/>
                  </a:lnTo>
                  <a:lnTo>
                    <a:pt x="161" y="183"/>
                  </a:lnTo>
                  <a:lnTo>
                    <a:pt x="159" y="174"/>
                  </a:lnTo>
                  <a:lnTo>
                    <a:pt x="155" y="166"/>
                  </a:lnTo>
                  <a:lnTo>
                    <a:pt x="146" y="162"/>
                  </a:lnTo>
                  <a:lnTo>
                    <a:pt x="136" y="164"/>
                  </a:lnTo>
                  <a:lnTo>
                    <a:pt x="121" y="174"/>
                  </a:lnTo>
                  <a:lnTo>
                    <a:pt x="106" y="181"/>
                  </a:lnTo>
                  <a:lnTo>
                    <a:pt x="93" y="187"/>
                  </a:lnTo>
                  <a:lnTo>
                    <a:pt x="80" y="189"/>
                  </a:lnTo>
                  <a:lnTo>
                    <a:pt x="66" y="191"/>
                  </a:lnTo>
                  <a:lnTo>
                    <a:pt x="53" y="187"/>
                  </a:lnTo>
                  <a:lnTo>
                    <a:pt x="40" y="183"/>
                  </a:lnTo>
                  <a:lnTo>
                    <a:pt x="23" y="176"/>
                  </a:lnTo>
                  <a:lnTo>
                    <a:pt x="12" y="176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6" y="236"/>
                  </a:lnTo>
                  <a:lnTo>
                    <a:pt x="6" y="268"/>
                  </a:lnTo>
                  <a:lnTo>
                    <a:pt x="12" y="300"/>
                  </a:lnTo>
                  <a:lnTo>
                    <a:pt x="23" y="330"/>
                  </a:lnTo>
                  <a:lnTo>
                    <a:pt x="33" y="347"/>
                  </a:lnTo>
                  <a:lnTo>
                    <a:pt x="42" y="361"/>
                  </a:lnTo>
                  <a:lnTo>
                    <a:pt x="53" y="374"/>
                  </a:lnTo>
                  <a:lnTo>
                    <a:pt x="66" y="385"/>
                  </a:lnTo>
                  <a:lnTo>
                    <a:pt x="80" y="393"/>
                  </a:lnTo>
                  <a:lnTo>
                    <a:pt x="95" y="400"/>
                  </a:lnTo>
                  <a:lnTo>
                    <a:pt x="110" y="406"/>
                  </a:lnTo>
                  <a:lnTo>
                    <a:pt x="129" y="411"/>
                  </a:lnTo>
                  <a:lnTo>
                    <a:pt x="142" y="410"/>
                  </a:lnTo>
                  <a:lnTo>
                    <a:pt x="148" y="398"/>
                  </a:lnTo>
                  <a:lnTo>
                    <a:pt x="148" y="389"/>
                  </a:lnTo>
                  <a:lnTo>
                    <a:pt x="138" y="381"/>
                  </a:lnTo>
                  <a:lnTo>
                    <a:pt x="121" y="377"/>
                  </a:lnTo>
                  <a:lnTo>
                    <a:pt x="108" y="372"/>
                  </a:lnTo>
                  <a:lnTo>
                    <a:pt x="95" y="366"/>
                  </a:lnTo>
                  <a:lnTo>
                    <a:pt x="83" y="359"/>
                  </a:lnTo>
                  <a:lnTo>
                    <a:pt x="74" y="349"/>
                  </a:lnTo>
                  <a:lnTo>
                    <a:pt x="65" y="340"/>
                  </a:lnTo>
                  <a:lnTo>
                    <a:pt x="57" y="327"/>
                  </a:lnTo>
                  <a:lnTo>
                    <a:pt x="50" y="313"/>
                  </a:lnTo>
                  <a:lnTo>
                    <a:pt x="42" y="291"/>
                  </a:lnTo>
                  <a:lnTo>
                    <a:pt x="38" y="266"/>
                  </a:lnTo>
                  <a:lnTo>
                    <a:pt x="38" y="242"/>
                  </a:lnTo>
                  <a:lnTo>
                    <a:pt x="40" y="217"/>
                  </a:lnTo>
                  <a:lnTo>
                    <a:pt x="51" y="219"/>
                  </a:lnTo>
                  <a:lnTo>
                    <a:pt x="63" y="221"/>
                  </a:lnTo>
                  <a:lnTo>
                    <a:pt x="72" y="221"/>
                  </a:lnTo>
                  <a:lnTo>
                    <a:pt x="83" y="221"/>
                  </a:lnTo>
                  <a:lnTo>
                    <a:pt x="93" y="219"/>
                  </a:lnTo>
                  <a:lnTo>
                    <a:pt x="102" y="217"/>
                  </a:lnTo>
                  <a:lnTo>
                    <a:pt x="114" y="213"/>
                  </a:lnTo>
                  <a:lnTo>
                    <a:pt x="125" y="208"/>
                  </a:lnTo>
                  <a:lnTo>
                    <a:pt x="125" y="219"/>
                  </a:lnTo>
                  <a:lnTo>
                    <a:pt x="131" y="228"/>
                  </a:lnTo>
                  <a:lnTo>
                    <a:pt x="138" y="238"/>
                  </a:lnTo>
                  <a:lnTo>
                    <a:pt x="151" y="251"/>
                  </a:lnTo>
                  <a:lnTo>
                    <a:pt x="161" y="255"/>
                  </a:lnTo>
                  <a:lnTo>
                    <a:pt x="170" y="255"/>
                  </a:lnTo>
                  <a:lnTo>
                    <a:pt x="183" y="253"/>
                  </a:lnTo>
                  <a:lnTo>
                    <a:pt x="195" y="247"/>
                  </a:lnTo>
                  <a:lnTo>
                    <a:pt x="208" y="242"/>
                  </a:lnTo>
                  <a:lnTo>
                    <a:pt x="219" y="236"/>
                  </a:lnTo>
                  <a:lnTo>
                    <a:pt x="229" y="228"/>
                  </a:lnTo>
                  <a:lnTo>
                    <a:pt x="236" y="225"/>
                  </a:lnTo>
                  <a:lnTo>
                    <a:pt x="253" y="211"/>
                  </a:lnTo>
                  <a:lnTo>
                    <a:pt x="270" y="194"/>
                  </a:lnTo>
                  <a:lnTo>
                    <a:pt x="283" y="177"/>
                  </a:lnTo>
                  <a:lnTo>
                    <a:pt x="295" y="157"/>
                  </a:lnTo>
                  <a:lnTo>
                    <a:pt x="304" y="136"/>
                  </a:lnTo>
                  <a:lnTo>
                    <a:pt x="312" y="115"/>
                  </a:lnTo>
                  <a:lnTo>
                    <a:pt x="316" y="93"/>
                  </a:lnTo>
                  <a:lnTo>
                    <a:pt x="316" y="70"/>
                  </a:lnTo>
                  <a:lnTo>
                    <a:pt x="319" y="72"/>
                  </a:lnTo>
                  <a:lnTo>
                    <a:pt x="321" y="72"/>
                  </a:lnTo>
                  <a:lnTo>
                    <a:pt x="325" y="72"/>
                  </a:lnTo>
                  <a:lnTo>
                    <a:pt x="327" y="70"/>
                  </a:lnTo>
                  <a:lnTo>
                    <a:pt x="338" y="66"/>
                  </a:lnTo>
                  <a:lnTo>
                    <a:pt x="348" y="62"/>
                  </a:lnTo>
                  <a:lnTo>
                    <a:pt x="359" y="59"/>
                  </a:lnTo>
                  <a:lnTo>
                    <a:pt x="368" y="55"/>
                  </a:lnTo>
                  <a:lnTo>
                    <a:pt x="378" y="51"/>
                  </a:lnTo>
                  <a:lnTo>
                    <a:pt x="387" y="44"/>
                  </a:lnTo>
                  <a:lnTo>
                    <a:pt x="395" y="36"/>
                  </a:lnTo>
                  <a:lnTo>
                    <a:pt x="404" y="30"/>
                  </a:lnTo>
                  <a:lnTo>
                    <a:pt x="410" y="19"/>
                  </a:lnTo>
                  <a:lnTo>
                    <a:pt x="408" y="8"/>
                  </a:lnTo>
                  <a:lnTo>
                    <a:pt x="400" y="0"/>
                  </a:lnTo>
                  <a:lnTo>
                    <a:pt x="38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106" y="2262"/>
              <a:ext cx="114" cy="124"/>
            </a:xfrm>
            <a:custGeom>
              <a:avLst/>
              <a:gdLst>
                <a:gd name="T0" fmla="*/ 228 w 228"/>
                <a:gd name="T1" fmla="*/ 233 h 248"/>
                <a:gd name="T2" fmla="*/ 225 w 228"/>
                <a:gd name="T3" fmla="*/ 210 h 248"/>
                <a:gd name="T4" fmla="*/ 221 w 228"/>
                <a:gd name="T5" fmla="*/ 191 h 248"/>
                <a:gd name="T6" fmla="*/ 213 w 228"/>
                <a:gd name="T7" fmla="*/ 176 h 248"/>
                <a:gd name="T8" fmla="*/ 198 w 228"/>
                <a:gd name="T9" fmla="*/ 157 h 248"/>
                <a:gd name="T10" fmla="*/ 191 w 228"/>
                <a:gd name="T11" fmla="*/ 151 h 248"/>
                <a:gd name="T12" fmla="*/ 181 w 228"/>
                <a:gd name="T13" fmla="*/ 148 h 248"/>
                <a:gd name="T14" fmla="*/ 172 w 228"/>
                <a:gd name="T15" fmla="*/ 146 h 248"/>
                <a:gd name="T16" fmla="*/ 162 w 228"/>
                <a:gd name="T17" fmla="*/ 144 h 248"/>
                <a:gd name="T18" fmla="*/ 151 w 228"/>
                <a:gd name="T19" fmla="*/ 140 h 248"/>
                <a:gd name="T20" fmla="*/ 145 w 228"/>
                <a:gd name="T21" fmla="*/ 136 h 248"/>
                <a:gd name="T22" fmla="*/ 140 w 228"/>
                <a:gd name="T23" fmla="*/ 131 h 248"/>
                <a:gd name="T24" fmla="*/ 134 w 228"/>
                <a:gd name="T25" fmla="*/ 123 h 248"/>
                <a:gd name="T26" fmla="*/ 121 w 228"/>
                <a:gd name="T27" fmla="*/ 104 h 248"/>
                <a:gd name="T28" fmla="*/ 110 w 228"/>
                <a:gd name="T29" fmla="*/ 87 h 248"/>
                <a:gd name="T30" fmla="*/ 96 w 228"/>
                <a:gd name="T31" fmla="*/ 68 h 248"/>
                <a:gd name="T32" fmla="*/ 85 w 228"/>
                <a:gd name="T33" fmla="*/ 51 h 248"/>
                <a:gd name="T34" fmla="*/ 72 w 228"/>
                <a:gd name="T35" fmla="*/ 36 h 248"/>
                <a:gd name="T36" fmla="*/ 57 w 228"/>
                <a:gd name="T37" fmla="*/ 21 h 248"/>
                <a:gd name="T38" fmla="*/ 38 w 228"/>
                <a:gd name="T39" fmla="*/ 10 h 248"/>
                <a:gd name="T40" fmla="*/ 17 w 228"/>
                <a:gd name="T41" fmla="*/ 0 h 248"/>
                <a:gd name="T42" fmla="*/ 6 w 228"/>
                <a:gd name="T43" fmla="*/ 2 h 248"/>
                <a:gd name="T44" fmla="*/ 0 w 228"/>
                <a:gd name="T45" fmla="*/ 12 h 248"/>
                <a:gd name="T46" fmla="*/ 0 w 228"/>
                <a:gd name="T47" fmla="*/ 23 h 248"/>
                <a:gd name="T48" fmla="*/ 10 w 228"/>
                <a:gd name="T49" fmla="*/ 31 h 248"/>
                <a:gd name="T50" fmla="*/ 27 w 228"/>
                <a:gd name="T51" fmla="*/ 38 h 248"/>
                <a:gd name="T52" fmla="*/ 40 w 228"/>
                <a:gd name="T53" fmla="*/ 48 h 248"/>
                <a:gd name="T54" fmla="*/ 53 w 228"/>
                <a:gd name="T55" fmla="*/ 59 h 248"/>
                <a:gd name="T56" fmla="*/ 64 w 228"/>
                <a:gd name="T57" fmla="*/ 76 h 248"/>
                <a:gd name="T58" fmla="*/ 76 w 228"/>
                <a:gd name="T59" fmla="*/ 95 h 248"/>
                <a:gd name="T60" fmla="*/ 87 w 228"/>
                <a:gd name="T61" fmla="*/ 112 h 248"/>
                <a:gd name="T62" fmla="*/ 98 w 228"/>
                <a:gd name="T63" fmla="*/ 129 h 248"/>
                <a:gd name="T64" fmla="*/ 111 w 228"/>
                <a:gd name="T65" fmla="*/ 146 h 248"/>
                <a:gd name="T66" fmla="*/ 117 w 228"/>
                <a:gd name="T67" fmla="*/ 151 h 248"/>
                <a:gd name="T68" fmla="*/ 125 w 228"/>
                <a:gd name="T69" fmla="*/ 157 h 248"/>
                <a:gd name="T70" fmla="*/ 130 w 228"/>
                <a:gd name="T71" fmla="*/ 163 h 248"/>
                <a:gd name="T72" fmla="*/ 138 w 228"/>
                <a:gd name="T73" fmla="*/ 166 h 248"/>
                <a:gd name="T74" fmla="*/ 145 w 228"/>
                <a:gd name="T75" fmla="*/ 170 h 248"/>
                <a:gd name="T76" fmla="*/ 153 w 228"/>
                <a:gd name="T77" fmla="*/ 172 h 248"/>
                <a:gd name="T78" fmla="*/ 161 w 228"/>
                <a:gd name="T79" fmla="*/ 176 h 248"/>
                <a:gd name="T80" fmla="*/ 168 w 228"/>
                <a:gd name="T81" fmla="*/ 178 h 248"/>
                <a:gd name="T82" fmla="*/ 178 w 228"/>
                <a:gd name="T83" fmla="*/ 182 h 248"/>
                <a:gd name="T84" fmla="*/ 183 w 228"/>
                <a:gd name="T85" fmla="*/ 185 h 248"/>
                <a:gd name="T86" fmla="*/ 187 w 228"/>
                <a:gd name="T87" fmla="*/ 191 h 248"/>
                <a:gd name="T88" fmla="*/ 196 w 228"/>
                <a:gd name="T89" fmla="*/ 202 h 248"/>
                <a:gd name="T90" fmla="*/ 193 w 228"/>
                <a:gd name="T91" fmla="*/ 199 h 248"/>
                <a:gd name="T92" fmla="*/ 193 w 228"/>
                <a:gd name="T93" fmla="*/ 199 h 248"/>
                <a:gd name="T94" fmla="*/ 193 w 228"/>
                <a:gd name="T95" fmla="*/ 204 h 248"/>
                <a:gd name="T96" fmla="*/ 194 w 228"/>
                <a:gd name="T97" fmla="*/ 212 h 248"/>
                <a:gd name="T98" fmla="*/ 196 w 228"/>
                <a:gd name="T99" fmla="*/ 217 h 248"/>
                <a:gd name="T100" fmla="*/ 196 w 228"/>
                <a:gd name="T101" fmla="*/ 223 h 248"/>
                <a:gd name="T102" fmla="*/ 196 w 228"/>
                <a:gd name="T103" fmla="*/ 229 h 248"/>
                <a:gd name="T104" fmla="*/ 198 w 228"/>
                <a:gd name="T105" fmla="*/ 233 h 248"/>
                <a:gd name="T106" fmla="*/ 204 w 228"/>
                <a:gd name="T107" fmla="*/ 244 h 248"/>
                <a:gd name="T108" fmla="*/ 215 w 228"/>
                <a:gd name="T109" fmla="*/ 248 h 248"/>
                <a:gd name="T110" fmla="*/ 225 w 228"/>
                <a:gd name="T111" fmla="*/ 244 h 248"/>
                <a:gd name="T112" fmla="*/ 228 w 228"/>
                <a:gd name="T113" fmla="*/ 233 h 248"/>
                <a:gd name="T114" fmla="*/ 228 w 228"/>
                <a:gd name="T115" fmla="*/ 23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8" h="248">
                  <a:moveTo>
                    <a:pt x="228" y="233"/>
                  </a:moveTo>
                  <a:lnTo>
                    <a:pt x="225" y="210"/>
                  </a:lnTo>
                  <a:lnTo>
                    <a:pt x="221" y="191"/>
                  </a:lnTo>
                  <a:lnTo>
                    <a:pt x="213" y="176"/>
                  </a:lnTo>
                  <a:lnTo>
                    <a:pt x="198" y="157"/>
                  </a:lnTo>
                  <a:lnTo>
                    <a:pt x="191" y="151"/>
                  </a:lnTo>
                  <a:lnTo>
                    <a:pt x="181" y="148"/>
                  </a:lnTo>
                  <a:lnTo>
                    <a:pt x="172" y="146"/>
                  </a:lnTo>
                  <a:lnTo>
                    <a:pt x="162" y="144"/>
                  </a:lnTo>
                  <a:lnTo>
                    <a:pt x="151" y="140"/>
                  </a:lnTo>
                  <a:lnTo>
                    <a:pt x="145" y="136"/>
                  </a:lnTo>
                  <a:lnTo>
                    <a:pt x="140" y="131"/>
                  </a:lnTo>
                  <a:lnTo>
                    <a:pt x="134" y="123"/>
                  </a:lnTo>
                  <a:lnTo>
                    <a:pt x="121" y="104"/>
                  </a:lnTo>
                  <a:lnTo>
                    <a:pt x="110" y="87"/>
                  </a:lnTo>
                  <a:lnTo>
                    <a:pt x="96" y="68"/>
                  </a:lnTo>
                  <a:lnTo>
                    <a:pt x="85" y="51"/>
                  </a:lnTo>
                  <a:lnTo>
                    <a:pt x="72" y="36"/>
                  </a:lnTo>
                  <a:lnTo>
                    <a:pt x="57" y="21"/>
                  </a:lnTo>
                  <a:lnTo>
                    <a:pt x="38" y="10"/>
                  </a:lnTo>
                  <a:lnTo>
                    <a:pt x="17" y="0"/>
                  </a:lnTo>
                  <a:lnTo>
                    <a:pt x="6" y="2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0" y="31"/>
                  </a:lnTo>
                  <a:lnTo>
                    <a:pt x="27" y="38"/>
                  </a:lnTo>
                  <a:lnTo>
                    <a:pt x="40" y="48"/>
                  </a:lnTo>
                  <a:lnTo>
                    <a:pt x="53" y="59"/>
                  </a:lnTo>
                  <a:lnTo>
                    <a:pt x="64" y="76"/>
                  </a:lnTo>
                  <a:lnTo>
                    <a:pt x="76" y="95"/>
                  </a:lnTo>
                  <a:lnTo>
                    <a:pt x="87" y="112"/>
                  </a:lnTo>
                  <a:lnTo>
                    <a:pt x="98" y="129"/>
                  </a:lnTo>
                  <a:lnTo>
                    <a:pt x="111" y="146"/>
                  </a:lnTo>
                  <a:lnTo>
                    <a:pt x="117" y="151"/>
                  </a:lnTo>
                  <a:lnTo>
                    <a:pt x="125" y="157"/>
                  </a:lnTo>
                  <a:lnTo>
                    <a:pt x="130" y="163"/>
                  </a:lnTo>
                  <a:lnTo>
                    <a:pt x="138" y="166"/>
                  </a:lnTo>
                  <a:lnTo>
                    <a:pt x="145" y="170"/>
                  </a:lnTo>
                  <a:lnTo>
                    <a:pt x="153" y="172"/>
                  </a:lnTo>
                  <a:lnTo>
                    <a:pt x="161" y="176"/>
                  </a:lnTo>
                  <a:lnTo>
                    <a:pt x="168" y="178"/>
                  </a:lnTo>
                  <a:lnTo>
                    <a:pt x="178" y="182"/>
                  </a:lnTo>
                  <a:lnTo>
                    <a:pt x="183" y="185"/>
                  </a:lnTo>
                  <a:lnTo>
                    <a:pt x="187" y="191"/>
                  </a:lnTo>
                  <a:lnTo>
                    <a:pt x="196" y="202"/>
                  </a:lnTo>
                  <a:lnTo>
                    <a:pt x="193" y="199"/>
                  </a:lnTo>
                  <a:lnTo>
                    <a:pt x="193" y="199"/>
                  </a:lnTo>
                  <a:lnTo>
                    <a:pt x="193" y="204"/>
                  </a:lnTo>
                  <a:lnTo>
                    <a:pt x="194" y="212"/>
                  </a:lnTo>
                  <a:lnTo>
                    <a:pt x="196" y="217"/>
                  </a:lnTo>
                  <a:lnTo>
                    <a:pt x="196" y="223"/>
                  </a:lnTo>
                  <a:lnTo>
                    <a:pt x="196" y="229"/>
                  </a:lnTo>
                  <a:lnTo>
                    <a:pt x="198" y="233"/>
                  </a:lnTo>
                  <a:lnTo>
                    <a:pt x="204" y="244"/>
                  </a:lnTo>
                  <a:lnTo>
                    <a:pt x="215" y="248"/>
                  </a:lnTo>
                  <a:lnTo>
                    <a:pt x="225" y="244"/>
                  </a:lnTo>
                  <a:lnTo>
                    <a:pt x="228" y="233"/>
                  </a:lnTo>
                  <a:lnTo>
                    <a:pt x="228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920" y="2314"/>
              <a:ext cx="251" cy="159"/>
            </a:xfrm>
            <a:custGeom>
              <a:avLst/>
              <a:gdLst>
                <a:gd name="T0" fmla="*/ 498 w 501"/>
                <a:gd name="T1" fmla="*/ 129 h 317"/>
                <a:gd name="T2" fmla="*/ 482 w 501"/>
                <a:gd name="T3" fmla="*/ 112 h 317"/>
                <a:gd name="T4" fmla="*/ 465 w 501"/>
                <a:gd name="T5" fmla="*/ 95 h 317"/>
                <a:gd name="T6" fmla="*/ 447 w 501"/>
                <a:gd name="T7" fmla="*/ 79 h 317"/>
                <a:gd name="T8" fmla="*/ 430 w 501"/>
                <a:gd name="T9" fmla="*/ 64 h 317"/>
                <a:gd name="T10" fmla="*/ 411 w 501"/>
                <a:gd name="T11" fmla="*/ 51 h 317"/>
                <a:gd name="T12" fmla="*/ 390 w 501"/>
                <a:gd name="T13" fmla="*/ 38 h 317"/>
                <a:gd name="T14" fmla="*/ 371 w 501"/>
                <a:gd name="T15" fmla="*/ 29 h 317"/>
                <a:gd name="T16" fmla="*/ 350 w 501"/>
                <a:gd name="T17" fmla="*/ 19 h 317"/>
                <a:gd name="T18" fmla="*/ 328 w 501"/>
                <a:gd name="T19" fmla="*/ 12 h 317"/>
                <a:gd name="T20" fmla="*/ 307 w 501"/>
                <a:gd name="T21" fmla="*/ 6 h 317"/>
                <a:gd name="T22" fmla="*/ 284 w 501"/>
                <a:gd name="T23" fmla="*/ 2 h 317"/>
                <a:gd name="T24" fmla="*/ 262 w 501"/>
                <a:gd name="T25" fmla="*/ 0 h 317"/>
                <a:gd name="T26" fmla="*/ 239 w 501"/>
                <a:gd name="T27" fmla="*/ 0 h 317"/>
                <a:gd name="T28" fmla="*/ 216 w 501"/>
                <a:gd name="T29" fmla="*/ 2 h 317"/>
                <a:gd name="T30" fmla="*/ 194 w 501"/>
                <a:gd name="T31" fmla="*/ 8 h 317"/>
                <a:gd name="T32" fmla="*/ 169 w 501"/>
                <a:gd name="T33" fmla="*/ 15 h 317"/>
                <a:gd name="T34" fmla="*/ 124 w 501"/>
                <a:gd name="T35" fmla="*/ 36 h 317"/>
                <a:gd name="T36" fmla="*/ 86 w 501"/>
                <a:gd name="T37" fmla="*/ 61 h 317"/>
                <a:gd name="T38" fmla="*/ 56 w 501"/>
                <a:gd name="T39" fmla="*/ 91 h 317"/>
                <a:gd name="T40" fmla="*/ 32 w 501"/>
                <a:gd name="T41" fmla="*/ 127 h 317"/>
                <a:gd name="T42" fmla="*/ 15 w 501"/>
                <a:gd name="T43" fmla="*/ 164 h 317"/>
                <a:gd name="T44" fmla="*/ 3 w 501"/>
                <a:gd name="T45" fmla="*/ 208 h 317"/>
                <a:gd name="T46" fmla="*/ 0 w 501"/>
                <a:gd name="T47" fmla="*/ 253 h 317"/>
                <a:gd name="T48" fmla="*/ 1 w 501"/>
                <a:gd name="T49" fmla="*/ 302 h 317"/>
                <a:gd name="T50" fmla="*/ 7 w 501"/>
                <a:gd name="T51" fmla="*/ 313 h 317"/>
                <a:gd name="T52" fmla="*/ 18 w 501"/>
                <a:gd name="T53" fmla="*/ 317 h 317"/>
                <a:gd name="T54" fmla="*/ 30 w 501"/>
                <a:gd name="T55" fmla="*/ 313 h 317"/>
                <a:gd name="T56" fmla="*/ 33 w 501"/>
                <a:gd name="T57" fmla="*/ 302 h 317"/>
                <a:gd name="T58" fmla="*/ 32 w 501"/>
                <a:gd name="T59" fmla="*/ 259 h 317"/>
                <a:gd name="T60" fmla="*/ 35 w 501"/>
                <a:gd name="T61" fmla="*/ 217 h 317"/>
                <a:gd name="T62" fmla="*/ 45 w 501"/>
                <a:gd name="T63" fmla="*/ 179 h 317"/>
                <a:gd name="T64" fmla="*/ 60 w 501"/>
                <a:gd name="T65" fmla="*/ 144 h 317"/>
                <a:gd name="T66" fmla="*/ 81 w 501"/>
                <a:gd name="T67" fmla="*/ 113 h 317"/>
                <a:gd name="T68" fmla="*/ 109 w 501"/>
                <a:gd name="T69" fmla="*/ 85 h 317"/>
                <a:gd name="T70" fmla="*/ 143 w 501"/>
                <a:gd name="T71" fmla="*/ 62 h 317"/>
                <a:gd name="T72" fmla="*/ 184 w 501"/>
                <a:gd name="T73" fmla="*/ 44 h 317"/>
                <a:gd name="T74" fmla="*/ 226 w 501"/>
                <a:gd name="T75" fmla="*/ 32 h 317"/>
                <a:gd name="T76" fmla="*/ 267 w 501"/>
                <a:gd name="T77" fmla="*/ 30 h 317"/>
                <a:gd name="T78" fmla="*/ 307 w 501"/>
                <a:gd name="T79" fmla="*/ 38 h 317"/>
                <a:gd name="T80" fmla="*/ 345 w 501"/>
                <a:gd name="T81" fmla="*/ 51 h 317"/>
                <a:gd name="T82" fmla="*/ 381 w 501"/>
                <a:gd name="T83" fmla="*/ 70 h 317"/>
                <a:gd name="T84" fmla="*/ 415 w 501"/>
                <a:gd name="T85" fmla="*/ 93 h 317"/>
                <a:gd name="T86" fmla="*/ 447 w 501"/>
                <a:gd name="T87" fmla="*/ 119 h 317"/>
                <a:gd name="T88" fmla="*/ 475 w 501"/>
                <a:gd name="T89" fmla="*/ 149 h 317"/>
                <a:gd name="T90" fmla="*/ 486 w 501"/>
                <a:gd name="T91" fmla="*/ 155 h 317"/>
                <a:gd name="T92" fmla="*/ 496 w 501"/>
                <a:gd name="T93" fmla="*/ 149 h 317"/>
                <a:gd name="T94" fmla="*/ 501 w 501"/>
                <a:gd name="T95" fmla="*/ 140 h 317"/>
                <a:gd name="T96" fmla="*/ 498 w 501"/>
                <a:gd name="T97" fmla="*/ 129 h 317"/>
                <a:gd name="T98" fmla="*/ 498 w 501"/>
                <a:gd name="T99" fmla="*/ 12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317">
                  <a:moveTo>
                    <a:pt x="498" y="129"/>
                  </a:moveTo>
                  <a:lnTo>
                    <a:pt x="482" y="112"/>
                  </a:lnTo>
                  <a:lnTo>
                    <a:pt x="465" y="95"/>
                  </a:lnTo>
                  <a:lnTo>
                    <a:pt x="447" y="79"/>
                  </a:lnTo>
                  <a:lnTo>
                    <a:pt x="430" y="64"/>
                  </a:lnTo>
                  <a:lnTo>
                    <a:pt x="411" y="51"/>
                  </a:lnTo>
                  <a:lnTo>
                    <a:pt x="390" y="38"/>
                  </a:lnTo>
                  <a:lnTo>
                    <a:pt x="371" y="29"/>
                  </a:lnTo>
                  <a:lnTo>
                    <a:pt x="350" y="19"/>
                  </a:lnTo>
                  <a:lnTo>
                    <a:pt x="328" y="12"/>
                  </a:lnTo>
                  <a:lnTo>
                    <a:pt x="307" y="6"/>
                  </a:lnTo>
                  <a:lnTo>
                    <a:pt x="284" y="2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2"/>
                  </a:lnTo>
                  <a:lnTo>
                    <a:pt x="194" y="8"/>
                  </a:lnTo>
                  <a:lnTo>
                    <a:pt x="169" y="15"/>
                  </a:lnTo>
                  <a:lnTo>
                    <a:pt x="124" y="36"/>
                  </a:lnTo>
                  <a:lnTo>
                    <a:pt x="86" y="61"/>
                  </a:lnTo>
                  <a:lnTo>
                    <a:pt x="56" y="91"/>
                  </a:lnTo>
                  <a:lnTo>
                    <a:pt x="32" y="127"/>
                  </a:lnTo>
                  <a:lnTo>
                    <a:pt x="15" y="164"/>
                  </a:lnTo>
                  <a:lnTo>
                    <a:pt x="3" y="208"/>
                  </a:lnTo>
                  <a:lnTo>
                    <a:pt x="0" y="253"/>
                  </a:lnTo>
                  <a:lnTo>
                    <a:pt x="1" y="302"/>
                  </a:lnTo>
                  <a:lnTo>
                    <a:pt x="7" y="313"/>
                  </a:lnTo>
                  <a:lnTo>
                    <a:pt x="18" y="317"/>
                  </a:lnTo>
                  <a:lnTo>
                    <a:pt x="30" y="313"/>
                  </a:lnTo>
                  <a:lnTo>
                    <a:pt x="33" y="302"/>
                  </a:lnTo>
                  <a:lnTo>
                    <a:pt x="32" y="259"/>
                  </a:lnTo>
                  <a:lnTo>
                    <a:pt x="35" y="217"/>
                  </a:lnTo>
                  <a:lnTo>
                    <a:pt x="45" y="179"/>
                  </a:lnTo>
                  <a:lnTo>
                    <a:pt x="60" y="144"/>
                  </a:lnTo>
                  <a:lnTo>
                    <a:pt x="81" y="113"/>
                  </a:lnTo>
                  <a:lnTo>
                    <a:pt x="109" y="85"/>
                  </a:lnTo>
                  <a:lnTo>
                    <a:pt x="143" y="62"/>
                  </a:lnTo>
                  <a:lnTo>
                    <a:pt x="184" y="44"/>
                  </a:lnTo>
                  <a:lnTo>
                    <a:pt x="226" y="32"/>
                  </a:lnTo>
                  <a:lnTo>
                    <a:pt x="267" y="30"/>
                  </a:lnTo>
                  <a:lnTo>
                    <a:pt x="307" y="38"/>
                  </a:lnTo>
                  <a:lnTo>
                    <a:pt x="345" y="51"/>
                  </a:lnTo>
                  <a:lnTo>
                    <a:pt x="381" y="70"/>
                  </a:lnTo>
                  <a:lnTo>
                    <a:pt x="415" y="93"/>
                  </a:lnTo>
                  <a:lnTo>
                    <a:pt x="447" y="119"/>
                  </a:lnTo>
                  <a:lnTo>
                    <a:pt x="475" y="149"/>
                  </a:lnTo>
                  <a:lnTo>
                    <a:pt x="486" y="155"/>
                  </a:lnTo>
                  <a:lnTo>
                    <a:pt x="496" y="149"/>
                  </a:lnTo>
                  <a:lnTo>
                    <a:pt x="501" y="140"/>
                  </a:lnTo>
                  <a:lnTo>
                    <a:pt x="498" y="129"/>
                  </a:lnTo>
                  <a:lnTo>
                    <a:pt x="498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12" y="2458"/>
              <a:ext cx="311" cy="189"/>
            </a:xfrm>
            <a:custGeom>
              <a:avLst/>
              <a:gdLst>
                <a:gd name="T0" fmla="*/ 611 w 622"/>
                <a:gd name="T1" fmla="*/ 66 h 379"/>
                <a:gd name="T2" fmla="*/ 586 w 622"/>
                <a:gd name="T3" fmla="*/ 38 h 379"/>
                <a:gd name="T4" fmla="*/ 556 w 622"/>
                <a:gd name="T5" fmla="*/ 13 h 379"/>
                <a:gd name="T6" fmla="*/ 524 w 622"/>
                <a:gd name="T7" fmla="*/ 0 h 379"/>
                <a:gd name="T8" fmla="*/ 484 w 622"/>
                <a:gd name="T9" fmla="*/ 9 h 379"/>
                <a:gd name="T10" fmla="*/ 447 w 622"/>
                <a:gd name="T11" fmla="*/ 28 h 379"/>
                <a:gd name="T12" fmla="*/ 415 w 622"/>
                <a:gd name="T13" fmla="*/ 51 h 379"/>
                <a:gd name="T14" fmla="*/ 384 w 622"/>
                <a:gd name="T15" fmla="*/ 77 h 379"/>
                <a:gd name="T16" fmla="*/ 349 w 622"/>
                <a:gd name="T17" fmla="*/ 109 h 379"/>
                <a:gd name="T18" fmla="*/ 311 w 622"/>
                <a:gd name="T19" fmla="*/ 143 h 379"/>
                <a:gd name="T20" fmla="*/ 273 w 622"/>
                <a:gd name="T21" fmla="*/ 170 h 379"/>
                <a:gd name="T22" fmla="*/ 228 w 622"/>
                <a:gd name="T23" fmla="*/ 185 h 379"/>
                <a:gd name="T24" fmla="*/ 173 w 622"/>
                <a:gd name="T25" fmla="*/ 183 h 379"/>
                <a:gd name="T26" fmla="*/ 132 w 622"/>
                <a:gd name="T27" fmla="*/ 157 h 379"/>
                <a:gd name="T28" fmla="*/ 103 w 622"/>
                <a:gd name="T29" fmla="*/ 113 h 379"/>
                <a:gd name="T30" fmla="*/ 88 w 622"/>
                <a:gd name="T31" fmla="*/ 64 h 379"/>
                <a:gd name="T32" fmla="*/ 79 w 622"/>
                <a:gd name="T33" fmla="*/ 32 h 379"/>
                <a:gd name="T34" fmla="*/ 60 w 622"/>
                <a:gd name="T35" fmla="*/ 32 h 379"/>
                <a:gd name="T36" fmla="*/ 39 w 622"/>
                <a:gd name="T37" fmla="*/ 59 h 379"/>
                <a:gd name="T38" fmla="*/ 15 w 622"/>
                <a:gd name="T39" fmla="*/ 111 h 379"/>
                <a:gd name="T40" fmla="*/ 0 w 622"/>
                <a:gd name="T41" fmla="*/ 168 h 379"/>
                <a:gd name="T42" fmla="*/ 3 w 622"/>
                <a:gd name="T43" fmla="*/ 225 h 379"/>
                <a:gd name="T44" fmla="*/ 34 w 622"/>
                <a:gd name="T45" fmla="*/ 277 h 379"/>
                <a:gd name="T46" fmla="*/ 69 w 622"/>
                <a:gd name="T47" fmla="*/ 321 h 379"/>
                <a:gd name="T48" fmla="*/ 111 w 622"/>
                <a:gd name="T49" fmla="*/ 353 h 379"/>
                <a:gd name="T50" fmla="*/ 166 w 622"/>
                <a:gd name="T51" fmla="*/ 372 h 379"/>
                <a:gd name="T52" fmla="*/ 209 w 622"/>
                <a:gd name="T53" fmla="*/ 377 h 379"/>
                <a:gd name="T54" fmla="*/ 215 w 622"/>
                <a:gd name="T55" fmla="*/ 357 h 379"/>
                <a:gd name="T56" fmla="*/ 177 w 622"/>
                <a:gd name="T57" fmla="*/ 343 h 379"/>
                <a:gd name="T58" fmla="*/ 130 w 622"/>
                <a:gd name="T59" fmla="*/ 326 h 379"/>
                <a:gd name="T60" fmla="*/ 94 w 622"/>
                <a:gd name="T61" fmla="*/ 300 h 379"/>
                <a:gd name="T62" fmla="*/ 60 w 622"/>
                <a:gd name="T63" fmla="*/ 262 h 379"/>
                <a:gd name="T64" fmla="*/ 32 w 622"/>
                <a:gd name="T65" fmla="*/ 202 h 379"/>
                <a:gd name="T66" fmla="*/ 43 w 622"/>
                <a:gd name="T67" fmla="*/ 125 h 379"/>
                <a:gd name="T68" fmla="*/ 64 w 622"/>
                <a:gd name="T69" fmla="*/ 100 h 379"/>
                <a:gd name="T70" fmla="*/ 73 w 622"/>
                <a:gd name="T71" fmla="*/ 128 h 379"/>
                <a:gd name="T72" fmla="*/ 88 w 622"/>
                <a:gd name="T73" fmla="*/ 155 h 379"/>
                <a:gd name="T74" fmla="*/ 107 w 622"/>
                <a:gd name="T75" fmla="*/ 176 h 379"/>
                <a:gd name="T76" fmla="*/ 139 w 622"/>
                <a:gd name="T77" fmla="*/ 196 h 379"/>
                <a:gd name="T78" fmla="*/ 179 w 622"/>
                <a:gd name="T79" fmla="*/ 213 h 379"/>
                <a:gd name="T80" fmla="*/ 222 w 622"/>
                <a:gd name="T81" fmla="*/ 219 h 379"/>
                <a:gd name="T82" fmla="*/ 266 w 622"/>
                <a:gd name="T83" fmla="*/ 211 h 379"/>
                <a:gd name="T84" fmla="*/ 303 w 622"/>
                <a:gd name="T85" fmla="*/ 189 h 379"/>
                <a:gd name="T86" fmla="*/ 341 w 622"/>
                <a:gd name="T87" fmla="*/ 157 h 379"/>
                <a:gd name="T88" fmla="*/ 377 w 622"/>
                <a:gd name="T89" fmla="*/ 121 h 379"/>
                <a:gd name="T90" fmla="*/ 417 w 622"/>
                <a:gd name="T91" fmla="*/ 87 h 379"/>
                <a:gd name="T92" fmla="*/ 456 w 622"/>
                <a:gd name="T93" fmla="*/ 59 h 379"/>
                <a:gd name="T94" fmla="*/ 494 w 622"/>
                <a:gd name="T95" fmla="*/ 43 h 379"/>
                <a:gd name="T96" fmla="*/ 534 w 622"/>
                <a:gd name="T97" fmla="*/ 45 h 379"/>
                <a:gd name="T98" fmla="*/ 573 w 622"/>
                <a:gd name="T99" fmla="*/ 72 h 379"/>
                <a:gd name="T100" fmla="*/ 603 w 622"/>
                <a:gd name="T101" fmla="*/ 102 h 379"/>
                <a:gd name="T102" fmla="*/ 622 w 622"/>
                <a:gd name="T103" fmla="*/ 9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2" h="379">
                  <a:moveTo>
                    <a:pt x="620" y="79"/>
                  </a:moveTo>
                  <a:lnTo>
                    <a:pt x="611" y="66"/>
                  </a:lnTo>
                  <a:lnTo>
                    <a:pt x="600" y="53"/>
                  </a:lnTo>
                  <a:lnTo>
                    <a:pt x="586" y="38"/>
                  </a:lnTo>
                  <a:lnTo>
                    <a:pt x="573" y="25"/>
                  </a:lnTo>
                  <a:lnTo>
                    <a:pt x="556" y="13"/>
                  </a:lnTo>
                  <a:lnTo>
                    <a:pt x="541" y="4"/>
                  </a:lnTo>
                  <a:lnTo>
                    <a:pt x="524" y="0"/>
                  </a:lnTo>
                  <a:lnTo>
                    <a:pt x="507" y="2"/>
                  </a:lnTo>
                  <a:lnTo>
                    <a:pt x="484" y="9"/>
                  </a:lnTo>
                  <a:lnTo>
                    <a:pt x="466" y="19"/>
                  </a:lnTo>
                  <a:lnTo>
                    <a:pt x="447" y="28"/>
                  </a:lnTo>
                  <a:lnTo>
                    <a:pt x="432" y="38"/>
                  </a:lnTo>
                  <a:lnTo>
                    <a:pt x="415" y="51"/>
                  </a:lnTo>
                  <a:lnTo>
                    <a:pt x="400" y="64"/>
                  </a:lnTo>
                  <a:lnTo>
                    <a:pt x="384" y="77"/>
                  </a:lnTo>
                  <a:lnTo>
                    <a:pt x="367" y="92"/>
                  </a:lnTo>
                  <a:lnTo>
                    <a:pt x="349" y="109"/>
                  </a:lnTo>
                  <a:lnTo>
                    <a:pt x="330" y="126"/>
                  </a:lnTo>
                  <a:lnTo>
                    <a:pt x="311" y="143"/>
                  </a:lnTo>
                  <a:lnTo>
                    <a:pt x="292" y="157"/>
                  </a:lnTo>
                  <a:lnTo>
                    <a:pt x="273" y="170"/>
                  </a:lnTo>
                  <a:lnTo>
                    <a:pt x="252" y="179"/>
                  </a:lnTo>
                  <a:lnTo>
                    <a:pt x="228" y="185"/>
                  </a:lnTo>
                  <a:lnTo>
                    <a:pt x="200" y="187"/>
                  </a:lnTo>
                  <a:lnTo>
                    <a:pt x="173" y="183"/>
                  </a:lnTo>
                  <a:lnTo>
                    <a:pt x="151" y="172"/>
                  </a:lnTo>
                  <a:lnTo>
                    <a:pt x="132" y="157"/>
                  </a:lnTo>
                  <a:lnTo>
                    <a:pt x="117" y="136"/>
                  </a:lnTo>
                  <a:lnTo>
                    <a:pt x="103" y="113"/>
                  </a:lnTo>
                  <a:lnTo>
                    <a:pt x="94" y="89"/>
                  </a:lnTo>
                  <a:lnTo>
                    <a:pt x="88" y="64"/>
                  </a:lnTo>
                  <a:lnTo>
                    <a:pt x="83" y="42"/>
                  </a:lnTo>
                  <a:lnTo>
                    <a:pt x="79" y="32"/>
                  </a:lnTo>
                  <a:lnTo>
                    <a:pt x="69" y="30"/>
                  </a:lnTo>
                  <a:lnTo>
                    <a:pt x="60" y="32"/>
                  </a:lnTo>
                  <a:lnTo>
                    <a:pt x="54" y="38"/>
                  </a:lnTo>
                  <a:lnTo>
                    <a:pt x="39" y="59"/>
                  </a:lnTo>
                  <a:lnTo>
                    <a:pt x="26" y="83"/>
                  </a:lnTo>
                  <a:lnTo>
                    <a:pt x="15" y="111"/>
                  </a:lnTo>
                  <a:lnTo>
                    <a:pt x="5" y="140"/>
                  </a:lnTo>
                  <a:lnTo>
                    <a:pt x="0" y="168"/>
                  </a:lnTo>
                  <a:lnTo>
                    <a:pt x="0" y="196"/>
                  </a:lnTo>
                  <a:lnTo>
                    <a:pt x="3" y="225"/>
                  </a:lnTo>
                  <a:lnTo>
                    <a:pt x="15" y="249"/>
                  </a:lnTo>
                  <a:lnTo>
                    <a:pt x="34" y="277"/>
                  </a:lnTo>
                  <a:lnTo>
                    <a:pt x="51" y="300"/>
                  </a:lnTo>
                  <a:lnTo>
                    <a:pt x="69" y="321"/>
                  </a:lnTo>
                  <a:lnTo>
                    <a:pt x="90" y="338"/>
                  </a:lnTo>
                  <a:lnTo>
                    <a:pt x="111" y="353"/>
                  </a:lnTo>
                  <a:lnTo>
                    <a:pt x="135" y="364"/>
                  </a:lnTo>
                  <a:lnTo>
                    <a:pt x="166" y="372"/>
                  </a:lnTo>
                  <a:lnTo>
                    <a:pt x="198" y="379"/>
                  </a:lnTo>
                  <a:lnTo>
                    <a:pt x="209" y="377"/>
                  </a:lnTo>
                  <a:lnTo>
                    <a:pt x="217" y="366"/>
                  </a:lnTo>
                  <a:lnTo>
                    <a:pt x="215" y="357"/>
                  </a:lnTo>
                  <a:lnTo>
                    <a:pt x="205" y="349"/>
                  </a:lnTo>
                  <a:lnTo>
                    <a:pt x="177" y="343"/>
                  </a:lnTo>
                  <a:lnTo>
                    <a:pt x="152" y="336"/>
                  </a:lnTo>
                  <a:lnTo>
                    <a:pt x="130" y="326"/>
                  </a:lnTo>
                  <a:lnTo>
                    <a:pt x="111" y="315"/>
                  </a:lnTo>
                  <a:lnTo>
                    <a:pt x="94" y="300"/>
                  </a:lnTo>
                  <a:lnTo>
                    <a:pt x="77" y="283"/>
                  </a:lnTo>
                  <a:lnTo>
                    <a:pt x="60" y="262"/>
                  </a:lnTo>
                  <a:lnTo>
                    <a:pt x="45" y="238"/>
                  </a:lnTo>
                  <a:lnTo>
                    <a:pt x="32" y="202"/>
                  </a:lnTo>
                  <a:lnTo>
                    <a:pt x="34" y="164"/>
                  </a:lnTo>
                  <a:lnTo>
                    <a:pt x="43" y="125"/>
                  </a:lnTo>
                  <a:lnTo>
                    <a:pt x="60" y="87"/>
                  </a:lnTo>
                  <a:lnTo>
                    <a:pt x="64" y="100"/>
                  </a:lnTo>
                  <a:lnTo>
                    <a:pt x="68" y="115"/>
                  </a:lnTo>
                  <a:lnTo>
                    <a:pt x="73" y="128"/>
                  </a:lnTo>
                  <a:lnTo>
                    <a:pt x="81" y="142"/>
                  </a:lnTo>
                  <a:lnTo>
                    <a:pt x="88" y="155"/>
                  </a:lnTo>
                  <a:lnTo>
                    <a:pt x="98" y="166"/>
                  </a:lnTo>
                  <a:lnTo>
                    <a:pt x="107" y="176"/>
                  </a:lnTo>
                  <a:lnTo>
                    <a:pt x="120" y="185"/>
                  </a:lnTo>
                  <a:lnTo>
                    <a:pt x="139" y="196"/>
                  </a:lnTo>
                  <a:lnTo>
                    <a:pt x="158" y="206"/>
                  </a:lnTo>
                  <a:lnTo>
                    <a:pt x="179" y="213"/>
                  </a:lnTo>
                  <a:lnTo>
                    <a:pt x="201" y="217"/>
                  </a:lnTo>
                  <a:lnTo>
                    <a:pt x="222" y="219"/>
                  </a:lnTo>
                  <a:lnTo>
                    <a:pt x="245" y="217"/>
                  </a:lnTo>
                  <a:lnTo>
                    <a:pt x="266" y="211"/>
                  </a:lnTo>
                  <a:lnTo>
                    <a:pt x="286" y="202"/>
                  </a:lnTo>
                  <a:lnTo>
                    <a:pt x="303" y="189"/>
                  </a:lnTo>
                  <a:lnTo>
                    <a:pt x="322" y="174"/>
                  </a:lnTo>
                  <a:lnTo>
                    <a:pt x="341" y="157"/>
                  </a:lnTo>
                  <a:lnTo>
                    <a:pt x="358" y="140"/>
                  </a:lnTo>
                  <a:lnTo>
                    <a:pt x="377" y="121"/>
                  </a:lnTo>
                  <a:lnTo>
                    <a:pt x="398" y="104"/>
                  </a:lnTo>
                  <a:lnTo>
                    <a:pt x="417" y="87"/>
                  </a:lnTo>
                  <a:lnTo>
                    <a:pt x="435" y="72"/>
                  </a:lnTo>
                  <a:lnTo>
                    <a:pt x="456" y="59"/>
                  </a:lnTo>
                  <a:lnTo>
                    <a:pt x="475" y="49"/>
                  </a:lnTo>
                  <a:lnTo>
                    <a:pt x="494" y="43"/>
                  </a:lnTo>
                  <a:lnTo>
                    <a:pt x="515" y="42"/>
                  </a:lnTo>
                  <a:lnTo>
                    <a:pt x="534" y="45"/>
                  </a:lnTo>
                  <a:lnTo>
                    <a:pt x="554" y="55"/>
                  </a:lnTo>
                  <a:lnTo>
                    <a:pt x="573" y="72"/>
                  </a:lnTo>
                  <a:lnTo>
                    <a:pt x="592" y="94"/>
                  </a:lnTo>
                  <a:lnTo>
                    <a:pt x="603" y="102"/>
                  </a:lnTo>
                  <a:lnTo>
                    <a:pt x="615" y="100"/>
                  </a:lnTo>
                  <a:lnTo>
                    <a:pt x="622" y="91"/>
                  </a:lnTo>
                  <a:lnTo>
                    <a:pt x="62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742" y="2600"/>
              <a:ext cx="191" cy="54"/>
            </a:xfrm>
            <a:custGeom>
              <a:avLst/>
              <a:gdLst>
                <a:gd name="T0" fmla="*/ 358 w 383"/>
                <a:gd name="T1" fmla="*/ 24 h 107"/>
                <a:gd name="T2" fmla="*/ 347 w 383"/>
                <a:gd name="T3" fmla="*/ 30 h 107"/>
                <a:gd name="T4" fmla="*/ 334 w 383"/>
                <a:gd name="T5" fmla="*/ 38 h 107"/>
                <a:gd name="T6" fmla="*/ 323 w 383"/>
                <a:gd name="T7" fmla="*/ 43 h 107"/>
                <a:gd name="T8" fmla="*/ 309 w 383"/>
                <a:gd name="T9" fmla="*/ 49 h 107"/>
                <a:gd name="T10" fmla="*/ 296 w 383"/>
                <a:gd name="T11" fmla="*/ 53 h 107"/>
                <a:gd name="T12" fmla="*/ 283 w 383"/>
                <a:gd name="T13" fmla="*/ 58 h 107"/>
                <a:gd name="T14" fmla="*/ 270 w 383"/>
                <a:gd name="T15" fmla="*/ 62 h 107"/>
                <a:gd name="T16" fmla="*/ 257 w 383"/>
                <a:gd name="T17" fmla="*/ 64 h 107"/>
                <a:gd name="T18" fmla="*/ 240 w 383"/>
                <a:gd name="T19" fmla="*/ 66 h 107"/>
                <a:gd name="T20" fmla="*/ 224 w 383"/>
                <a:gd name="T21" fmla="*/ 68 h 107"/>
                <a:gd name="T22" fmla="*/ 215 w 383"/>
                <a:gd name="T23" fmla="*/ 66 h 107"/>
                <a:gd name="T24" fmla="*/ 207 w 383"/>
                <a:gd name="T25" fmla="*/ 62 h 107"/>
                <a:gd name="T26" fmla="*/ 202 w 383"/>
                <a:gd name="T27" fmla="*/ 57 h 107"/>
                <a:gd name="T28" fmla="*/ 200 w 383"/>
                <a:gd name="T29" fmla="*/ 49 h 107"/>
                <a:gd name="T30" fmla="*/ 200 w 383"/>
                <a:gd name="T31" fmla="*/ 36 h 107"/>
                <a:gd name="T32" fmla="*/ 202 w 383"/>
                <a:gd name="T33" fmla="*/ 21 h 107"/>
                <a:gd name="T34" fmla="*/ 202 w 383"/>
                <a:gd name="T35" fmla="*/ 9 h 107"/>
                <a:gd name="T36" fmla="*/ 194 w 383"/>
                <a:gd name="T37" fmla="*/ 2 h 107"/>
                <a:gd name="T38" fmla="*/ 185 w 383"/>
                <a:gd name="T39" fmla="*/ 0 h 107"/>
                <a:gd name="T40" fmla="*/ 175 w 383"/>
                <a:gd name="T41" fmla="*/ 4 h 107"/>
                <a:gd name="T42" fmla="*/ 158 w 383"/>
                <a:gd name="T43" fmla="*/ 19 h 107"/>
                <a:gd name="T44" fmla="*/ 140 w 383"/>
                <a:gd name="T45" fmla="*/ 34 h 107"/>
                <a:gd name="T46" fmla="*/ 121 w 383"/>
                <a:gd name="T47" fmla="*/ 45 h 107"/>
                <a:gd name="T48" fmla="*/ 102 w 383"/>
                <a:gd name="T49" fmla="*/ 55 h 107"/>
                <a:gd name="T50" fmla="*/ 81 w 383"/>
                <a:gd name="T51" fmla="*/ 62 h 107"/>
                <a:gd name="T52" fmla="*/ 60 w 383"/>
                <a:gd name="T53" fmla="*/ 70 h 107"/>
                <a:gd name="T54" fmla="*/ 38 w 383"/>
                <a:gd name="T55" fmla="*/ 74 h 107"/>
                <a:gd name="T56" fmla="*/ 15 w 383"/>
                <a:gd name="T57" fmla="*/ 77 h 107"/>
                <a:gd name="T58" fmla="*/ 4 w 383"/>
                <a:gd name="T59" fmla="*/ 83 h 107"/>
                <a:gd name="T60" fmla="*/ 0 w 383"/>
                <a:gd name="T61" fmla="*/ 94 h 107"/>
                <a:gd name="T62" fmla="*/ 4 w 383"/>
                <a:gd name="T63" fmla="*/ 104 h 107"/>
                <a:gd name="T64" fmla="*/ 15 w 383"/>
                <a:gd name="T65" fmla="*/ 107 h 107"/>
                <a:gd name="T66" fmla="*/ 38 w 383"/>
                <a:gd name="T67" fmla="*/ 106 h 107"/>
                <a:gd name="T68" fmla="*/ 58 w 383"/>
                <a:gd name="T69" fmla="*/ 102 h 107"/>
                <a:gd name="T70" fmla="*/ 79 w 383"/>
                <a:gd name="T71" fmla="*/ 96 h 107"/>
                <a:gd name="T72" fmla="*/ 98 w 383"/>
                <a:gd name="T73" fmla="*/ 91 h 107"/>
                <a:gd name="T74" fmla="*/ 117 w 383"/>
                <a:gd name="T75" fmla="*/ 83 h 107"/>
                <a:gd name="T76" fmla="*/ 136 w 383"/>
                <a:gd name="T77" fmla="*/ 74 h 107"/>
                <a:gd name="T78" fmla="*/ 153 w 383"/>
                <a:gd name="T79" fmla="*/ 62 h 107"/>
                <a:gd name="T80" fmla="*/ 170 w 383"/>
                <a:gd name="T81" fmla="*/ 51 h 107"/>
                <a:gd name="T82" fmla="*/ 179 w 383"/>
                <a:gd name="T83" fmla="*/ 75 h 107"/>
                <a:gd name="T84" fmla="*/ 198 w 383"/>
                <a:gd name="T85" fmla="*/ 91 h 107"/>
                <a:gd name="T86" fmla="*/ 223 w 383"/>
                <a:gd name="T87" fmla="*/ 96 h 107"/>
                <a:gd name="T88" fmla="*/ 253 w 383"/>
                <a:gd name="T89" fmla="*/ 94 h 107"/>
                <a:gd name="T90" fmla="*/ 285 w 383"/>
                <a:gd name="T91" fmla="*/ 89 h 107"/>
                <a:gd name="T92" fmla="*/ 317 w 383"/>
                <a:gd name="T93" fmla="*/ 77 h 107"/>
                <a:gd name="T94" fmla="*/ 349 w 383"/>
                <a:gd name="T95" fmla="*/ 64 h 107"/>
                <a:gd name="T96" fmla="*/ 375 w 383"/>
                <a:gd name="T97" fmla="*/ 51 h 107"/>
                <a:gd name="T98" fmla="*/ 383 w 383"/>
                <a:gd name="T99" fmla="*/ 41 h 107"/>
                <a:gd name="T100" fmla="*/ 381 w 383"/>
                <a:gd name="T101" fmla="*/ 30 h 107"/>
                <a:gd name="T102" fmla="*/ 372 w 383"/>
                <a:gd name="T103" fmla="*/ 23 h 107"/>
                <a:gd name="T104" fmla="*/ 358 w 383"/>
                <a:gd name="T105" fmla="*/ 2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107">
                  <a:moveTo>
                    <a:pt x="358" y="24"/>
                  </a:moveTo>
                  <a:lnTo>
                    <a:pt x="347" y="30"/>
                  </a:lnTo>
                  <a:lnTo>
                    <a:pt x="334" y="38"/>
                  </a:lnTo>
                  <a:lnTo>
                    <a:pt x="323" y="43"/>
                  </a:lnTo>
                  <a:lnTo>
                    <a:pt x="309" y="49"/>
                  </a:lnTo>
                  <a:lnTo>
                    <a:pt x="296" y="53"/>
                  </a:lnTo>
                  <a:lnTo>
                    <a:pt x="283" y="58"/>
                  </a:lnTo>
                  <a:lnTo>
                    <a:pt x="270" y="62"/>
                  </a:lnTo>
                  <a:lnTo>
                    <a:pt x="257" y="64"/>
                  </a:lnTo>
                  <a:lnTo>
                    <a:pt x="240" y="66"/>
                  </a:lnTo>
                  <a:lnTo>
                    <a:pt x="224" y="68"/>
                  </a:lnTo>
                  <a:lnTo>
                    <a:pt x="215" y="66"/>
                  </a:lnTo>
                  <a:lnTo>
                    <a:pt x="207" y="62"/>
                  </a:lnTo>
                  <a:lnTo>
                    <a:pt x="202" y="57"/>
                  </a:lnTo>
                  <a:lnTo>
                    <a:pt x="200" y="49"/>
                  </a:lnTo>
                  <a:lnTo>
                    <a:pt x="200" y="36"/>
                  </a:lnTo>
                  <a:lnTo>
                    <a:pt x="202" y="21"/>
                  </a:lnTo>
                  <a:lnTo>
                    <a:pt x="202" y="9"/>
                  </a:lnTo>
                  <a:lnTo>
                    <a:pt x="194" y="2"/>
                  </a:lnTo>
                  <a:lnTo>
                    <a:pt x="185" y="0"/>
                  </a:lnTo>
                  <a:lnTo>
                    <a:pt x="175" y="4"/>
                  </a:lnTo>
                  <a:lnTo>
                    <a:pt x="158" y="19"/>
                  </a:lnTo>
                  <a:lnTo>
                    <a:pt x="140" y="34"/>
                  </a:lnTo>
                  <a:lnTo>
                    <a:pt x="121" y="45"/>
                  </a:lnTo>
                  <a:lnTo>
                    <a:pt x="102" y="55"/>
                  </a:lnTo>
                  <a:lnTo>
                    <a:pt x="81" y="62"/>
                  </a:lnTo>
                  <a:lnTo>
                    <a:pt x="60" y="70"/>
                  </a:lnTo>
                  <a:lnTo>
                    <a:pt x="38" y="74"/>
                  </a:lnTo>
                  <a:lnTo>
                    <a:pt x="15" y="77"/>
                  </a:lnTo>
                  <a:lnTo>
                    <a:pt x="4" y="83"/>
                  </a:lnTo>
                  <a:lnTo>
                    <a:pt x="0" y="94"/>
                  </a:lnTo>
                  <a:lnTo>
                    <a:pt x="4" y="104"/>
                  </a:lnTo>
                  <a:lnTo>
                    <a:pt x="15" y="107"/>
                  </a:lnTo>
                  <a:lnTo>
                    <a:pt x="38" y="106"/>
                  </a:lnTo>
                  <a:lnTo>
                    <a:pt x="58" y="102"/>
                  </a:lnTo>
                  <a:lnTo>
                    <a:pt x="79" y="96"/>
                  </a:lnTo>
                  <a:lnTo>
                    <a:pt x="98" y="91"/>
                  </a:lnTo>
                  <a:lnTo>
                    <a:pt x="117" y="83"/>
                  </a:lnTo>
                  <a:lnTo>
                    <a:pt x="136" y="74"/>
                  </a:lnTo>
                  <a:lnTo>
                    <a:pt x="153" y="62"/>
                  </a:lnTo>
                  <a:lnTo>
                    <a:pt x="170" y="51"/>
                  </a:lnTo>
                  <a:lnTo>
                    <a:pt x="179" y="75"/>
                  </a:lnTo>
                  <a:lnTo>
                    <a:pt x="198" y="91"/>
                  </a:lnTo>
                  <a:lnTo>
                    <a:pt x="223" y="96"/>
                  </a:lnTo>
                  <a:lnTo>
                    <a:pt x="253" y="94"/>
                  </a:lnTo>
                  <a:lnTo>
                    <a:pt x="285" y="89"/>
                  </a:lnTo>
                  <a:lnTo>
                    <a:pt x="317" y="77"/>
                  </a:lnTo>
                  <a:lnTo>
                    <a:pt x="349" y="64"/>
                  </a:lnTo>
                  <a:lnTo>
                    <a:pt x="375" y="51"/>
                  </a:lnTo>
                  <a:lnTo>
                    <a:pt x="383" y="41"/>
                  </a:lnTo>
                  <a:lnTo>
                    <a:pt x="381" y="30"/>
                  </a:lnTo>
                  <a:lnTo>
                    <a:pt x="372" y="23"/>
                  </a:lnTo>
                  <a:lnTo>
                    <a:pt x="35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" name="Freeform 27"/>
            <p:cNvSpPr>
              <a:spLocks/>
            </p:cNvSpPr>
            <p:nvPr/>
          </p:nvSpPr>
          <p:spPr bwMode="auto">
            <a:xfrm>
              <a:off x="933" y="2597"/>
              <a:ext cx="87" cy="108"/>
            </a:xfrm>
            <a:custGeom>
              <a:avLst/>
              <a:gdLst>
                <a:gd name="T0" fmla="*/ 4 w 175"/>
                <a:gd name="T1" fmla="*/ 15 h 215"/>
                <a:gd name="T2" fmla="*/ 2 w 175"/>
                <a:gd name="T3" fmla="*/ 30 h 215"/>
                <a:gd name="T4" fmla="*/ 0 w 175"/>
                <a:gd name="T5" fmla="*/ 46 h 215"/>
                <a:gd name="T6" fmla="*/ 0 w 175"/>
                <a:gd name="T7" fmla="*/ 61 h 215"/>
                <a:gd name="T8" fmla="*/ 6 w 175"/>
                <a:gd name="T9" fmla="*/ 74 h 215"/>
                <a:gd name="T10" fmla="*/ 15 w 175"/>
                <a:gd name="T11" fmla="*/ 89 h 215"/>
                <a:gd name="T12" fmla="*/ 25 w 175"/>
                <a:gd name="T13" fmla="*/ 102 h 215"/>
                <a:gd name="T14" fmla="*/ 36 w 175"/>
                <a:gd name="T15" fmla="*/ 115 h 215"/>
                <a:gd name="T16" fmla="*/ 51 w 175"/>
                <a:gd name="T17" fmla="*/ 125 h 215"/>
                <a:gd name="T18" fmla="*/ 66 w 175"/>
                <a:gd name="T19" fmla="*/ 134 h 215"/>
                <a:gd name="T20" fmla="*/ 79 w 175"/>
                <a:gd name="T21" fmla="*/ 142 h 215"/>
                <a:gd name="T22" fmla="*/ 92 w 175"/>
                <a:gd name="T23" fmla="*/ 151 h 215"/>
                <a:gd name="T24" fmla="*/ 104 w 175"/>
                <a:gd name="T25" fmla="*/ 161 h 215"/>
                <a:gd name="T26" fmla="*/ 115 w 175"/>
                <a:gd name="T27" fmla="*/ 170 h 215"/>
                <a:gd name="T28" fmla="*/ 126 w 175"/>
                <a:gd name="T29" fmla="*/ 181 h 215"/>
                <a:gd name="T30" fmla="*/ 136 w 175"/>
                <a:gd name="T31" fmla="*/ 195 h 215"/>
                <a:gd name="T32" fmla="*/ 145 w 175"/>
                <a:gd name="T33" fmla="*/ 208 h 215"/>
                <a:gd name="T34" fmla="*/ 157 w 175"/>
                <a:gd name="T35" fmla="*/ 215 h 215"/>
                <a:gd name="T36" fmla="*/ 168 w 175"/>
                <a:gd name="T37" fmla="*/ 213 h 215"/>
                <a:gd name="T38" fmla="*/ 175 w 175"/>
                <a:gd name="T39" fmla="*/ 204 h 215"/>
                <a:gd name="T40" fmla="*/ 174 w 175"/>
                <a:gd name="T41" fmla="*/ 193 h 215"/>
                <a:gd name="T42" fmla="*/ 166 w 175"/>
                <a:gd name="T43" fmla="*/ 180 h 215"/>
                <a:gd name="T44" fmla="*/ 157 w 175"/>
                <a:gd name="T45" fmla="*/ 168 h 215"/>
                <a:gd name="T46" fmla="*/ 147 w 175"/>
                <a:gd name="T47" fmla="*/ 159 h 215"/>
                <a:gd name="T48" fmla="*/ 138 w 175"/>
                <a:gd name="T49" fmla="*/ 147 h 215"/>
                <a:gd name="T50" fmla="*/ 128 w 175"/>
                <a:gd name="T51" fmla="*/ 140 h 215"/>
                <a:gd name="T52" fmla="*/ 117 w 175"/>
                <a:gd name="T53" fmla="*/ 130 h 215"/>
                <a:gd name="T54" fmla="*/ 106 w 175"/>
                <a:gd name="T55" fmla="*/ 121 h 215"/>
                <a:gd name="T56" fmla="*/ 92 w 175"/>
                <a:gd name="T57" fmla="*/ 113 h 215"/>
                <a:gd name="T58" fmla="*/ 79 w 175"/>
                <a:gd name="T59" fmla="*/ 106 h 215"/>
                <a:gd name="T60" fmla="*/ 66 w 175"/>
                <a:gd name="T61" fmla="*/ 97 h 215"/>
                <a:gd name="T62" fmla="*/ 53 w 175"/>
                <a:gd name="T63" fmla="*/ 87 h 215"/>
                <a:gd name="T64" fmla="*/ 43 w 175"/>
                <a:gd name="T65" fmla="*/ 76 h 215"/>
                <a:gd name="T66" fmla="*/ 42 w 175"/>
                <a:gd name="T67" fmla="*/ 72 h 215"/>
                <a:gd name="T68" fmla="*/ 38 w 175"/>
                <a:gd name="T69" fmla="*/ 66 h 215"/>
                <a:gd name="T70" fmla="*/ 36 w 175"/>
                <a:gd name="T71" fmla="*/ 63 h 215"/>
                <a:gd name="T72" fmla="*/ 34 w 175"/>
                <a:gd name="T73" fmla="*/ 59 h 215"/>
                <a:gd name="T74" fmla="*/ 32 w 175"/>
                <a:gd name="T75" fmla="*/ 57 h 215"/>
                <a:gd name="T76" fmla="*/ 32 w 175"/>
                <a:gd name="T77" fmla="*/ 53 h 215"/>
                <a:gd name="T78" fmla="*/ 30 w 175"/>
                <a:gd name="T79" fmla="*/ 51 h 215"/>
                <a:gd name="T80" fmla="*/ 28 w 175"/>
                <a:gd name="T81" fmla="*/ 49 h 215"/>
                <a:gd name="T82" fmla="*/ 30 w 175"/>
                <a:gd name="T83" fmla="*/ 53 h 215"/>
                <a:gd name="T84" fmla="*/ 30 w 175"/>
                <a:gd name="T85" fmla="*/ 55 h 215"/>
                <a:gd name="T86" fmla="*/ 30 w 175"/>
                <a:gd name="T87" fmla="*/ 55 h 215"/>
                <a:gd name="T88" fmla="*/ 30 w 175"/>
                <a:gd name="T89" fmla="*/ 51 h 215"/>
                <a:gd name="T90" fmla="*/ 32 w 175"/>
                <a:gd name="T91" fmla="*/ 42 h 215"/>
                <a:gd name="T92" fmla="*/ 34 w 175"/>
                <a:gd name="T93" fmla="*/ 34 h 215"/>
                <a:gd name="T94" fmla="*/ 34 w 175"/>
                <a:gd name="T95" fmla="*/ 25 h 215"/>
                <a:gd name="T96" fmla="*/ 36 w 175"/>
                <a:gd name="T97" fmla="*/ 15 h 215"/>
                <a:gd name="T98" fmla="*/ 32 w 175"/>
                <a:gd name="T99" fmla="*/ 4 h 215"/>
                <a:gd name="T100" fmla="*/ 21 w 175"/>
                <a:gd name="T101" fmla="*/ 0 h 215"/>
                <a:gd name="T102" fmla="*/ 9 w 175"/>
                <a:gd name="T103" fmla="*/ 4 h 215"/>
                <a:gd name="T104" fmla="*/ 4 w 175"/>
                <a:gd name="T105" fmla="*/ 15 h 215"/>
                <a:gd name="T106" fmla="*/ 4 w 175"/>
                <a:gd name="T107" fmla="*/ 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5" h="215">
                  <a:moveTo>
                    <a:pt x="4" y="15"/>
                  </a:moveTo>
                  <a:lnTo>
                    <a:pt x="2" y="30"/>
                  </a:lnTo>
                  <a:lnTo>
                    <a:pt x="0" y="46"/>
                  </a:lnTo>
                  <a:lnTo>
                    <a:pt x="0" y="61"/>
                  </a:lnTo>
                  <a:lnTo>
                    <a:pt x="6" y="74"/>
                  </a:lnTo>
                  <a:lnTo>
                    <a:pt x="15" y="89"/>
                  </a:lnTo>
                  <a:lnTo>
                    <a:pt x="25" y="102"/>
                  </a:lnTo>
                  <a:lnTo>
                    <a:pt x="36" y="115"/>
                  </a:lnTo>
                  <a:lnTo>
                    <a:pt x="51" y="125"/>
                  </a:lnTo>
                  <a:lnTo>
                    <a:pt x="66" y="134"/>
                  </a:lnTo>
                  <a:lnTo>
                    <a:pt x="79" y="142"/>
                  </a:lnTo>
                  <a:lnTo>
                    <a:pt x="92" y="151"/>
                  </a:lnTo>
                  <a:lnTo>
                    <a:pt x="104" y="161"/>
                  </a:lnTo>
                  <a:lnTo>
                    <a:pt x="115" y="170"/>
                  </a:lnTo>
                  <a:lnTo>
                    <a:pt x="126" y="181"/>
                  </a:lnTo>
                  <a:lnTo>
                    <a:pt x="136" y="195"/>
                  </a:lnTo>
                  <a:lnTo>
                    <a:pt x="145" y="208"/>
                  </a:lnTo>
                  <a:lnTo>
                    <a:pt x="157" y="215"/>
                  </a:lnTo>
                  <a:lnTo>
                    <a:pt x="168" y="213"/>
                  </a:lnTo>
                  <a:lnTo>
                    <a:pt x="175" y="204"/>
                  </a:lnTo>
                  <a:lnTo>
                    <a:pt x="174" y="193"/>
                  </a:lnTo>
                  <a:lnTo>
                    <a:pt x="166" y="180"/>
                  </a:lnTo>
                  <a:lnTo>
                    <a:pt x="157" y="168"/>
                  </a:lnTo>
                  <a:lnTo>
                    <a:pt x="147" y="159"/>
                  </a:lnTo>
                  <a:lnTo>
                    <a:pt x="138" y="147"/>
                  </a:lnTo>
                  <a:lnTo>
                    <a:pt x="128" y="140"/>
                  </a:lnTo>
                  <a:lnTo>
                    <a:pt x="117" y="130"/>
                  </a:lnTo>
                  <a:lnTo>
                    <a:pt x="106" y="121"/>
                  </a:lnTo>
                  <a:lnTo>
                    <a:pt x="92" y="113"/>
                  </a:lnTo>
                  <a:lnTo>
                    <a:pt x="79" y="106"/>
                  </a:lnTo>
                  <a:lnTo>
                    <a:pt x="66" y="97"/>
                  </a:lnTo>
                  <a:lnTo>
                    <a:pt x="53" y="87"/>
                  </a:lnTo>
                  <a:lnTo>
                    <a:pt x="43" y="76"/>
                  </a:lnTo>
                  <a:lnTo>
                    <a:pt x="42" y="72"/>
                  </a:lnTo>
                  <a:lnTo>
                    <a:pt x="38" y="66"/>
                  </a:lnTo>
                  <a:lnTo>
                    <a:pt x="36" y="63"/>
                  </a:lnTo>
                  <a:lnTo>
                    <a:pt x="34" y="59"/>
                  </a:lnTo>
                  <a:lnTo>
                    <a:pt x="32" y="57"/>
                  </a:lnTo>
                  <a:lnTo>
                    <a:pt x="32" y="53"/>
                  </a:lnTo>
                  <a:lnTo>
                    <a:pt x="30" y="51"/>
                  </a:lnTo>
                  <a:lnTo>
                    <a:pt x="28" y="49"/>
                  </a:lnTo>
                  <a:lnTo>
                    <a:pt x="30" y="53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2" y="42"/>
                  </a:lnTo>
                  <a:lnTo>
                    <a:pt x="34" y="34"/>
                  </a:lnTo>
                  <a:lnTo>
                    <a:pt x="34" y="25"/>
                  </a:lnTo>
                  <a:lnTo>
                    <a:pt x="36" y="15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9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Freeform 28"/>
            <p:cNvSpPr>
              <a:spLocks/>
            </p:cNvSpPr>
            <p:nvPr/>
          </p:nvSpPr>
          <p:spPr bwMode="auto">
            <a:xfrm>
              <a:off x="1201" y="2472"/>
              <a:ext cx="19" cy="56"/>
            </a:xfrm>
            <a:custGeom>
              <a:avLst/>
              <a:gdLst>
                <a:gd name="T0" fmla="*/ 0 w 37"/>
                <a:gd name="T1" fmla="*/ 15 h 114"/>
                <a:gd name="T2" fmla="*/ 2 w 37"/>
                <a:gd name="T3" fmla="*/ 36 h 114"/>
                <a:gd name="T4" fmla="*/ 2 w 37"/>
                <a:gd name="T5" fmla="*/ 57 h 114"/>
                <a:gd name="T6" fmla="*/ 3 w 37"/>
                <a:gd name="T7" fmla="*/ 78 h 114"/>
                <a:gd name="T8" fmla="*/ 5 w 37"/>
                <a:gd name="T9" fmla="*/ 98 h 114"/>
                <a:gd name="T10" fmla="*/ 11 w 37"/>
                <a:gd name="T11" fmla="*/ 110 h 114"/>
                <a:gd name="T12" fmla="*/ 22 w 37"/>
                <a:gd name="T13" fmla="*/ 114 h 114"/>
                <a:gd name="T14" fmla="*/ 34 w 37"/>
                <a:gd name="T15" fmla="*/ 110 h 114"/>
                <a:gd name="T16" fmla="*/ 37 w 37"/>
                <a:gd name="T17" fmla="*/ 98 h 114"/>
                <a:gd name="T18" fmla="*/ 36 w 37"/>
                <a:gd name="T19" fmla="*/ 78 h 114"/>
                <a:gd name="T20" fmla="*/ 34 w 37"/>
                <a:gd name="T21" fmla="*/ 57 h 114"/>
                <a:gd name="T22" fmla="*/ 32 w 37"/>
                <a:gd name="T23" fmla="*/ 36 h 114"/>
                <a:gd name="T24" fmla="*/ 32 w 37"/>
                <a:gd name="T25" fmla="*/ 15 h 114"/>
                <a:gd name="T26" fmla="*/ 26 w 37"/>
                <a:gd name="T27" fmla="*/ 4 h 114"/>
                <a:gd name="T28" fmla="*/ 17 w 37"/>
                <a:gd name="T29" fmla="*/ 0 h 114"/>
                <a:gd name="T30" fmla="*/ 5 w 37"/>
                <a:gd name="T31" fmla="*/ 4 h 114"/>
                <a:gd name="T32" fmla="*/ 0 w 37"/>
                <a:gd name="T33" fmla="*/ 15 h 114"/>
                <a:gd name="T34" fmla="*/ 0 w 37"/>
                <a:gd name="T35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14">
                  <a:moveTo>
                    <a:pt x="0" y="15"/>
                  </a:moveTo>
                  <a:lnTo>
                    <a:pt x="2" y="36"/>
                  </a:lnTo>
                  <a:lnTo>
                    <a:pt x="2" y="57"/>
                  </a:lnTo>
                  <a:lnTo>
                    <a:pt x="3" y="78"/>
                  </a:lnTo>
                  <a:lnTo>
                    <a:pt x="5" y="98"/>
                  </a:lnTo>
                  <a:lnTo>
                    <a:pt x="11" y="110"/>
                  </a:lnTo>
                  <a:lnTo>
                    <a:pt x="22" y="114"/>
                  </a:lnTo>
                  <a:lnTo>
                    <a:pt x="34" y="110"/>
                  </a:lnTo>
                  <a:lnTo>
                    <a:pt x="37" y="98"/>
                  </a:lnTo>
                  <a:lnTo>
                    <a:pt x="36" y="78"/>
                  </a:lnTo>
                  <a:lnTo>
                    <a:pt x="34" y="57"/>
                  </a:lnTo>
                  <a:lnTo>
                    <a:pt x="32" y="36"/>
                  </a:lnTo>
                  <a:lnTo>
                    <a:pt x="32" y="15"/>
                  </a:lnTo>
                  <a:lnTo>
                    <a:pt x="26" y="4"/>
                  </a:lnTo>
                  <a:lnTo>
                    <a:pt x="17" y="0"/>
                  </a:lnTo>
                  <a:lnTo>
                    <a:pt x="5" y="4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29"/>
            <p:cNvSpPr>
              <a:spLocks/>
            </p:cNvSpPr>
            <p:nvPr/>
          </p:nvSpPr>
          <p:spPr bwMode="auto">
            <a:xfrm>
              <a:off x="1141" y="2590"/>
              <a:ext cx="84" cy="40"/>
            </a:xfrm>
            <a:custGeom>
              <a:avLst/>
              <a:gdLst>
                <a:gd name="T0" fmla="*/ 149 w 168"/>
                <a:gd name="T1" fmla="*/ 38 h 81"/>
                <a:gd name="T2" fmla="*/ 140 w 168"/>
                <a:gd name="T3" fmla="*/ 42 h 81"/>
                <a:gd name="T4" fmla="*/ 130 w 168"/>
                <a:gd name="T5" fmla="*/ 44 h 81"/>
                <a:gd name="T6" fmla="*/ 123 w 168"/>
                <a:gd name="T7" fmla="*/ 45 h 81"/>
                <a:gd name="T8" fmla="*/ 115 w 168"/>
                <a:gd name="T9" fmla="*/ 45 h 81"/>
                <a:gd name="T10" fmla="*/ 108 w 168"/>
                <a:gd name="T11" fmla="*/ 47 h 81"/>
                <a:gd name="T12" fmla="*/ 100 w 168"/>
                <a:gd name="T13" fmla="*/ 47 h 81"/>
                <a:gd name="T14" fmla="*/ 91 w 168"/>
                <a:gd name="T15" fmla="*/ 49 h 81"/>
                <a:gd name="T16" fmla="*/ 81 w 168"/>
                <a:gd name="T17" fmla="*/ 49 h 81"/>
                <a:gd name="T18" fmla="*/ 79 w 168"/>
                <a:gd name="T19" fmla="*/ 47 h 81"/>
                <a:gd name="T20" fmla="*/ 75 w 168"/>
                <a:gd name="T21" fmla="*/ 45 h 81"/>
                <a:gd name="T22" fmla="*/ 74 w 168"/>
                <a:gd name="T23" fmla="*/ 45 h 81"/>
                <a:gd name="T24" fmla="*/ 70 w 168"/>
                <a:gd name="T25" fmla="*/ 44 h 81"/>
                <a:gd name="T26" fmla="*/ 66 w 168"/>
                <a:gd name="T27" fmla="*/ 42 h 81"/>
                <a:gd name="T28" fmla="*/ 64 w 168"/>
                <a:gd name="T29" fmla="*/ 40 h 81"/>
                <a:gd name="T30" fmla="*/ 60 w 168"/>
                <a:gd name="T31" fmla="*/ 40 h 81"/>
                <a:gd name="T32" fmla="*/ 57 w 168"/>
                <a:gd name="T33" fmla="*/ 38 h 81"/>
                <a:gd name="T34" fmla="*/ 55 w 168"/>
                <a:gd name="T35" fmla="*/ 36 h 81"/>
                <a:gd name="T36" fmla="*/ 53 w 168"/>
                <a:gd name="T37" fmla="*/ 36 h 81"/>
                <a:gd name="T38" fmla="*/ 51 w 168"/>
                <a:gd name="T39" fmla="*/ 34 h 81"/>
                <a:gd name="T40" fmla="*/ 51 w 168"/>
                <a:gd name="T41" fmla="*/ 34 h 81"/>
                <a:gd name="T42" fmla="*/ 45 w 168"/>
                <a:gd name="T43" fmla="*/ 27 h 81"/>
                <a:gd name="T44" fmla="*/ 41 w 168"/>
                <a:gd name="T45" fmla="*/ 19 h 81"/>
                <a:gd name="T46" fmla="*/ 36 w 168"/>
                <a:gd name="T47" fmla="*/ 13 h 81"/>
                <a:gd name="T48" fmla="*/ 30 w 168"/>
                <a:gd name="T49" fmla="*/ 6 h 81"/>
                <a:gd name="T50" fmla="*/ 19 w 168"/>
                <a:gd name="T51" fmla="*/ 0 h 81"/>
                <a:gd name="T52" fmla="*/ 8 w 168"/>
                <a:gd name="T53" fmla="*/ 2 h 81"/>
                <a:gd name="T54" fmla="*/ 0 w 168"/>
                <a:gd name="T55" fmla="*/ 12 h 81"/>
                <a:gd name="T56" fmla="*/ 4 w 168"/>
                <a:gd name="T57" fmla="*/ 23 h 81"/>
                <a:gd name="T58" fmla="*/ 9 w 168"/>
                <a:gd name="T59" fmla="*/ 30 h 81"/>
                <a:gd name="T60" fmla="*/ 15 w 168"/>
                <a:gd name="T61" fmla="*/ 38 h 81"/>
                <a:gd name="T62" fmla="*/ 21 w 168"/>
                <a:gd name="T63" fmla="*/ 47 h 81"/>
                <a:gd name="T64" fmla="*/ 28 w 168"/>
                <a:gd name="T65" fmla="*/ 55 h 81"/>
                <a:gd name="T66" fmla="*/ 36 w 168"/>
                <a:gd name="T67" fmla="*/ 62 h 81"/>
                <a:gd name="T68" fmla="*/ 47 w 168"/>
                <a:gd name="T69" fmla="*/ 68 h 81"/>
                <a:gd name="T70" fmla="*/ 58 w 168"/>
                <a:gd name="T71" fmla="*/ 74 h 81"/>
                <a:gd name="T72" fmla="*/ 70 w 168"/>
                <a:gd name="T73" fmla="*/ 78 h 81"/>
                <a:gd name="T74" fmla="*/ 79 w 168"/>
                <a:gd name="T75" fmla="*/ 81 h 81"/>
                <a:gd name="T76" fmla="*/ 91 w 168"/>
                <a:gd name="T77" fmla="*/ 81 h 81"/>
                <a:gd name="T78" fmla="*/ 102 w 168"/>
                <a:gd name="T79" fmla="*/ 81 h 81"/>
                <a:gd name="T80" fmla="*/ 115 w 168"/>
                <a:gd name="T81" fmla="*/ 79 h 81"/>
                <a:gd name="T82" fmla="*/ 126 w 168"/>
                <a:gd name="T83" fmla="*/ 78 h 81"/>
                <a:gd name="T84" fmla="*/ 138 w 168"/>
                <a:gd name="T85" fmla="*/ 74 h 81"/>
                <a:gd name="T86" fmla="*/ 149 w 168"/>
                <a:gd name="T87" fmla="*/ 72 h 81"/>
                <a:gd name="T88" fmla="*/ 158 w 168"/>
                <a:gd name="T89" fmla="*/ 68 h 81"/>
                <a:gd name="T90" fmla="*/ 168 w 168"/>
                <a:gd name="T91" fmla="*/ 61 h 81"/>
                <a:gd name="T92" fmla="*/ 168 w 168"/>
                <a:gd name="T93" fmla="*/ 49 h 81"/>
                <a:gd name="T94" fmla="*/ 162 w 168"/>
                <a:gd name="T95" fmla="*/ 40 h 81"/>
                <a:gd name="T96" fmla="*/ 149 w 168"/>
                <a:gd name="T97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8" h="81">
                  <a:moveTo>
                    <a:pt x="149" y="38"/>
                  </a:moveTo>
                  <a:lnTo>
                    <a:pt x="140" y="42"/>
                  </a:lnTo>
                  <a:lnTo>
                    <a:pt x="130" y="44"/>
                  </a:lnTo>
                  <a:lnTo>
                    <a:pt x="123" y="45"/>
                  </a:lnTo>
                  <a:lnTo>
                    <a:pt x="115" y="45"/>
                  </a:lnTo>
                  <a:lnTo>
                    <a:pt x="108" y="47"/>
                  </a:lnTo>
                  <a:lnTo>
                    <a:pt x="100" y="47"/>
                  </a:lnTo>
                  <a:lnTo>
                    <a:pt x="91" y="49"/>
                  </a:lnTo>
                  <a:lnTo>
                    <a:pt x="81" y="49"/>
                  </a:lnTo>
                  <a:lnTo>
                    <a:pt x="79" y="47"/>
                  </a:lnTo>
                  <a:lnTo>
                    <a:pt x="75" y="45"/>
                  </a:lnTo>
                  <a:lnTo>
                    <a:pt x="74" y="45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0" y="40"/>
                  </a:lnTo>
                  <a:lnTo>
                    <a:pt x="57" y="38"/>
                  </a:lnTo>
                  <a:lnTo>
                    <a:pt x="55" y="36"/>
                  </a:lnTo>
                  <a:lnTo>
                    <a:pt x="53" y="36"/>
                  </a:lnTo>
                  <a:lnTo>
                    <a:pt x="51" y="34"/>
                  </a:lnTo>
                  <a:lnTo>
                    <a:pt x="51" y="34"/>
                  </a:lnTo>
                  <a:lnTo>
                    <a:pt x="45" y="27"/>
                  </a:lnTo>
                  <a:lnTo>
                    <a:pt x="41" y="19"/>
                  </a:lnTo>
                  <a:lnTo>
                    <a:pt x="36" y="13"/>
                  </a:lnTo>
                  <a:lnTo>
                    <a:pt x="30" y="6"/>
                  </a:lnTo>
                  <a:lnTo>
                    <a:pt x="19" y="0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23"/>
                  </a:lnTo>
                  <a:lnTo>
                    <a:pt x="9" y="30"/>
                  </a:lnTo>
                  <a:lnTo>
                    <a:pt x="15" y="38"/>
                  </a:lnTo>
                  <a:lnTo>
                    <a:pt x="21" y="47"/>
                  </a:lnTo>
                  <a:lnTo>
                    <a:pt x="28" y="55"/>
                  </a:lnTo>
                  <a:lnTo>
                    <a:pt x="36" y="62"/>
                  </a:lnTo>
                  <a:lnTo>
                    <a:pt x="47" y="68"/>
                  </a:lnTo>
                  <a:lnTo>
                    <a:pt x="58" y="74"/>
                  </a:lnTo>
                  <a:lnTo>
                    <a:pt x="70" y="78"/>
                  </a:lnTo>
                  <a:lnTo>
                    <a:pt x="79" y="81"/>
                  </a:lnTo>
                  <a:lnTo>
                    <a:pt x="91" y="81"/>
                  </a:lnTo>
                  <a:lnTo>
                    <a:pt x="102" y="81"/>
                  </a:lnTo>
                  <a:lnTo>
                    <a:pt x="115" y="79"/>
                  </a:lnTo>
                  <a:lnTo>
                    <a:pt x="126" y="78"/>
                  </a:lnTo>
                  <a:lnTo>
                    <a:pt x="138" y="74"/>
                  </a:lnTo>
                  <a:lnTo>
                    <a:pt x="149" y="72"/>
                  </a:lnTo>
                  <a:lnTo>
                    <a:pt x="158" y="68"/>
                  </a:lnTo>
                  <a:lnTo>
                    <a:pt x="168" y="61"/>
                  </a:lnTo>
                  <a:lnTo>
                    <a:pt x="168" y="49"/>
                  </a:lnTo>
                  <a:lnTo>
                    <a:pt x="162" y="40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Freeform 30"/>
            <p:cNvSpPr>
              <a:spLocks/>
            </p:cNvSpPr>
            <p:nvPr/>
          </p:nvSpPr>
          <p:spPr bwMode="auto">
            <a:xfrm>
              <a:off x="1101" y="2374"/>
              <a:ext cx="208" cy="395"/>
            </a:xfrm>
            <a:custGeom>
              <a:avLst/>
              <a:gdLst>
                <a:gd name="T0" fmla="*/ 313 w 415"/>
                <a:gd name="T1" fmla="*/ 170 h 791"/>
                <a:gd name="T2" fmla="*/ 292 w 415"/>
                <a:gd name="T3" fmla="*/ 94 h 791"/>
                <a:gd name="T4" fmla="*/ 268 w 415"/>
                <a:gd name="T5" fmla="*/ 42 h 791"/>
                <a:gd name="T6" fmla="*/ 239 w 415"/>
                <a:gd name="T7" fmla="*/ 19 h 791"/>
                <a:gd name="T8" fmla="*/ 207 w 415"/>
                <a:gd name="T9" fmla="*/ 8 h 791"/>
                <a:gd name="T10" fmla="*/ 173 w 415"/>
                <a:gd name="T11" fmla="*/ 2 h 791"/>
                <a:gd name="T12" fmla="*/ 145 w 415"/>
                <a:gd name="T13" fmla="*/ 4 h 791"/>
                <a:gd name="T14" fmla="*/ 145 w 415"/>
                <a:gd name="T15" fmla="*/ 25 h 791"/>
                <a:gd name="T16" fmla="*/ 194 w 415"/>
                <a:gd name="T17" fmla="*/ 38 h 791"/>
                <a:gd name="T18" fmla="*/ 241 w 415"/>
                <a:gd name="T19" fmla="*/ 70 h 791"/>
                <a:gd name="T20" fmla="*/ 266 w 415"/>
                <a:gd name="T21" fmla="*/ 121 h 791"/>
                <a:gd name="T22" fmla="*/ 283 w 415"/>
                <a:gd name="T23" fmla="*/ 183 h 791"/>
                <a:gd name="T24" fmla="*/ 300 w 415"/>
                <a:gd name="T25" fmla="*/ 230 h 791"/>
                <a:gd name="T26" fmla="*/ 313 w 415"/>
                <a:gd name="T27" fmla="*/ 255 h 791"/>
                <a:gd name="T28" fmla="*/ 328 w 415"/>
                <a:gd name="T29" fmla="*/ 277 h 791"/>
                <a:gd name="T30" fmla="*/ 349 w 415"/>
                <a:gd name="T31" fmla="*/ 298 h 791"/>
                <a:gd name="T32" fmla="*/ 371 w 415"/>
                <a:gd name="T33" fmla="*/ 323 h 791"/>
                <a:gd name="T34" fmla="*/ 383 w 415"/>
                <a:gd name="T35" fmla="*/ 349 h 791"/>
                <a:gd name="T36" fmla="*/ 377 w 415"/>
                <a:gd name="T37" fmla="*/ 370 h 791"/>
                <a:gd name="T38" fmla="*/ 353 w 415"/>
                <a:gd name="T39" fmla="*/ 387 h 791"/>
                <a:gd name="T40" fmla="*/ 334 w 415"/>
                <a:gd name="T41" fmla="*/ 394 h 791"/>
                <a:gd name="T42" fmla="*/ 328 w 415"/>
                <a:gd name="T43" fmla="*/ 398 h 791"/>
                <a:gd name="T44" fmla="*/ 319 w 415"/>
                <a:gd name="T45" fmla="*/ 398 h 791"/>
                <a:gd name="T46" fmla="*/ 305 w 415"/>
                <a:gd name="T47" fmla="*/ 406 h 791"/>
                <a:gd name="T48" fmla="*/ 300 w 415"/>
                <a:gd name="T49" fmla="*/ 442 h 791"/>
                <a:gd name="T50" fmla="*/ 290 w 415"/>
                <a:gd name="T51" fmla="*/ 496 h 791"/>
                <a:gd name="T52" fmla="*/ 271 w 415"/>
                <a:gd name="T53" fmla="*/ 551 h 791"/>
                <a:gd name="T54" fmla="*/ 243 w 415"/>
                <a:gd name="T55" fmla="*/ 600 h 791"/>
                <a:gd name="T56" fmla="*/ 205 w 415"/>
                <a:gd name="T57" fmla="*/ 647 h 791"/>
                <a:gd name="T58" fmla="*/ 162 w 415"/>
                <a:gd name="T59" fmla="*/ 683 h 791"/>
                <a:gd name="T60" fmla="*/ 115 w 415"/>
                <a:gd name="T61" fmla="*/ 704 h 791"/>
                <a:gd name="T62" fmla="*/ 58 w 415"/>
                <a:gd name="T63" fmla="*/ 710 h 791"/>
                <a:gd name="T64" fmla="*/ 20 w 415"/>
                <a:gd name="T65" fmla="*/ 706 h 791"/>
                <a:gd name="T66" fmla="*/ 9 w 415"/>
                <a:gd name="T67" fmla="*/ 711 h 791"/>
                <a:gd name="T68" fmla="*/ 5 w 415"/>
                <a:gd name="T69" fmla="*/ 732 h 791"/>
                <a:gd name="T70" fmla="*/ 0 w 415"/>
                <a:gd name="T71" fmla="*/ 760 h 791"/>
                <a:gd name="T72" fmla="*/ 5 w 415"/>
                <a:gd name="T73" fmla="*/ 787 h 791"/>
                <a:gd name="T74" fmla="*/ 26 w 415"/>
                <a:gd name="T75" fmla="*/ 787 h 791"/>
                <a:gd name="T76" fmla="*/ 32 w 415"/>
                <a:gd name="T77" fmla="*/ 766 h 791"/>
                <a:gd name="T78" fmla="*/ 34 w 415"/>
                <a:gd name="T79" fmla="*/ 747 h 791"/>
                <a:gd name="T80" fmla="*/ 66 w 415"/>
                <a:gd name="T81" fmla="*/ 740 h 791"/>
                <a:gd name="T82" fmla="*/ 122 w 415"/>
                <a:gd name="T83" fmla="*/ 734 h 791"/>
                <a:gd name="T84" fmla="*/ 173 w 415"/>
                <a:gd name="T85" fmla="*/ 713 h 791"/>
                <a:gd name="T86" fmla="*/ 219 w 415"/>
                <a:gd name="T87" fmla="*/ 679 h 791"/>
                <a:gd name="T88" fmla="*/ 260 w 415"/>
                <a:gd name="T89" fmla="*/ 630 h 791"/>
                <a:gd name="T90" fmla="*/ 292 w 415"/>
                <a:gd name="T91" fmla="*/ 576 h 791"/>
                <a:gd name="T92" fmla="*/ 315 w 415"/>
                <a:gd name="T93" fmla="*/ 515 h 791"/>
                <a:gd name="T94" fmla="*/ 330 w 415"/>
                <a:gd name="T95" fmla="*/ 455 h 791"/>
                <a:gd name="T96" fmla="*/ 336 w 415"/>
                <a:gd name="T97" fmla="*/ 425 h 791"/>
                <a:gd name="T98" fmla="*/ 341 w 415"/>
                <a:gd name="T99" fmla="*/ 425 h 791"/>
                <a:gd name="T100" fmla="*/ 362 w 415"/>
                <a:gd name="T101" fmla="*/ 417 h 791"/>
                <a:gd name="T102" fmla="*/ 390 w 415"/>
                <a:gd name="T103" fmla="*/ 402 h 791"/>
                <a:gd name="T104" fmla="*/ 407 w 415"/>
                <a:gd name="T105" fmla="*/ 383 h 791"/>
                <a:gd name="T106" fmla="*/ 415 w 415"/>
                <a:gd name="T107" fmla="*/ 353 h 791"/>
                <a:gd name="T108" fmla="*/ 411 w 415"/>
                <a:gd name="T109" fmla="*/ 319 h 791"/>
                <a:gd name="T110" fmla="*/ 388 w 415"/>
                <a:gd name="T111" fmla="*/ 287 h 791"/>
                <a:gd name="T112" fmla="*/ 358 w 415"/>
                <a:gd name="T113" fmla="*/ 255 h 791"/>
                <a:gd name="T114" fmla="*/ 332 w 415"/>
                <a:gd name="T115" fmla="*/ 223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5" h="791">
                  <a:moveTo>
                    <a:pt x="324" y="208"/>
                  </a:moveTo>
                  <a:lnTo>
                    <a:pt x="313" y="170"/>
                  </a:lnTo>
                  <a:lnTo>
                    <a:pt x="303" y="132"/>
                  </a:lnTo>
                  <a:lnTo>
                    <a:pt x="292" y="94"/>
                  </a:lnTo>
                  <a:lnTo>
                    <a:pt x="277" y="57"/>
                  </a:lnTo>
                  <a:lnTo>
                    <a:pt x="268" y="42"/>
                  </a:lnTo>
                  <a:lnTo>
                    <a:pt x="254" y="28"/>
                  </a:lnTo>
                  <a:lnTo>
                    <a:pt x="239" y="19"/>
                  </a:lnTo>
                  <a:lnTo>
                    <a:pt x="224" y="11"/>
                  </a:lnTo>
                  <a:lnTo>
                    <a:pt x="207" y="8"/>
                  </a:lnTo>
                  <a:lnTo>
                    <a:pt x="190" y="4"/>
                  </a:lnTo>
                  <a:lnTo>
                    <a:pt x="173" y="2"/>
                  </a:lnTo>
                  <a:lnTo>
                    <a:pt x="156" y="0"/>
                  </a:lnTo>
                  <a:lnTo>
                    <a:pt x="145" y="4"/>
                  </a:lnTo>
                  <a:lnTo>
                    <a:pt x="141" y="15"/>
                  </a:lnTo>
                  <a:lnTo>
                    <a:pt x="145" y="25"/>
                  </a:lnTo>
                  <a:lnTo>
                    <a:pt x="156" y="30"/>
                  </a:lnTo>
                  <a:lnTo>
                    <a:pt x="194" y="38"/>
                  </a:lnTo>
                  <a:lnTo>
                    <a:pt x="222" y="51"/>
                  </a:lnTo>
                  <a:lnTo>
                    <a:pt x="241" y="70"/>
                  </a:lnTo>
                  <a:lnTo>
                    <a:pt x="256" y="94"/>
                  </a:lnTo>
                  <a:lnTo>
                    <a:pt x="266" y="121"/>
                  </a:lnTo>
                  <a:lnTo>
                    <a:pt x="275" y="151"/>
                  </a:lnTo>
                  <a:lnTo>
                    <a:pt x="283" y="183"/>
                  </a:lnTo>
                  <a:lnTo>
                    <a:pt x="294" y="217"/>
                  </a:lnTo>
                  <a:lnTo>
                    <a:pt x="300" y="230"/>
                  </a:lnTo>
                  <a:lnTo>
                    <a:pt x="305" y="244"/>
                  </a:lnTo>
                  <a:lnTo>
                    <a:pt x="313" y="255"/>
                  </a:lnTo>
                  <a:lnTo>
                    <a:pt x="320" y="266"/>
                  </a:lnTo>
                  <a:lnTo>
                    <a:pt x="328" y="277"/>
                  </a:lnTo>
                  <a:lnTo>
                    <a:pt x="337" y="287"/>
                  </a:lnTo>
                  <a:lnTo>
                    <a:pt x="349" y="298"/>
                  </a:lnTo>
                  <a:lnTo>
                    <a:pt x="358" y="308"/>
                  </a:lnTo>
                  <a:lnTo>
                    <a:pt x="371" y="323"/>
                  </a:lnTo>
                  <a:lnTo>
                    <a:pt x="381" y="336"/>
                  </a:lnTo>
                  <a:lnTo>
                    <a:pt x="383" y="349"/>
                  </a:lnTo>
                  <a:lnTo>
                    <a:pt x="383" y="360"/>
                  </a:lnTo>
                  <a:lnTo>
                    <a:pt x="377" y="370"/>
                  </a:lnTo>
                  <a:lnTo>
                    <a:pt x="368" y="379"/>
                  </a:lnTo>
                  <a:lnTo>
                    <a:pt x="353" y="387"/>
                  </a:lnTo>
                  <a:lnTo>
                    <a:pt x="336" y="393"/>
                  </a:lnTo>
                  <a:lnTo>
                    <a:pt x="334" y="394"/>
                  </a:lnTo>
                  <a:lnTo>
                    <a:pt x="330" y="396"/>
                  </a:lnTo>
                  <a:lnTo>
                    <a:pt x="328" y="398"/>
                  </a:lnTo>
                  <a:lnTo>
                    <a:pt x="326" y="400"/>
                  </a:lnTo>
                  <a:lnTo>
                    <a:pt x="319" y="398"/>
                  </a:lnTo>
                  <a:lnTo>
                    <a:pt x="313" y="400"/>
                  </a:lnTo>
                  <a:lnTo>
                    <a:pt x="305" y="406"/>
                  </a:lnTo>
                  <a:lnTo>
                    <a:pt x="303" y="413"/>
                  </a:lnTo>
                  <a:lnTo>
                    <a:pt x="300" y="442"/>
                  </a:lnTo>
                  <a:lnTo>
                    <a:pt x="296" y="470"/>
                  </a:lnTo>
                  <a:lnTo>
                    <a:pt x="290" y="496"/>
                  </a:lnTo>
                  <a:lnTo>
                    <a:pt x="281" y="525"/>
                  </a:lnTo>
                  <a:lnTo>
                    <a:pt x="271" y="551"/>
                  </a:lnTo>
                  <a:lnTo>
                    <a:pt x="258" y="576"/>
                  </a:lnTo>
                  <a:lnTo>
                    <a:pt x="243" y="600"/>
                  </a:lnTo>
                  <a:lnTo>
                    <a:pt x="226" y="623"/>
                  </a:lnTo>
                  <a:lnTo>
                    <a:pt x="205" y="647"/>
                  </a:lnTo>
                  <a:lnTo>
                    <a:pt x="185" y="666"/>
                  </a:lnTo>
                  <a:lnTo>
                    <a:pt x="162" y="683"/>
                  </a:lnTo>
                  <a:lnTo>
                    <a:pt x="139" y="694"/>
                  </a:lnTo>
                  <a:lnTo>
                    <a:pt x="115" y="704"/>
                  </a:lnTo>
                  <a:lnTo>
                    <a:pt x="87" y="708"/>
                  </a:lnTo>
                  <a:lnTo>
                    <a:pt x="58" y="710"/>
                  </a:lnTo>
                  <a:lnTo>
                    <a:pt x="26" y="706"/>
                  </a:lnTo>
                  <a:lnTo>
                    <a:pt x="20" y="706"/>
                  </a:lnTo>
                  <a:lnTo>
                    <a:pt x="15" y="708"/>
                  </a:lnTo>
                  <a:lnTo>
                    <a:pt x="9" y="711"/>
                  </a:lnTo>
                  <a:lnTo>
                    <a:pt x="7" y="717"/>
                  </a:lnTo>
                  <a:lnTo>
                    <a:pt x="5" y="732"/>
                  </a:lnTo>
                  <a:lnTo>
                    <a:pt x="2" y="745"/>
                  </a:lnTo>
                  <a:lnTo>
                    <a:pt x="0" y="760"/>
                  </a:lnTo>
                  <a:lnTo>
                    <a:pt x="0" y="776"/>
                  </a:lnTo>
                  <a:lnTo>
                    <a:pt x="5" y="787"/>
                  </a:lnTo>
                  <a:lnTo>
                    <a:pt x="17" y="791"/>
                  </a:lnTo>
                  <a:lnTo>
                    <a:pt x="26" y="787"/>
                  </a:lnTo>
                  <a:lnTo>
                    <a:pt x="32" y="776"/>
                  </a:lnTo>
                  <a:lnTo>
                    <a:pt x="32" y="766"/>
                  </a:lnTo>
                  <a:lnTo>
                    <a:pt x="34" y="757"/>
                  </a:lnTo>
                  <a:lnTo>
                    <a:pt x="34" y="747"/>
                  </a:lnTo>
                  <a:lnTo>
                    <a:pt x="36" y="738"/>
                  </a:lnTo>
                  <a:lnTo>
                    <a:pt x="66" y="740"/>
                  </a:lnTo>
                  <a:lnTo>
                    <a:pt x="96" y="738"/>
                  </a:lnTo>
                  <a:lnTo>
                    <a:pt x="122" y="734"/>
                  </a:lnTo>
                  <a:lnTo>
                    <a:pt x="149" y="725"/>
                  </a:lnTo>
                  <a:lnTo>
                    <a:pt x="173" y="713"/>
                  </a:lnTo>
                  <a:lnTo>
                    <a:pt x="196" y="698"/>
                  </a:lnTo>
                  <a:lnTo>
                    <a:pt x="219" y="679"/>
                  </a:lnTo>
                  <a:lnTo>
                    <a:pt x="241" y="655"/>
                  </a:lnTo>
                  <a:lnTo>
                    <a:pt x="260" y="630"/>
                  </a:lnTo>
                  <a:lnTo>
                    <a:pt x="277" y="602"/>
                  </a:lnTo>
                  <a:lnTo>
                    <a:pt x="292" y="576"/>
                  </a:lnTo>
                  <a:lnTo>
                    <a:pt x="305" y="545"/>
                  </a:lnTo>
                  <a:lnTo>
                    <a:pt x="315" y="515"/>
                  </a:lnTo>
                  <a:lnTo>
                    <a:pt x="324" y="485"/>
                  </a:lnTo>
                  <a:lnTo>
                    <a:pt x="330" y="455"/>
                  </a:lnTo>
                  <a:lnTo>
                    <a:pt x="334" y="423"/>
                  </a:lnTo>
                  <a:lnTo>
                    <a:pt x="336" y="425"/>
                  </a:lnTo>
                  <a:lnTo>
                    <a:pt x="337" y="425"/>
                  </a:lnTo>
                  <a:lnTo>
                    <a:pt x="341" y="425"/>
                  </a:lnTo>
                  <a:lnTo>
                    <a:pt x="343" y="423"/>
                  </a:lnTo>
                  <a:lnTo>
                    <a:pt x="362" y="417"/>
                  </a:lnTo>
                  <a:lnTo>
                    <a:pt x="377" y="410"/>
                  </a:lnTo>
                  <a:lnTo>
                    <a:pt x="390" y="402"/>
                  </a:lnTo>
                  <a:lnTo>
                    <a:pt x="400" y="393"/>
                  </a:lnTo>
                  <a:lnTo>
                    <a:pt x="407" y="383"/>
                  </a:lnTo>
                  <a:lnTo>
                    <a:pt x="413" y="370"/>
                  </a:lnTo>
                  <a:lnTo>
                    <a:pt x="415" y="353"/>
                  </a:lnTo>
                  <a:lnTo>
                    <a:pt x="415" y="334"/>
                  </a:lnTo>
                  <a:lnTo>
                    <a:pt x="411" y="319"/>
                  </a:lnTo>
                  <a:lnTo>
                    <a:pt x="402" y="302"/>
                  </a:lnTo>
                  <a:lnTo>
                    <a:pt x="388" y="287"/>
                  </a:lnTo>
                  <a:lnTo>
                    <a:pt x="375" y="270"/>
                  </a:lnTo>
                  <a:lnTo>
                    <a:pt x="358" y="255"/>
                  </a:lnTo>
                  <a:lnTo>
                    <a:pt x="345" y="240"/>
                  </a:lnTo>
                  <a:lnTo>
                    <a:pt x="332" y="223"/>
                  </a:lnTo>
                  <a:lnTo>
                    <a:pt x="324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Freeform 31"/>
            <p:cNvSpPr>
              <a:spLocks/>
            </p:cNvSpPr>
            <p:nvPr/>
          </p:nvSpPr>
          <p:spPr bwMode="auto">
            <a:xfrm>
              <a:off x="621" y="2785"/>
              <a:ext cx="385" cy="165"/>
            </a:xfrm>
            <a:custGeom>
              <a:avLst/>
              <a:gdLst>
                <a:gd name="T0" fmla="*/ 740 w 770"/>
                <a:gd name="T1" fmla="*/ 83 h 330"/>
                <a:gd name="T2" fmla="*/ 691 w 770"/>
                <a:gd name="T3" fmla="*/ 62 h 330"/>
                <a:gd name="T4" fmla="*/ 638 w 770"/>
                <a:gd name="T5" fmla="*/ 51 h 330"/>
                <a:gd name="T6" fmla="*/ 583 w 770"/>
                <a:gd name="T7" fmla="*/ 47 h 330"/>
                <a:gd name="T8" fmla="*/ 529 w 770"/>
                <a:gd name="T9" fmla="*/ 51 h 330"/>
                <a:gd name="T10" fmla="*/ 472 w 770"/>
                <a:gd name="T11" fmla="*/ 58 h 330"/>
                <a:gd name="T12" fmla="*/ 416 w 770"/>
                <a:gd name="T13" fmla="*/ 68 h 330"/>
                <a:gd name="T14" fmla="*/ 361 w 770"/>
                <a:gd name="T15" fmla="*/ 75 h 330"/>
                <a:gd name="T16" fmla="*/ 336 w 770"/>
                <a:gd name="T17" fmla="*/ 60 h 330"/>
                <a:gd name="T18" fmla="*/ 340 w 770"/>
                <a:gd name="T19" fmla="*/ 30 h 330"/>
                <a:gd name="T20" fmla="*/ 336 w 770"/>
                <a:gd name="T21" fmla="*/ 4 h 330"/>
                <a:gd name="T22" fmla="*/ 314 w 770"/>
                <a:gd name="T23" fmla="*/ 4 h 330"/>
                <a:gd name="T24" fmla="*/ 306 w 770"/>
                <a:gd name="T25" fmla="*/ 45 h 330"/>
                <a:gd name="T26" fmla="*/ 295 w 770"/>
                <a:gd name="T27" fmla="*/ 107 h 330"/>
                <a:gd name="T28" fmla="*/ 278 w 770"/>
                <a:gd name="T29" fmla="*/ 166 h 330"/>
                <a:gd name="T30" fmla="*/ 251 w 770"/>
                <a:gd name="T31" fmla="*/ 221 h 330"/>
                <a:gd name="T32" fmla="*/ 223 w 770"/>
                <a:gd name="T33" fmla="*/ 260 h 330"/>
                <a:gd name="T34" fmla="*/ 199 w 770"/>
                <a:gd name="T35" fmla="*/ 281 h 330"/>
                <a:gd name="T36" fmla="*/ 170 w 770"/>
                <a:gd name="T37" fmla="*/ 292 h 330"/>
                <a:gd name="T38" fmla="*/ 140 w 770"/>
                <a:gd name="T39" fmla="*/ 294 h 330"/>
                <a:gd name="T40" fmla="*/ 108 w 770"/>
                <a:gd name="T41" fmla="*/ 290 h 330"/>
                <a:gd name="T42" fmla="*/ 83 w 770"/>
                <a:gd name="T43" fmla="*/ 285 h 330"/>
                <a:gd name="T44" fmla="*/ 57 w 770"/>
                <a:gd name="T45" fmla="*/ 281 h 330"/>
                <a:gd name="T46" fmla="*/ 31 w 770"/>
                <a:gd name="T47" fmla="*/ 279 h 330"/>
                <a:gd name="T48" fmla="*/ 4 w 770"/>
                <a:gd name="T49" fmla="*/ 285 h 330"/>
                <a:gd name="T50" fmla="*/ 4 w 770"/>
                <a:gd name="T51" fmla="*/ 307 h 330"/>
                <a:gd name="T52" fmla="*/ 33 w 770"/>
                <a:gd name="T53" fmla="*/ 309 h 330"/>
                <a:gd name="T54" fmla="*/ 65 w 770"/>
                <a:gd name="T55" fmla="*/ 311 h 330"/>
                <a:gd name="T56" fmla="*/ 97 w 770"/>
                <a:gd name="T57" fmla="*/ 319 h 330"/>
                <a:gd name="T58" fmla="*/ 129 w 770"/>
                <a:gd name="T59" fmla="*/ 324 h 330"/>
                <a:gd name="T60" fmla="*/ 163 w 770"/>
                <a:gd name="T61" fmla="*/ 330 h 330"/>
                <a:gd name="T62" fmla="*/ 193 w 770"/>
                <a:gd name="T63" fmla="*/ 321 h 330"/>
                <a:gd name="T64" fmla="*/ 221 w 770"/>
                <a:gd name="T65" fmla="*/ 302 h 330"/>
                <a:gd name="T66" fmla="*/ 246 w 770"/>
                <a:gd name="T67" fmla="*/ 279 h 330"/>
                <a:gd name="T68" fmla="*/ 270 w 770"/>
                <a:gd name="T69" fmla="*/ 253 h 330"/>
                <a:gd name="T70" fmla="*/ 293 w 770"/>
                <a:gd name="T71" fmla="*/ 219 h 330"/>
                <a:gd name="T72" fmla="*/ 312 w 770"/>
                <a:gd name="T73" fmla="*/ 177 h 330"/>
                <a:gd name="T74" fmla="*/ 323 w 770"/>
                <a:gd name="T75" fmla="*/ 132 h 330"/>
                <a:gd name="T76" fmla="*/ 353 w 770"/>
                <a:gd name="T77" fmla="*/ 107 h 330"/>
                <a:gd name="T78" fmla="*/ 406 w 770"/>
                <a:gd name="T79" fmla="*/ 100 h 330"/>
                <a:gd name="T80" fmla="*/ 461 w 770"/>
                <a:gd name="T81" fmla="*/ 90 h 330"/>
                <a:gd name="T82" fmla="*/ 516 w 770"/>
                <a:gd name="T83" fmla="*/ 83 h 330"/>
                <a:gd name="T84" fmla="*/ 570 w 770"/>
                <a:gd name="T85" fmla="*/ 77 h 330"/>
                <a:gd name="T86" fmla="*/ 623 w 770"/>
                <a:gd name="T87" fmla="*/ 79 h 330"/>
                <a:gd name="T88" fmla="*/ 674 w 770"/>
                <a:gd name="T89" fmla="*/ 88 h 330"/>
                <a:gd name="T90" fmla="*/ 719 w 770"/>
                <a:gd name="T91" fmla="*/ 107 h 330"/>
                <a:gd name="T92" fmla="*/ 753 w 770"/>
                <a:gd name="T93" fmla="*/ 126 h 330"/>
                <a:gd name="T94" fmla="*/ 770 w 770"/>
                <a:gd name="T95" fmla="*/ 1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0" h="330">
                  <a:moveTo>
                    <a:pt x="765" y="100"/>
                  </a:moveTo>
                  <a:lnTo>
                    <a:pt x="740" y="83"/>
                  </a:lnTo>
                  <a:lnTo>
                    <a:pt x="715" y="71"/>
                  </a:lnTo>
                  <a:lnTo>
                    <a:pt x="691" y="62"/>
                  </a:lnTo>
                  <a:lnTo>
                    <a:pt x="665" y="54"/>
                  </a:lnTo>
                  <a:lnTo>
                    <a:pt x="638" y="51"/>
                  </a:lnTo>
                  <a:lnTo>
                    <a:pt x="612" y="47"/>
                  </a:lnTo>
                  <a:lnTo>
                    <a:pt x="583" y="47"/>
                  </a:lnTo>
                  <a:lnTo>
                    <a:pt x="555" y="49"/>
                  </a:lnTo>
                  <a:lnTo>
                    <a:pt x="529" y="51"/>
                  </a:lnTo>
                  <a:lnTo>
                    <a:pt x="500" y="54"/>
                  </a:lnTo>
                  <a:lnTo>
                    <a:pt x="472" y="58"/>
                  </a:lnTo>
                  <a:lnTo>
                    <a:pt x="444" y="64"/>
                  </a:lnTo>
                  <a:lnTo>
                    <a:pt x="416" y="68"/>
                  </a:lnTo>
                  <a:lnTo>
                    <a:pt x="389" y="71"/>
                  </a:lnTo>
                  <a:lnTo>
                    <a:pt x="361" y="75"/>
                  </a:lnTo>
                  <a:lnTo>
                    <a:pt x="334" y="77"/>
                  </a:lnTo>
                  <a:lnTo>
                    <a:pt x="336" y="60"/>
                  </a:lnTo>
                  <a:lnTo>
                    <a:pt x="338" y="45"/>
                  </a:lnTo>
                  <a:lnTo>
                    <a:pt x="340" y="30"/>
                  </a:lnTo>
                  <a:lnTo>
                    <a:pt x="340" y="15"/>
                  </a:lnTo>
                  <a:lnTo>
                    <a:pt x="336" y="4"/>
                  </a:lnTo>
                  <a:lnTo>
                    <a:pt x="325" y="0"/>
                  </a:lnTo>
                  <a:lnTo>
                    <a:pt x="314" y="4"/>
                  </a:lnTo>
                  <a:lnTo>
                    <a:pt x="308" y="15"/>
                  </a:lnTo>
                  <a:lnTo>
                    <a:pt x="306" y="45"/>
                  </a:lnTo>
                  <a:lnTo>
                    <a:pt x="302" y="75"/>
                  </a:lnTo>
                  <a:lnTo>
                    <a:pt x="295" y="107"/>
                  </a:lnTo>
                  <a:lnTo>
                    <a:pt x="287" y="136"/>
                  </a:lnTo>
                  <a:lnTo>
                    <a:pt x="278" y="166"/>
                  </a:lnTo>
                  <a:lnTo>
                    <a:pt x="265" y="194"/>
                  </a:lnTo>
                  <a:lnTo>
                    <a:pt x="251" y="221"/>
                  </a:lnTo>
                  <a:lnTo>
                    <a:pt x="234" y="247"/>
                  </a:lnTo>
                  <a:lnTo>
                    <a:pt x="223" y="260"/>
                  </a:lnTo>
                  <a:lnTo>
                    <a:pt x="212" y="271"/>
                  </a:lnTo>
                  <a:lnTo>
                    <a:pt x="199" y="281"/>
                  </a:lnTo>
                  <a:lnTo>
                    <a:pt x="185" y="287"/>
                  </a:lnTo>
                  <a:lnTo>
                    <a:pt x="170" y="292"/>
                  </a:lnTo>
                  <a:lnTo>
                    <a:pt x="155" y="294"/>
                  </a:lnTo>
                  <a:lnTo>
                    <a:pt x="140" y="294"/>
                  </a:lnTo>
                  <a:lnTo>
                    <a:pt x="123" y="292"/>
                  </a:lnTo>
                  <a:lnTo>
                    <a:pt x="108" y="290"/>
                  </a:lnTo>
                  <a:lnTo>
                    <a:pt x="95" y="287"/>
                  </a:lnTo>
                  <a:lnTo>
                    <a:pt x="83" y="285"/>
                  </a:lnTo>
                  <a:lnTo>
                    <a:pt x="70" y="283"/>
                  </a:lnTo>
                  <a:lnTo>
                    <a:pt x="57" y="281"/>
                  </a:lnTo>
                  <a:lnTo>
                    <a:pt x="44" y="279"/>
                  </a:lnTo>
                  <a:lnTo>
                    <a:pt x="31" y="279"/>
                  </a:lnTo>
                  <a:lnTo>
                    <a:pt x="16" y="279"/>
                  </a:lnTo>
                  <a:lnTo>
                    <a:pt x="4" y="285"/>
                  </a:lnTo>
                  <a:lnTo>
                    <a:pt x="0" y="296"/>
                  </a:lnTo>
                  <a:lnTo>
                    <a:pt x="4" y="307"/>
                  </a:lnTo>
                  <a:lnTo>
                    <a:pt x="16" y="311"/>
                  </a:lnTo>
                  <a:lnTo>
                    <a:pt x="33" y="309"/>
                  </a:lnTo>
                  <a:lnTo>
                    <a:pt x="50" y="311"/>
                  </a:lnTo>
                  <a:lnTo>
                    <a:pt x="65" y="311"/>
                  </a:lnTo>
                  <a:lnTo>
                    <a:pt x="82" y="315"/>
                  </a:lnTo>
                  <a:lnTo>
                    <a:pt x="97" y="319"/>
                  </a:lnTo>
                  <a:lnTo>
                    <a:pt x="114" y="321"/>
                  </a:lnTo>
                  <a:lnTo>
                    <a:pt x="129" y="324"/>
                  </a:lnTo>
                  <a:lnTo>
                    <a:pt x="146" y="328"/>
                  </a:lnTo>
                  <a:lnTo>
                    <a:pt x="163" y="330"/>
                  </a:lnTo>
                  <a:lnTo>
                    <a:pt x="178" y="326"/>
                  </a:lnTo>
                  <a:lnTo>
                    <a:pt x="193" y="321"/>
                  </a:lnTo>
                  <a:lnTo>
                    <a:pt x="208" y="311"/>
                  </a:lnTo>
                  <a:lnTo>
                    <a:pt x="221" y="302"/>
                  </a:lnTo>
                  <a:lnTo>
                    <a:pt x="234" y="290"/>
                  </a:lnTo>
                  <a:lnTo>
                    <a:pt x="246" y="279"/>
                  </a:lnTo>
                  <a:lnTo>
                    <a:pt x="257" y="268"/>
                  </a:lnTo>
                  <a:lnTo>
                    <a:pt x="270" y="253"/>
                  </a:lnTo>
                  <a:lnTo>
                    <a:pt x="283" y="236"/>
                  </a:lnTo>
                  <a:lnTo>
                    <a:pt x="293" y="219"/>
                  </a:lnTo>
                  <a:lnTo>
                    <a:pt x="302" y="198"/>
                  </a:lnTo>
                  <a:lnTo>
                    <a:pt x="312" y="177"/>
                  </a:lnTo>
                  <a:lnTo>
                    <a:pt x="317" y="154"/>
                  </a:lnTo>
                  <a:lnTo>
                    <a:pt x="323" y="132"/>
                  </a:lnTo>
                  <a:lnTo>
                    <a:pt x="329" y="109"/>
                  </a:lnTo>
                  <a:lnTo>
                    <a:pt x="353" y="107"/>
                  </a:lnTo>
                  <a:lnTo>
                    <a:pt x="380" y="104"/>
                  </a:lnTo>
                  <a:lnTo>
                    <a:pt x="406" y="100"/>
                  </a:lnTo>
                  <a:lnTo>
                    <a:pt x="432" y="96"/>
                  </a:lnTo>
                  <a:lnTo>
                    <a:pt x="461" y="90"/>
                  </a:lnTo>
                  <a:lnTo>
                    <a:pt x="487" y="87"/>
                  </a:lnTo>
                  <a:lnTo>
                    <a:pt x="516" y="83"/>
                  </a:lnTo>
                  <a:lnTo>
                    <a:pt x="542" y="79"/>
                  </a:lnTo>
                  <a:lnTo>
                    <a:pt x="570" y="77"/>
                  </a:lnTo>
                  <a:lnTo>
                    <a:pt x="597" y="77"/>
                  </a:lnTo>
                  <a:lnTo>
                    <a:pt x="623" y="79"/>
                  </a:lnTo>
                  <a:lnTo>
                    <a:pt x="648" y="83"/>
                  </a:lnTo>
                  <a:lnTo>
                    <a:pt x="674" y="88"/>
                  </a:lnTo>
                  <a:lnTo>
                    <a:pt x="697" y="96"/>
                  </a:lnTo>
                  <a:lnTo>
                    <a:pt x="719" y="107"/>
                  </a:lnTo>
                  <a:lnTo>
                    <a:pt x="742" y="122"/>
                  </a:lnTo>
                  <a:lnTo>
                    <a:pt x="753" y="126"/>
                  </a:lnTo>
                  <a:lnTo>
                    <a:pt x="765" y="121"/>
                  </a:lnTo>
                  <a:lnTo>
                    <a:pt x="770" y="111"/>
                  </a:lnTo>
                  <a:lnTo>
                    <a:pt x="7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32"/>
            <p:cNvSpPr>
              <a:spLocks/>
            </p:cNvSpPr>
            <p:nvPr/>
          </p:nvSpPr>
          <p:spPr bwMode="auto">
            <a:xfrm>
              <a:off x="808" y="2819"/>
              <a:ext cx="649" cy="634"/>
            </a:xfrm>
            <a:custGeom>
              <a:avLst/>
              <a:gdLst>
                <a:gd name="T0" fmla="*/ 1115 w 1298"/>
                <a:gd name="T1" fmla="*/ 926 h 1268"/>
                <a:gd name="T2" fmla="*/ 1030 w 1298"/>
                <a:gd name="T3" fmla="*/ 947 h 1268"/>
                <a:gd name="T4" fmla="*/ 1004 w 1298"/>
                <a:gd name="T5" fmla="*/ 981 h 1268"/>
                <a:gd name="T6" fmla="*/ 1068 w 1298"/>
                <a:gd name="T7" fmla="*/ 970 h 1268"/>
                <a:gd name="T8" fmla="*/ 1136 w 1298"/>
                <a:gd name="T9" fmla="*/ 953 h 1268"/>
                <a:gd name="T10" fmla="*/ 1215 w 1298"/>
                <a:gd name="T11" fmla="*/ 943 h 1268"/>
                <a:gd name="T12" fmla="*/ 1264 w 1298"/>
                <a:gd name="T13" fmla="*/ 975 h 1268"/>
                <a:gd name="T14" fmla="*/ 1179 w 1298"/>
                <a:gd name="T15" fmla="*/ 1075 h 1268"/>
                <a:gd name="T16" fmla="*/ 1070 w 1298"/>
                <a:gd name="T17" fmla="*/ 1175 h 1268"/>
                <a:gd name="T18" fmla="*/ 1019 w 1298"/>
                <a:gd name="T19" fmla="*/ 1220 h 1268"/>
                <a:gd name="T20" fmla="*/ 987 w 1298"/>
                <a:gd name="T21" fmla="*/ 1232 h 1268"/>
                <a:gd name="T22" fmla="*/ 947 w 1298"/>
                <a:gd name="T23" fmla="*/ 1215 h 1268"/>
                <a:gd name="T24" fmla="*/ 917 w 1298"/>
                <a:gd name="T25" fmla="*/ 1179 h 1268"/>
                <a:gd name="T26" fmla="*/ 879 w 1298"/>
                <a:gd name="T27" fmla="*/ 1124 h 1268"/>
                <a:gd name="T28" fmla="*/ 832 w 1298"/>
                <a:gd name="T29" fmla="*/ 1066 h 1268"/>
                <a:gd name="T30" fmla="*/ 789 w 1298"/>
                <a:gd name="T31" fmla="*/ 1009 h 1268"/>
                <a:gd name="T32" fmla="*/ 749 w 1298"/>
                <a:gd name="T33" fmla="*/ 949 h 1268"/>
                <a:gd name="T34" fmla="*/ 694 w 1298"/>
                <a:gd name="T35" fmla="*/ 896 h 1268"/>
                <a:gd name="T36" fmla="*/ 632 w 1298"/>
                <a:gd name="T37" fmla="*/ 843 h 1268"/>
                <a:gd name="T38" fmla="*/ 611 w 1298"/>
                <a:gd name="T39" fmla="*/ 809 h 1268"/>
                <a:gd name="T40" fmla="*/ 494 w 1298"/>
                <a:gd name="T41" fmla="*/ 809 h 1268"/>
                <a:gd name="T42" fmla="*/ 351 w 1298"/>
                <a:gd name="T43" fmla="*/ 796 h 1268"/>
                <a:gd name="T44" fmla="*/ 253 w 1298"/>
                <a:gd name="T45" fmla="*/ 770 h 1268"/>
                <a:gd name="T46" fmla="*/ 174 w 1298"/>
                <a:gd name="T47" fmla="*/ 720 h 1268"/>
                <a:gd name="T48" fmla="*/ 119 w 1298"/>
                <a:gd name="T49" fmla="*/ 664 h 1268"/>
                <a:gd name="T50" fmla="*/ 75 w 1298"/>
                <a:gd name="T51" fmla="*/ 600 h 1268"/>
                <a:gd name="T52" fmla="*/ 30 w 1298"/>
                <a:gd name="T53" fmla="*/ 470 h 1268"/>
                <a:gd name="T54" fmla="*/ 47 w 1298"/>
                <a:gd name="T55" fmla="*/ 328 h 1268"/>
                <a:gd name="T56" fmla="*/ 91 w 1298"/>
                <a:gd name="T57" fmla="*/ 185 h 1268"/>
                <a:gd name="T58" fmla="*/ 174 w 1298"/>
                <a:gd name="T59" fmla="*/ 54 h 1268"/>
                <a:gd name="T60" fmla="*/ 187 w 1298"/>
                <a:gd name="T61" fmla="*/ 0 h 1268"/>
                <a:gd name="T62" fmla="*/ 100 w 1298"/>
                <a:gd name="T63" fmla="*/ 100 h 1268"/>
                <a:gd name="T64" fmla="*/ 32 w 1298"/>
                <a:gd name="T65" fmla="*/ 243 h 1268"/>
                <a:gd name="T66" fmla="*/ 0 w 1298"/>
                <a:gd name="T67" fmla="*/ 400 h 1268"/>
                <a:gd name="T68" fmla="*/ 19 w 1298"/>
                <a:gd name="T69" fmla="*/ 560 h 1268"/>
                <a:gd name="T70" fmla="*/ 66 w 1298"/>
                <a:gd name="T71" fmla="*/ 643 h 1268"/>
                <a:gd name="T72" fmla="*/ 113 w 1298"/>
                <a:gd name="T73" fmla="*/ 705 h 1268"/>
                <a:gd name="T74" fmla="*/ 177 w 1298"/>
                <a:gd name="T75" fmla="*/ 760 h 1268"/>
                <a:gd name="T76" fmla="*/ 253 w 1298"/>
                <a:gd name="T77" fmla="*/ 802 h 1268"/>
                <a:gd name="T78" fmla="*/ 330 w 1298"/>
                <a:gd name="T79" fmla="*/ 826 h 1268"/>
                <a:gd name="T80" fmla="*/ 409 w 1298"/>
                <a:gd name="T81" fmla="*/ 839 h 1268"/>
                <a:gd name="T82" fmla="*/ 489 w 1298"/>
                <a:gd name="T83" fmla="*/ 843 h 1268"/>
                <a:gd name="T84" fmla="*/ 570 w 1298"/>
                <a:gd name="T85" fmla="*/ 841 h 1268"/>
                <a:gd name="T86" fmla="*/ 592 w 1298"/>
                <a:gd name="T87" fmla="*/ 851 h 1268"/>
                <a:gd name="T88" fmla="*/ 700 w 1298"/>
                <a:gd name="T89" fmla="*/ 947 h 1268"/>
                <a:gd name="T90" fmla="*/ 813 w 1298"/>
                <a:gd name="T91" fmla="*/ 1092 h 1268"/>
                <a:gd name="T92" fmla="*/ 875 w 1298"/>
                <a:gd name="T93" fmla="*/ 1181 h 1268"/>
                <a:gd name="T94" fmla="*/ 936 w 1298"/>
                <a:gd name="T95" fmla="*/ 1243 h 1268"/>
                <a:gd name="T96" fmla="*/ 1009 w 1298"/>
                <a:gd name="T97" fmla="*/ 1264 h 1268"/>
                <a:gd name="T98" fmla="*/ 1073 w 1298"/>
                <a:gd name="T99" fmla="*/ 1215 h 1268"/>
                <a:gd name="T100" fmla="*/ 1136 w 1298"/>
                <a:gd name="T101" fmla="*/ 1164 h 1268"/>
                <a:gd name="T102" fmla="*/ 1194 w 1298"/>
                <a:gd name="T103" fmla="*/ 1100 h 1268"/>
                <a:gd name="T104" fmla="*/ 1253 w 1298"/>
                <a:gd name="T105" fmla="*/ 1045 h 1268"/>
                <a:gd name="T106" fmla="*/ 1296 w 1298"/>
                <a:gd name="T107" fmla="*/ 979 h 1268"/>
                <a:gd name="T108" fmla="*/ 1270 w 1298"/>
                <a:gd name="T109" fmla="*/ 922 h 1268"/>
                <a:gd name="T110" fmla="*/ 1194 w 1298"/>
                <a:gd name="T111" fmla="*/ 909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98" h="1268">
                  <a:moveTo>
                    <a:pt x="1181" y="911"/>
                  </a:moveTo>
                  <a:lnTo>
                    <a:pt x="1158" y="917"/>
                  </a:lnTo>
                  <a:lnTo>
                    <a:pt x="1136" y="920"/>
                  </a:lnTo>
                  <a:lnTo>
                    <a:pt x="1115" y="926"/>
                  </a:lnTo>
                  <a:lnTo>
                    <a:pt x="1094" y="930"/>
                  </a:lnTo>
                  <a:lnTo>
                    <a:pt x="1072" y="936"/>
                  </a:lnTo>
                  <a:lnTo>
                    <a:pt x="1051" y="941"/>
                  </a:lnTo>
                  <a:lnTo>
                    <a:pt x="1030" y="947"/>
                  </a:lnTo>
                  <a:lnTo>
                    <a:pt x="1007" y="953"/>
                  </a:lnTo>
                  <a:lnTo>
                    <a:pt x="998" y="960"/>
                  </a:lnTo>
                  <a:lnTo>
                    <a:pt x="996" y="971"/>
                  </a:lnTo>
                  <a:lnTo>
                    <a:pt x="1004" y="981"/>
                  </a:lnTo>
                  <a:lnTo>
                    <a:pt x="1015" y="983"/>
                  </a:lnTo>
                  <a:lnTo>
                    <a:pt x="1032" y="977"/>
                  </a:lnTo>
                  <a:lnTo>
                    <a:pt x="1051" y="973"/>
                  </a:lnTo>
                  <a:lnTo>
                    <a:pt x="1068" y="970"/>
                  </a:lnTo>
                  <a:lnTo>
                    <a:pt x="1085" y="964"/>
                  </a:lnTo>
                  <a:lnTo>
                    <a:pt x="1102" y="960"/>
                  </a:lnTo>
                  <a:lnTo>
                    <a:pt x="1119" y="956"/>
                  </a:lnTo>
                  <a:lnTo>
                    <a:pt x="1136" y="953"/>
                  </a:lnTo>
                  <a:lnTo>
                    <a:pt x="1153" y="949"/>
                  </a:lnTo>
                  <a:lnTo>
                    <a:pt x="1172" y="947"/>
                  </a:lnTo>
                  <a:lnTo>
                    <a:pt x="1192" y="945"/>
                  </a:lnTo>
                  <a:lnTo>
                    <a:pt x="1215" y="943"/>
                  </a:lnTo>
                  <a:lnTo>
                    <a:pt x="1236" y="945"/>
                  </a:lnTo>
                  <a:lnTo>
                    <a:pt x="1253" y="951"/>
                  </a:lnTo>
                  <a:lnTo>
                    <a:pt x="1262" y="960"/>
                  </a:lnTo>
                  <a:lnTo>
                    <a:pt x="1264" y="975"/>
                  </a:lnTo>
                  <a:lnTo>
                    <a:pt x="1253" y="994"/>
                  </a:lnTo>
                  <a:lnTo>
                    <a:pt x="1230" y="1022"/>
                  </a:lnTo>
                  <a:lnTo>
                    <a:pt x="1206" y="1049"/>
                  </a:lnTo>
                  <a:lnTo>
                    <a:pt x="1179" y="1075"/>
                  </a:lnTo>
                  <a:lnTo>
                    <a:pt x="1153" y="1100"/>
                  </a:lnTo>
                  <a:lnTo>
                    <a:pt x="1124" y="1126"/>
                  </a:lnTo>
                  <a:lnTo>
                    <a:pt x="1098" y="1151"/>
                  </a:lnTo>
                  <a:lnTo>
                    <a:pt x="1070" y="1175"/>
                  </a:lnTo>
                  <a:lnTo>
                    <a:pt x="1043" y="1200"/>
                  </a:lnTo>
                  <a:lnTo>
                    <a:pt x="1034" y="1207"/>
                  </a:lnTo>
                  <a:lnTo>
                    <a:pt x="1026" y="1215"/>
                  </a:lnTo>
                  <a:lnTo>
                    <a:pt x="1019" y="1220"/>
                  </a:lnTo>
                  <a:lnTo>
                    <a:pt x="1011" y="1226"/>
                  </a:lnTo>
                  <a:lnTo>
                    <a:pt x="1004" y="1230"/>
                  </a:lnTo>
                  <a:lnTo>
                    <a:pt x="994" y="1232"/>
                  </a:lnTo>
                  <a:lnTo>
                    <a:pt x="987" y="1232"/>
                  </a:lnTo>
                  <a:lnTo>
                    <a:pt x="975" y="1232"/>
                  </a:lnTo>
                  <a:lnTo>
                    <a:pt x="966" y="1228"/>
                  </a:lnTo>
                  <a:lnTo>
                    <a:pt x="957" y="1222"/>
                  </a:lnTo>
                  <a:lnTo>
                    <a:pt x="947" y="1215"/>
                  </a:lnTo>
                  <a:lnTo>
                    <a:pt x="940" y="1207"/>
                  </a:lnTo>
                  <a:lnTo>
                    <a:pt x="930" y="1198"/>
                  </a:lnTo>
                  <a:lnTo>
                    <a:pt x="923" y="1188"/>
                  </a:lnTo>
                  <a:lnTo>
                    <a:pt x="917" y="1179"/>
                  </a:lnTo>
                  <a:lnTo>
                    <a:pt x="911" y="1171"/>
                  </a:lnTo>
                  <a:lnTo>
                    <a:pt x="900" y="1156"/>
                  </a:lnTo>
                  <a:lnTo>
                    <a:pt x="890" y="1139"/>
                  </a:lnTo>
                  <a:lnTo>
                    <a:pt x="879" y="1124"/>
                  </a:lnTo>
                  <a:lnTo>
                    <a:pt x="868" y="1109"/>
                  </a:lnTo>
                  <a:lnTo>
                    <a:pt x="855" y="1094"/>
                  </a:lnTo>
                  <a:lnTo>
                    <a:pt x="843" y="1079"/>
                  </a:lnTo>
                  <a:lnTo>
                    <a:pt x="832" y="1066"/>
                  </a:lnTo>
                  <a:lnTo>
                    <a:pt x="819" y="1053"/>
                  </a:lnTo>
                  <a:lnTo>
                    <a:pt x="807" y="1039"/>
                  </a:lnTo>
                  <a:lnTo>
                    <a:pt x="798" y="1024"/>
                  </a:lnTo>
                  <a:lnTo>
                    <a:pt x="789" y="1009"/>
                  </a:lnTo>
                  <a:lnTo>
                    <a:pt x="779" y="994"/>
                  </a:lnTo>
                  <a:lnTo>
                    <a:pt x="770" y="979"/>
                  </a:lnTo>
                  <a:lnTo>
                    <a:pt x="760" y="964"/>
                  </a:lnTo>
                  <a:lnTo>
                    <a:pt x="749" y="949"/>
                  </a:lnTo>
                  <a:lnTo>
                    <a:pt x="738" y="937"/>
                  </a:lnTo>
                  <a:lnTo>
                    <a:pt x="723" y="924"/>
                  </a:lnTo>
                  <a:lnTo>
                    <a:pt x="707" y="909"/>
                  </a:lnTo>
                  <a:lnTo>
                    <a:pt x="694" y="896"/>
                  </a:lnTo>
                  <a:lnTo>
                    <a:pt x="679" y="881"/>
                  </a:lnTo>
                  <a:lnTo>
                    <a:pt x="664" y="868"/>
                  </a:lnTo>
                  <a:lnTo>
                    <a:pt x="649" y="854"/>
                  </a:lnTo>
                  <a:lnTo>
                    <a:pt x="632" y="843"/>
                  </a:lnTo>
                  <a:lnTo>
                    <a:pt x="617" y="830"/>
                  </a:lnTo>
                  <a:lnTo>
                    <a:pt x="619" y="822"/>
                  </a:lnTo>
                  <a:lnTo>
                    <a:pt x="617" y="815"/>
                  </a:lnTo>
                  <a:lnTo>
                    <a:pt x="611" y="809"/>
                  </a:lnTo>
                  <a:lnTo>
                    <a:pt x="604" y="807"/>
                  </a:lnTo>
                  <a:lnTo>
                    <a:pt x="566" y="809"/>
                  </a:lnTo>
                  <a:lnTo>
                    <a:pt x="530" y="809"/>
                  </a:lnTo>
                  <a:lnTo>
                    <a:pt x="494" y="809"/>
                  </a:lnTo>
                  <a:lnTo>
                    <a:pt x="458" y="807"/>
                  </a:lnTo>
                  <a:lnTo>
                    <a:pt x="423" y="803"/>
                  </a:lnTo>
                  <a:lnTo>
                    <a:pt x="387" y="800"/>
                  </a:lnTo>
                  <a:lnTo>
                    <a:pt x="351" y="796"/>
                  </a:lnTo>
                  <a:lnTo>
                    <a:pt x="315" y="790"/>
                  </a:lnTo>
                  <a:lnTo>
                    <a:pt x="296" y="787"/>
                  </a:lnTo>
                  <a:lnTo>
                    <a:pt x="275" y="779"/>
                  </a:lnTo>
                  <a:lnTo>
                    <a:pt x="253" y="770"/>
                  </a:lnTo>
                  <a:lnTo>
                    <a:pt x="232" y="758"/>
                  </a:lnTo>
                  <a:lnTo>
                    <a:pt x="211" y="747"/>
                  </a:lnTo>
                  <a:lnTo>
                    <a:pt x="191" y="734"/>
                  </a:lnTo>
                  <a:lnTo>
                    <a:pt x="174" y="720"/>
                  </a:lnTo>
                  <a:lnTo>
                    <a:pt x="158" y="709"/>
                  </a:lnTo>
                  <a:lnTo>
                    <a:pt x="145" y="694"/>
                  </a:lnTo>
                  <a:lnTo>
                    <a:pt x="132" y="679"/>
                  </a:lnTo>
                  <a:lnTo>
                    <a:pt x="119" y="664"/>
                  </a:lnTo>
                  <a:lnTo>
                    <a:pt x="109" y="647"/>
                  </a:lnTo>
                  <a:lnTo>
                    <a:pt x="98" y="632"/>
                  </a:lnTo>
                  <a:lnTo>
                    <a:pt x="87" y="615"/>
                  </a:lnTo>
                  <a:lnTo>
                    <a:pt x="75" y="600"/>
                  </a:lnTo>
                  <a:lnTo>
                    <a:pt x="64" y="583"/>
                  </a:lnTo>
                  <a:lnTo>
                    <a:pt x="51" y="553"/>
                  </a:lnTo>
                  <a:lnTo>
                    <a:pt x="38" y="513"/>
                  </a:lnTo>
                  <a:lnTo>
                    <a:pt x="30" y="470"/>
                  </a:lnTo>
                  <a:lnTo>
                    <a:pt x="30" y="437"/>
                  </a:lnTo>
                  <a:lnTo>
                    <a:pt x="36" y="402"/>
                  </a:lnTo>
                  <a:lnTo>
                    <a:pt x="42" y="364"/>
                  </a:lnTo>
                  <a:lnTo>
                    <a:pt x="47" y="328"/>
                  </a:lnTo>
                  <a:lnTo>
                    <a:pt x="53" y="292"/>
                  </a:lnTo>
                  <a:lnTo>
                    <a:pt x="62" y="254"/>
                  </a:lnTo>
                  <a:lnTo>
                    <a:pt x="75" y="219"/>
                  </a:lnTo>
                  <a:lnTo>
                    <a:pt x="91" y="185"/>
                  </a:lnTo>
                  <a:lnTo>
                    <a:pt x="108" y="151"/>
                  </a:lnTo>
                  <a:lnTo>
                    <a:pt x="128" y="117"/>
                  </a:lnTo>
                  <a:lnTo>
                    <a:pt x="149" y="85"/>
                  </a:lnTo>
                  <a:lnTo>
                    <a:pt x="174" y="54"/>
                  </a:lnTo>
                  <a:lnTo>
                    <a:pt x="198" y="26"/>
                  </a:lnTo>
                  <a:lnTo>
                    <a:pt x="202" y="15"/>
                  </a:lnTo>
                  <a:lnTo>
                    <a:pt x="196" y="3"/>
                  </a:lnTo>
                  <a:lnTo>
                    <a:pt x="187" y="0"/>
                  </a:lnTo>
                  <a:lnTo>
                    <a:pt x="175" y="5"/>
                  </a:lnTo>
                  <a:lnTo>
                    <a:pt x="149" y="36"/>
                  </a:lnTo>
                  <a:lnTo>
                    <a:pt x="125" y="68"/>
                  </a:lnTo>
                  <a:lnTo>
                    <a:pt x="100" y="100"/>
                  </a:lnTo>
                  <a:lnTo>
                    <a:pt x="79" y="134"/>
                  </a:lnTo>
                  <a:lnTo>
                    <a:pt x="62" y="170"/>
                  </a:lnTo>
                  <a:lnTo>
                    <a:pt x="45" y="205"/>
                  </a:lnTo>
                  <a:lnTo>
                    <a:pt x="32" y="243"/>
                  </a:lnTo>
                  <a:lnTo>
                    <a:pt x="23" y="283"/>
                  </a:lnTo>
                  <a:lnTo>
                    <a:pt x="15" y="320"/>
                  </a:lnTo>
                  <a:lnTo>
                    <a:pt x="6" y="360"/>
                  </a:lnTo>
                  <a:lnTo>
                    <a:pt x="0" y="400"/>
                  </a:lnTo>
                  <a:lnTo>
                    <a:pt x="0" y="439"/>
                  </a:lnTo>
                  <a:lnTo>
                    <a:pt x="2" y="475"/>
                  </a:lnTo>
                  <a:lnTo>
                    <a:pt x="9" y="519"/>
                  </a:lnTo>
                  <a:lnTo>
                    <a:pt x="19" y="560"/>
                  </a:lnTo>
                  <a:lnTo>
                    <a:pt x="34" y="594"/>
                  </a:lnTo>
                  <a:lnTo>
                    <a:pt x="45" y="611"/>
                  </a:lnTo>
                  <a:lnTo>
                    <a:pt x="55" y="626"/>
                  </a:lnTo>
                  <a:lnTo>
                    <a:pt x="66" y="643"/>
                  </a:lnTo>
                  <a:lnTo>
                    <a:pt x="77" y="660"/>
                  </a:lnTo>
                  <a:lnTo>
                    <a:pt x="87" y="675"/>
                  </a:lnTo>
                  <a:lnTo>
                    <a:pt x="100" y="690"/>
                  </a:lnTo>
                  <a:lnTo>
                    <a:pt x="113" y="705"/>
                  </a:lnTo>
                  <a:lnTo>
                    <a:pt x="126" y="720"/>
                  </a:lnTo>
                  <a:lnTo>
                    <a:pt x="142" y="736"/>
                  </a:lnTo>
                  <a:lnTo>
                    <a:pt x="158" y="749"/>
                  </a:lnTo>
                  <a:lnTo>
                    <a:pt x="177" y="760"/>
                  </a:lnTo>
                  <a:lnTo>
                    <a:pt x="194" y="771"/>
                  </a:lnTo>
                  <a:lnTo>
                    <a:pt x="213" y="783"/>
                  </a:lnTo>
                  <a:lnTo>
                    <a:pt x="234" y="792"/>
                  </a:lnTo>
                  <a:lnTo>
                    <a:pt x="253" y="802"/>
                  </a:lnTo>
                  <a:lnTo>
                    <a:pt x="274" y="809"/>
                  </a:lnTo>
                  <a:lnTo>
                    <a:pt x="292" y="817"/>
                  </a:lnTo>
                  <a:lnTo>
                    <a:pt x="311" y="822"/>
                  </a:lnTo>
                  <a:lnTo>
                    <a:pt x="330" y="826"/>
                  </a:lnTo>
                  <a:lnTo>
                    <a:pt x="351" y="830"/>
                  </a:lnTo>
                  <a:lnTo>
                    <a:pt x="370" y="834"/>
                  </a:lnTo>
                  <a:lnTo>
                    <a:pt x="389" y="837"/>
                  </a:lnTo>
                  <a:lnTo>
                    <a:pt x="409" y="839"/>
                  </a:lnTo>
                  <a:lnTo>
                    <a:pt x="430" y="841"/>
                  </a:lnTo>
                  <a:lnTo>
                    <a:pt x="449" y="843"/>
                  </a:lnTo>
                  <a:lnTo>
                    <a:pt x="470" y="843"/>
                  </a:lnTo>
                  <a:lnTo>
                    <a:pt x="489" y="843"/>
                  </a:lnTo>
                  <a:lnTo>
                    <a:pt x="509" y="843"/>
                  </a:lnTo>
                  <a:lnTo>
                    <a:pt x="530" y="843"/>
                  </a:lnTo>
                  <a:lnTo>
                    <a:pt x="551" y="841"/>
                  </a:lnTo>
                  <a:lnTo>
                    <a:pt x="570" y="841"/>
                  </a:lnTo>
                  <a:lnTo>
                    <a:pt x="591" y="839"/>
                  </a:lnTo>
                  <a:lnTo>
                    <a:pt x="591" y="843"/>
                  </a:lnTo>
                  <a:lnTo>
                    <a:pt x="591" y="847"/>
                  </a:lnTo>
                  <a:lnTo>
                    <a:pt x="592" y="851"/>
                  </a:lnTo>
                  <a:lnTo>
                    <a:pt x="596" y="854"/>
                  </a:lnTo>
                  <a:lnTo>
                    <a:pt x="632" y="883"/>
                  </a:lnTo>
                  <a:lnTo>
                    <a:pt x="666" y="913"/>
                  </a:lnTo>
                  <a:lnTo>
                    <a:pt x="700" y="947"/>
                  </a:lnTo>
                  <a:lnTo>
                    <a:pt x="730" y="981"/>
                  </a:lnTo>
                  <a:lnTo>
                    <a:pt x="758" y="1019"/>
                  </a:lnTo>
                  <a:lnTo>
                    <a:pt x="787" y="1054"/>
                  </a:lnTo>
                  <a:lnTo>
                    <a:pt x="813" y="1092"/>
                  </a:lnTo>
                  <a:lnTo>
                    <a:pt x="838" y="1130"/>
                  </a:lnTo>
                  <a:lnTo>
                    <a:pt x="849" y="1147"/>
                  </a:lnTo>
                  <a:lnTo>
                    <a:pt x="862" y="1164"/>
                  </a:lnTo>
                  <a:lnTo>
                    <a:pt x="875" y="1181"/>
                  </a:lnTo>
                  <a:lnTo>
                    <a:pt x="890" y="1198"/>
                  </a:lnTo>
                  <a:lnTo>
                    <a:pt x="906" y="1215"/>
                  </a:lnTo>
                  <a:lnTo>
                    <a:pt x="921" y="1230"/>
                  </a:lnTo>
                  <a:lnTo>
                    <a:pt x="936" y="1243"/>
                  </a:lnTo>
                  <a:lnTo>
                    <a:pt x="953" y="1256"/>
                  </a:lnTo>
                  <a:lnTo>
                    <a:pt x="972" y="1266"/>
                  </a:lnTo>
                  <a:lnTo>
                    <a:pt x="990" y="1268"/>
                  </a:lnTo>
                  <a:lnTo>
                    <a:pt x="1009" y="1264"/>
                  </a:lnTo>
                  <a:lnTo>
                    <a:pt x="1026" y="1254"/>
                  </a:lnTo>
                  <a:lnTo>
                    <a:pt x="1041" y="1241"/>
                  </a:lnTo>
                  <a:lnTo>
                    <a:pt x="1058" y="1228"/>
                  </a:lnTo>
                  <a:lnTo>
                    <a:pt x="1073" y="1215"/>
                  </a:lnTo>
                  <a:lnTo>
                    <a:pt x="1089" y="1203"/>
                  </a:lnTo>
                  <a:lnTo>
                    <a:pt x="1106" y="1192"/>
                  </a:lnTo>
                  <a:lnTo>
                    <a:pt x="1121" y="1177"/>
                  </a:lnTo>
                  <a:lnTo>
                    <a:pt x="1136" y="1164"/>
                  </a:lnTo>
                  <a:lnTo>
                    <a:pt x="1151" y="1147"/>
                  </a:lnTo>
                  <a:lnTo>
                    <a:pt x="1166" y="1132"/>
                  </a:lnTo>
                  <a:lnTo>
                    <a:pt x="1181" y="1115"/>
                  </a:lnTo>
                  <a:lnTo>
                    <a:pt x="1194" y="1100"/>
                  </a:lnTo>
                  <a:lnTo>
                    <a:pt x="1209" y="1085"/>
                  </a:lnTo>
                  <a:lnTo>
                    <a:pt x="1223" y="1071"/>
                  </a:lnTo>
                  <a:lnTo>
                    <a:pt x="1238" y="1060"/>
                  </a:lnTo>
                  <a:lnTo>
                    <a:pt x="1253" y="1045"/>
                  </a:lnTo>
                  <a:lnTo>
                    <a:pt x="1266" y="1030"/>
                  </a:lnTo>
                  <a:lnTo>
                    <a:pt x="1279" y="1015"/>
                  </a:lnTo>
                  <a:lnTo>
                    <a:pt x="1289" y="998"/>
                  </a:lnTo>
                  <a:lnTo>
                    <a:pt x="1296" y="979"/>
                  </a:lnTo>
                  <a:lnTo>
                    <a:pt x="1298" y="960"/>
                  </a:lnTo>
                  <a:lnTo>
                    <a:pt x="1294" y="943"/>
                  </a:lnTo>
                  <a:lnTo>
                    <a:pt x="1285" y="932"/>
                  </a:lnTo>
                  <a:lnTo>
                    <a:pt x="1270" y="922"/>
                  </a:lnTo>
                  <a:lnTo>
                    <a:pt x="1251" y="915"/>
                  </a:lnTo>
                  <a:lnTo>
                    <a:pt x="1232" y="911"/>
                  </a:lnTo>
                  <a:lnTo>
                    <a:pt x="1211" y="909"/>
                  </a:lnTo>
                  <a:lnTo>
                    <a:pt x="1194" y="909"/>
                  </a:lnTo>
                  <a:lnTo>
                    <a:pt x="1181" y="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33"/>
            <p:cNvSpPr>
              <a:spLocks/>
            </p:cNvSpPr>
            <p:nvPr/>
          </p:nvSpPr>
          <p:spPr bwMode="auto">
            <a:xfrm>
              <a:off x="940" y="3026"/>
              <a:ext cx="371" cy="274"/>
            </a:xfrm>
            <a:custGeom>
              <a:avLst/>
              <a:gdLst>
                <a:gd name="T0" fmla="*/ 742 w 742"/>
                <a:gd name="T1" fmla="*/ 470 h 547"/>
                <a:gd name="T2" fmla="*/ 717 w 742"/>
                <a:gd name="T3" fmla="*/ 353 h 547"/>
                <a:gd name="T4" fmla="*/ 676 w 742"/>
                <a:gd name="T5" fmla="*/ 264 h 547"/>
                <a:gd name="T6" fmla="*/ 636 w 742"/>
                <a:gd name="T7" fmla="*/ 213 h 547"/>
                <a:gd name="T8" fmla="*/ 591 w 742"/>
                <a:gd name="T9" fmla="*/ 173 h 547"/>
                <a:gd name="T10" fmla="*/ 538 w 742"/>
                <a:gd name="T11" fmla="*/ 136 h 547"/>
                <a:gd name="T12" fmla="*/ 483 w 742"/>
                <a:gd name="T13" fmla="*/ 100 h 547"/>
                <a:gd name="T14" fmla="*/ 426 w 742"/>
                <a:gd name="T15" fmla="*/ 71 h 547"/>
                <a:gd name="T16" fmla="*/ 366 w 742"/>
                <a:gd name="T17" fmla="*/ 51 h 547"/>
                <a:gd name="T18" fmla="*/ 304 w 742"/>
                <a:gd name="T19" fmla="*/ 36 h 547"/>
                <a:gd name="T20" fmla="*/ 240 w 742"/>
                <a:gd name="T21" fmla="*/ 22 h 547"/>
                <a:gd name="T22" fmla="*/ 176 w 742"/>
                <a:gd name="T23" fmla="*/ 15 h 547"/>
                <a:gd name="T24" fmla="*/ 110 w 742"/>
                <a:gd name="T25" fmla="*/ 7 h 547"/>
                <a:gd name="T26" fmla="*/ 45 w 742"/>
                <a:gd name="T27" fmla="*/ 2 h 547"/>
                <a:gd name="T28" fmla="*/ 4 w 742"/>
                <a:gd name="T29" fmla="*/ 4 h 547"/>
                <a:gd name="T30" fmla="*/ 4 w 742"/>
                <a:gd name="T31" fmla="*/ 24 h 547"/>
                <a:gd name="T32" fmla="*/ 44 w 742"/>
                <a:gd name="T33" fmla="*/ 32 h 547"/>
                <a:gd name="T34" fmla="*/ 98 w 742"/>
                <a:gd name="T35" fmla="*/ 38 h 547"/>
                <a:gd name="T36" fmla="*/ 153 w 742"/>
                <a:gd name="T37" fmla="*/ 41 h 547"/>
                <a:gd name="T38" fmla="*/ 208 w 742"/>
                <a:gd name="T39" fmla="*/ 49 h 547"/>
                <a:gd name="T40" fmla="*/ 264 w 742"/>
                <a:gd name="T41" fmla="*/ 62 h 547"/>
                <a:gd name="T42" fmla="*/ 323 w 742"/>
                <a:gd name="T43" fmla="*/ 77 h 547"/>
                <a:gd name="T44" fmla="*/ 379 w 742"/>
                <a:gd name="T45" fmla="*/ 96 h 547"/>
                <a:gd name="T46" fmla="*/ 436 w 742"/>
                <a:gd name="T47" fmla="*/ 115 h 547"/>
                <a:gd name="T48" fmla="*/ 477 w 742"/>
                <a:gd name="T49" fmla="*/ 130 h 547"/>
                <a:gd name="T50" fmla="*/ 504 w 742"/>
                <a:gd name="T51" fmla="*/ 145 h 547"/>
                <a:gd name="T52" fmla="*/ 530 w 742"/>
                <a:gd name="T53" fmla="*/ 164 h 547"/>
                <a:gd name="T54" fmla="*/ 555 w 742"/>
                <a:gd name="T55" fmla="*/ 183 h 547"/>
                <a:gd name="T56" fmla="*/ 581 w 742"/>
                <a:gd name="T57" fmla="*/ 204 h 547"/>
                <a:gd name="T58" fmla="*/ 608 w 742"/>
                <a:gd name="T59" fmla="*/ 228 h 547"/>
                <a:gd name="T60" fmla="*/ 630 w 742"/>
                <a:gd name="T61" fmla="*/ 255 h 547"/>
                <a:gd name="T62" fmla="*/ 649 w 742"/>
                <a:gd name="T63" fmla="*/ 283 h 547"/>
                <a:gd name="T64" fmla="*/ 689 w 742"/>
                <a:gd name="T65" fmla="*/ 355 h 547"/>
                <a:gd name="T66" fmla="*/ 709 w 742"/>
                <a:gd name="T67" fmla="*/ 472 h 547"/>
                <a:gd name="T68" fmla="*/ 711 w 742"/>
                <a:gd name="T69" fmla="*/ 545 h 547"/>
                <a:gd name="T70" fmla="*/ 734 w 742"/>
                <a:gd name="T71" fmla="*/ 545 h 547"/>
                <a:gd name="T72" fmla="*/ 740 w 742"/>
                <a:gd name="T73" fmla="*/ 5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2" h="547">
                  <a:moveTo>
                    <a:pt x="740" y="534"/>
                  </a:moveTo>
                  <a:lnTo>
                    <a:pt x="742" y="470"/>
                  </a:lnTo>
                  <a:lnTo>
                    <a:pt x="734" y="409"/>
                  </a:lnTo>
                  <a:lnTo>
                    <a:pt x="717" y="353"/>
                  </a:lnTo>
                  <a:lnTo>
                    <a:pt x="693" y="294"/>
                  </a:lnTo>
                  <a:lnTo>
                    <a:pt x="676" y="264"/>
                  </a:lnTo>
                  <a:lnTo>
                    <a:pt x="657" y="238"/>
                  </a:lnTo>
                  <a:lnTo>
                    <a:pt x="636" y="213"/>
                  </a:lnTo>
                  <a:lnTo>
                    <a:pt x="615" y="192"/>
                  </a:lnTo>
                  <a:lnTo>
                    <a:pt x="591" y="173"/>
                  </a:lnTo>
                  <a:lnTo>
                    <a:pt x="564" y="155"/>
                  </a:lnTo>
                  <a:lnTo>
                    <a:pt x="538" y="136"/>
                  </a:lnTo>
                  <a:lnTo>
                    <a:pt x="510" y="117"/>
                  </a:lnTo>
                  <a:lnTo>
                    <a:pt x="483" y="100"/>
                  </a:lnTo>
                  <a:lnTo>
                    <a:pt x="455" y="85"/>
                  </a:lnTo>
                  <a:lnTo>
                    <a:pt x="426" y="71"/>
                  </a:lnTo>
                  <a:lnTo>
                    <a:pt x="398" y="60"/>
                  </a:lnTo>
                  <a:lnTo>
                    <a:pt x="366" y="51"/>
                  </a:lnTo>
                  <a:lnTo>
                    <a:pt x="336" y="43"/>
                  </a:lnTo>
                  <a:lnTo>
                    <a:pt x="304" y="36"/>
                  </a:lnTo>
                  <a:lnTo>
                    <a:pt x="272" y="28"/>
                  </a:lnTo>
                  <a:lnTo>
                    <a:pt x="240" y="22"/>
                  </a:lnTo>
                  <a:lnTo>
                    <a:pt x="208" y="19"/>
                  </a:lnTo>
                  <a:lnTo>
                    <a:pt x="176" y="15"/>
                  </a:lnTo>
                  <a:lnTo>
                    <a:pt x="142" y="11"/>
                  </a:lnTo>
                  <a:lnTo>
                    <a:pt x="110" y="7"/>
                  </a:lnTo>
                  <a:lnTo>
                    <a:pt x="77" y="5"/>
                  </a:lnTo>
                  <a:lnTo>
                    <a:pt x="45" y="2"/>
                  </a:lnTo>
                  <a:lnTo>
                    <a:pt x="15" y="0"/>
                  </a:lnTo>
                  <a:lnTo>
                    <a:pt x="4" y="4"/>
                  </a:lnTo>
                  <a:lnTo>
                    <a:pt x="0" y="13"/>
                  </a:lnTo>
                  <a:lnTo>
                    <a:pt x="4" y="24"/>
                  </a:lnTo>
                  <a:lnTo>
                    <a:pt x="15" y="30"/>
                  </a:lnTo>
                  <a:lnTo>
                    <a:pt x="44" y="32"/>
                  </a:lnTo>
                  <a:lnTo>
                    <a:pt x="70" y="36"/>
                  </a:lnTo>
                  <a:lnTo>
                    <a:pt x="98" y="38"/>
                  </a:lnTo>
                  <a:lnTo>
                    <a:pt x="125" y="39"/>
                  </a:lnTo>
                  <a:lnTo>
                    <a:pt x="153" y="41"/>
                  </a:lnTo>
                  <a:lnTo>
                    <a:pt x="179" y="45"/>
                  </a:lnTo>
                  <a:lnTo>
                    <a:pt x="208" y="49"/>
                  </a:lnTo>
                  <a:lnTo>
                    <a:pt x="234" y="55"/>
                  </a:lnTo>
                  <a:lnTo>
                    <a:pt x="264" y="62"/>
                  </a:lnTo>
                  <a:lnTo>
                    <a:pt x="293" y="70"/>
                  </a:lnTo>
                  <a:lnTo>
                    <a:pt x="323" y="77"/>
                  </a:lnTo>
                  <a:lnTo>
                    <a:pt x="351" y="87"/>
                  </a:lnTo>
                  <a:lnTo>
                    <a:pt x="379" y="96"/>
                  </a:lnTo>
                  <a:lnTo>
                    <a:pt x="408" y="105"/>
                  </a:lnTo>
                  <a:lnTo>
                    <a:pt x="436" y="115"/>
                  </a:lnTo>
                  <a:lnTo>
                    <a:pt x="464" y="124"/>
                  </a:lnTo>
                  <a:lnTo>
                    <a:pt x="477" y="130"/>
                  </a:lnTo>
                  <a:lnTo>
                    <a:pt x="491" y="136"/>
                  </a:lnTo>
                  <a:lnTo>
                    <a:pt x="504" y="145"/>
                  </a:lnTo>
                  <a:lnTo>
                    <a:pt x="517" y="155"/>
                  </a:lnTo>
                  <a:lnTo>
                    <a:pt x="530" y="164"/>
                  </a:lnTo>
                  <a:lnTo>
                    <a:pt x="542" y="173"/>
                  </a:lnTo>
                  <a:lnTo>
                    <a:pt x="555" y="183"/>
                  </a:lnTo>
                  <a:lnTo>
                    <a:pt x="566" y="192"/>
                  </a:lnTo>
                  <a:lnTo>
                    <a:pt x="581" y="204"/>
                  </a:lnTo>
                  <a:lnTo>
                    <a:pt x="594" y="217"/>
                  </a:lnTo>
                  <a:lnTo>
                    <a:pt x="608" y="228"/>
                  </a:lnTo>
                  <a:lnTo>
                    <a:pt x="619" y="241"/>
                  </a:lnTo>
                  <a:lnTo>
                    <a:pt x="630" y="255"/>
                  </a:lnTo>
                  <a:lnTo>
                    <a:pt x="640" y="268"/>
                  </a:lnTo>
                  <a:lnTo>
                    <a:pt x="649" y="283"/>
                  </a:lnTo>
                  <a:lnTo>
                    <a:pt x="660" y="300"/>
                  </a:lnTo>
                  <a:lnTo>
                    <a:pt x="689" y="355"/>
                  </a:lnTo>
                  <a:lnTo>
                    <a:pt x="704" y="411"/>
                  </a:lnTo>
                  <a:lnTo>
                    <a:pt x="709" y="472"/>
                  </a:lnTo>
                  <a:lnTo>
                    <a:pt x="708" y="534"/>
                  </a:lnTo>
                  <a:lnTo>
                    <a:pt x="711" y="545"/>
                  </a:lnTo>
                  <a:lnTo>
                    <a:pt x="723" y="547"/>
                  </a:lnTo>
                  <a:lnTo>
                    <a:pt x="734" y="545"/>
                  </a:lnTo>
                  <a:lnTo>
                    <a:pt x="740" y="534"/>
                  </a:lnTo>
                  <a:lnTo>
                    <a:pt x="740" y="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34"/>
            <p:cNvSpPr>
              <a:spLocks/>
            </p:cNvSpPr>
            <p:nvPr/>
          </p:nvSpPr>
          <p:spPr bwMode="auto">
            <a:xfrm>
              <a:off x="1096" y="2766"/>
              <a:ext cx="98" cy="285"/>
            </a:xfrm>
            <a:custGeom>
              <a:avLst/>
              <a:gdLst>
                <a:gd name="T0" fmla="*/ 32 w 197"/>
                <a:gd name="T1" fmla="*/ 557 h 570"/>
                <a:gd name="T2" fmla="*/ 34 w 197"/>
                <a:gd name="T3" fmla="*/ 513 h 570"/>
                <a:gd name="T4" fmla="*/ 36 w 197"/>
                <a:gd name="T5" fmla="*/ 468 h 570"/>
                <a:gd name="T6" fmla="*/ 42 w 197"/>
                <a:gd name="T7" fmla="*/ 425 h 570"/>
                <a:gd name="T8" fmla="*/ 57 w 197"/>
                <a:gd name="T9" fmla="*/ 385 h 570"/>
                <a:gd name="T10" fmla="*/ 63 w 197"/>
                <a:gd name="T11" fmla="*/ 377 h 570"/>
                <a:gd name="T12" fmla="*/ 70 w 197"/>
                <a:gd name="T13" fmla="*/ 370 h 570"/>
                <a:gd name="T14" fmla="*/ 80 w 197"/>
                <a:gd name="T15" fmla="*/ 364 h 570"/>
                <a:gd name="T16" fmla="*/ 89 w 197"/>
                <a:gd name="T17" fmla="*/ 359 h 570"/>
                <a:gd name="T18" fmla="*/ 99 w 197"/>
                <a:gd name="T19" fmla="*/ 353 h 570"/>
                <a:gd name="T20" fmla="*/ 108 w 197"/>
                <a:gd name="T21" fmla="*/ 347 h 570"/>
                <a:gd name="T22" fmla="*/ 117 w 197"/>
                <a:gd name="T23" fmla="*/ 342 h 570"/>
                <a:gd name="T24" fmla="*/ 125 w 197"/>
                <a:gd name="T25" fmla="*/ 336 h 570"/>
                <a:gd name="T26" fmla="*/ 138 w 197"/>
                <a:gd name="T27" fmla="*/ 323 h 570"/>
                <a:gd name="T28" fmla="*/ 151 w 197"/>
                <a:gd name="T29" fmla="*/ 308 h 570"/>
                <a:gd name="T30" fmla="*/ 163 w 197"/>
                <a:gd name="T31" fmla="*/ 291 h 570"/>
                <a:gd name="T32" fmla="*/ 174 w 197"/>
                <a:gd name="T33" fmla="*/ 276 h 570"/>
                <a:gd name="T34" fmla="*/ 191 w 197"/>
                <a:gd name="T35" fmla="*/ 240 h 570"/>
                <a:gd name="T36" fmla="*/ 197 w 197"/>
                <a:gd name="T37" fmla="*/ 202 h 570"/>
                <a:gd name="T38" fmla="*/ 191 w 197"/>
                <a:gd name="T39" fmla="*/ 166 h 570"/>
                <a:gd name="T40" fmla="*/ 178 w 197"/>
                <a:gd name="T41" fmla="*/ 130 h 570"/>
                <a:gd name="T42" fmla="*/ 157 w 197"/>
                <a:gd name="T43" fmla="*/ 96 h 570"/>
                <a:gd name="T44" fmla="*/ 134 w 197"/>
                <a:gd name="T45" fmla="*/ 62 h 570"/>
                <a:gd name="T46" fmla="*/ 110 w 197"/>
                <a:gd name="T47" fmla="*/ 32 h 570"/>
                <a:gd name="T48" fmla="*/ 85 w 197"/>
                <a:gd name="T49" fmla="*/ 6 h 570"/>
                <a:gd name="T50" fmla="*/ 74 w 197"/>
                <a:gd name="T51" fmla="*/ 0 h 570"/>
                <a:gd name="T52" fmla="*/ 65 w 197"/>
                <a:gd name="T53" fmla="*/ 6 h 570"/>
                <a:gd name="T54" fmla="*/ 59 w 197"/>
                <a:gd name="T55" fmla="*/ 17 h 570"/>
                <a:gd name="T56" fmla="*/ 65 w 197"/>
                <a:gd name="T57" fmla="*/ 28 h 570"/>
                <a:gd name="T58" fmla="*/ 78 w 197"/>
                <a:gd name="T59" fmla="*/ 43 h 570"/>
                <a:gd name="T60" fmla="*/ 91 w 197"/>
                <a:gd name="T61" fmla="*/ 57 h 570"/>
                <a:gd name="T62" fmla="*/ 102 w 197"/>
                <a:gd name="T63" fmla="*/ 72 h 570"/>
                <a:gd name="T64" fmla="*/ 114 w 197"/>
                <a:gd name="T65" fmla="*/ 85 h 570"/>
                <a:gd name="T66" fmla="*/ 125 w 197"/>
                <a:gd name="T67" fmla="*/ 100 h 570"/>
                <a:gd name="T68" fmla="*/ 134 w 197"/>
                <a:gd name="T69" fmla="*/ 115 h 570"/>
                <a:gd name="T70" fmla="*/ 144 w 197"/>
                <a:gd name="T71" fmla="*/ 132 h 570"/>
                <a:gd name="T72" fmla="*/ 151 w 197"/>
                <a:gd name="T73" fmla="*/ 149 h 570"/>
                <a:gd name="T74" fmla="*/ 159 w 197"/>
                <a:gd name="T75" fmla="*/ 172 h 570"/>
                <a:gd name="T76" fmla="*/ 163 w 197"/>
                <a:gd name="T77" fmla="*/ 194 h 570"/>
                <a:gd name="T78" fmla="*/ 161 w 197"/>
                <a:gd name="T79" fmla="*/ 215 h 570"/>
                <a:gd name="T80" fmla="*/ 155 w 197"/>
                <a:gd name="T81" fmla="*/ 236 h 570"/>
                <a:gd name="T82" fmla="*/ 148 w 197"/>
                <a:gd name="T83" fmla="*/ 255 h 570"/>
                <a:gd name="T84" fmla="*/ 136 w 197"/>
                <a:gd name="T85" fmla="*/ 274 h 570"/>
                <a:gd name="T86" fmla="*/ 121 w 197"/>
                <a:gd name="T87" fmla="*/ 292 h 570"/>
                <a:gd name="T88" fmla="*/ 106 w 197"/>
                <a:gd name="T89" fmla="*/ 309 h 570"/>
                <a:gd name="T90" fmla="*/ 93 w 197"/>
                <a:gd name="T91" fmla="*/ 323 h 570"/>
                <a:gd name="T92" fmla="*/ 78 w 197"/>
                <a:gd name="T93" fmla="*/ 334 h 570"/>
                <a:gd name="T94" fmla="*/ 65 w 197"/>
                <a:gd name="T95" fmla="*/ 342 h 570"/>
                <a:gd name="T96" fmla="*/ 53 w 197"/>
                <a:gd name="T97" fmla="*/ 351 h 570"/>
                <a:gd name="T98" fmla="*/ 40 w 197"/>
                <a:gd name="T99" fmla="*/ 360 h 570"/>
                <a:gd name="T100" fmla="*/ 31 w 197"/>
                <a:gd name="T101" fmla="*/ 372 h 570"/>
                <a:gd name="T102" fmla="*/ 23 w 197"/>
                <a:gd name="T103" fmla="*/ 387 h 570"/>
                <a:gd name="T104" fmla="*/ 16 w 197"/>
                <a:gd name="T105" fmla="*/ 408 h 570"/>
                <a:gd name="T106" fmla="*/ 10 w 197"/>
                <a:gd name="T107" fmla="*/ 445 h 570"/>
                <a:gd name="T108" fmla="*/ 6 w 197"/>
                <a:gd name="T109" fmla="*/ 481 h 570"/>
                <a:gd name="T110" fmla="*/ 2 w 197"/>
                <a:gd name="T111" fmla="*/ 519 h 570"/>
                <a:gd name="T112" fmla="*/ 0 w 197"/>
                <a:gd name="T113" fmla="*/ 557 h 570"/>
                <a:gd name="T114" fmla="*/ 4 w 197"/>
                <a:gd name="T115" fmla="*/ 568 h 570"/>
                <a:gd name="T116" fmla="*/ 16 w 197"/>
                <a:gd name="T117" fmla="*/ 570 h 570"/>
                <a:gd name="T118" fmla="*/ 27 w 197"/>
                <a:gd name="T119" fmla="*/ 568 h 570"/>
                <a:gd name="T120" fmla="*/ 32 w 197"/>
                <a:gd name="T121" fmla="*/ 557 h 570"/>
                <a:gd name="T122" fmla="*/ 32 w 197"/>
                <a:gd name="T123" fmla="*/ 55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" h="570">
                  <a:moveTo>
                    <a:pt x="32" y="557"/>
                  </a:moveTo>
                  <a:lnTo>
                    <a:pt x="34" y="513"/>
                  </a:lnTo>
                  <a:lnTo>
                    <a:pt x="36" y="468"/>
                  </a:lnTo>
                  <a:lnTo>
                    <a:pt x="42" y="425"/>
                  </a:lnTo>
                  <a:lnTo>
                    <a:pt x="57" y="385"/>
                  </a:lnTo>
                  <a:lnTo>
                    <a:pt x="63" y="377"/>
                  </a:lnTo>
                  <a:lnTo>
                    <a:pt x="70" y="370"/>
                  </a:lnTo>
                  <a:lnTo>
                    <a:pt x="80" y="364"/>
                  </a:lnTo>
                  <a:lnTo>
                    <a:pt x="89" y="359"/>
                  </a:lnTo>
                  <a:lnTo>
                    <a:pt x="99" y="353"/>
                  </a:lnTo>
                  <a:lnTo>
                    <a:pt x="108" y="347"/>
                  </a:lnTo>
                  <a:lnTo>
                    <a:pt x="117" y="342"/>
                  </a:lnTo>
                  <a:lnTo>
                    <a:pt x="125" y="336"/>
                  </a:lnTo>
                  <a:lnTo>
                    <a:pt x="138" y="323"/>
                  </a:lnTo>
                  <a:lnTo>
                    <a:pt x="151" y="308"/>
                  </a:lnTo>
                  <a:lnTo>
                    <a:pt x="163" y="291"/>
                  </a:lnTo>
                  <a:lnTo>
                    <a:pt x="174" y="276"/>
                  </a:lnTo>
                  <a:lnTo>
                    <a:pt x="191" y="240"/>
                  </a:lnTo>
                  <a:lnTo>
                    <a:pt x="197" y="202"/>
                  </a:lnTo>
                  <a:lnTo>
                    <a:pt x="191" y="166"/>
                  </a:lnTo>
                  <a:lnTo>
                    <a:pt x="178" y="130"/>
                  </a:lnTo>
                  <a:lnTo>
                    <a:pt x="157" y="96"/>
                  </a:lnTo>
                  <a:lnTo>
                    <a:pt x="134" y="62"/>
                  </a:lnTo>
                  <a:lnTo>
                    <a:pt x="110" y="32"/>
                  </a:lnTo>
                  <a:lnTo>
                    <a:pt x="85" y="6"/>
                  </a:lnTo>
                  <a:lnTo>
                    <a:pt x="74" y="0"/>
                  </a:lnTo>
                  <a:lnTo>
                    <a:pt x="65" y="6"/>
                  </a:lnTo>
                  <a:lnTo>
                    <a:pt x="59" y="17"/>
                  </a:lnTo>
                  <a:lnTo>
                    <a:pt x="65" y="28"/>
                  </a:lnTo>
                  <a:lnTo>
                    <a:pt x="78" y="43"/>
                  </a:lnTo>
                  <a:lnTo>
                    <a:pt x="91" y="57"/>
                  </a:lnTo>
                  <a:lnTo>
                    <a:pt x="102" y="72"/>
                  </a:lnTo>
                  <a:lnTo>
                    <a:pt x="114" y="85"/>
                  </a:lnTo>
                  <a:lnTo>
                    <a:pt x="125" y="100"/>
                  </a:lnTo>
                  <a:lnTo>
                    <a:pt x="134" y="115"/>
                  </a:lnTo>
                  <a:lnTo>
                    <a:pt x="144" y="132"/>
                  </a:lnTo>
                  <a:lnTo>
                    <a:pt x="151" y="149"/>
                  </a:lnTo>
                  <a:lnTo>
                    <a:pt x="159" y="172"/>
                  </a:lnTo>
                  <a:lnTo>
                    <a:pt x="163" y="194"/>
                  </a:lnTo>
                  <a:lnTo>
                    <a:pt x="161" y="215"/>
                  </a:lnTo>
                  <a:lnTo>
                    <a:pt x="155" y="236"/>
                  </a:lnTo>
                  <a:lnTo>
                    <a:pt x="148" y="255"/>
                  </a:lnTo>
                  <a:lnTo>
                    <a:pt x="136" y="274"/>
                  </a:lnTo>
                  <a:lnTo>
                    <a:pt x="121" y="292"/>
                  </a:lnTo>
                  <a:lnTo>
                    <a:pt x="106" y="309"/>
                  </a:lnTo>
                  <a:lnTo>
                    <a:pt x="93" y="323"/>
                  </a:lnTo>
                  <a:lnTo>
                    <a:pt x="78" y="334"/>
                  </a:lnTo>
                  <a:lnTo>
                    <a:pt x="65" y="342"/>
                  </a:lnTo>
                  <a:lnTo>
                    <a:pt x="53" y="351"/>
                  </a:lnTo>
                  <a:lnTo>
                    <a:pt x="40" y="360"/>
                  </a:lnTo>
                  <a:lnTo>
                    <a:pt x="31" y="372"/>
                  </a:lnTo>
                  <a:lnTo>
                    <a:pt x="23" y="387"/>
                  </a:lnTo>
                  <a:lnTo>
                    <a:pt x="16" y="408"/>
                  </a:lnTo>
                  <a:lnTo>
                    <a:pt x="10" y="445"/>
                  </a:lnTo>
                  <a:lnTo>
                    <a:pt x="6" y="481"/>
                  </a:lnTo>
                  <a:lnTo>
                    <a:pt x="2" y="519"/>
                  </a:lnTo>
                  <a:lnTo>
                    <a:pt x="0" y="557"/>
                  </a:lnTo>
                  <a:lnTo>
                    <a:pt x="4" y="568"/>
                  </a:lnTo>
                  <a:lnTo>
                    <a:pt x="16" y="570"/>
                  </a:lnTo>
                  <a:lnTo>
                    <a:pt x="27" y="568"/>
                  </a:lnTo>
                  <a:lnTo>
                    <a:pt x="32" y="557"/>
                  </a:lnTo>
                  <a:lnTo>
                    <a:pt x="32" y="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35"/>
            <p:cNvSpPr>
              <a:spLocks/>
            </p:cNvSpPr>
            <p:nvPr/>
          </p:nvSpPr>
          <p:spPr bwMode="auto">
            <a:xfrm>
              <a:off x="562" y="2707"/>
              <a:ext cx="572" cy="244"/>
            </a:xfrm>
            <a:custGeom>
              <a:avLst/>
              <a:gdLst>
                <a:gd name="T0" fmla="*/ 1066 w 1145"/>
                <a:gd name="T1" fmla="*/ 162 h 489"/>
                <a:gd name="T2" fmla="*/ 988 w 1145"/>
                <a:gd name="T3" fmla="*/ 161 h 489"/>
                <a:gd name="T4" fmla="*/ 950 w 1145"/>
                <a:gd name="T5" fmla="*/ 68 h 489"/>
                <a:gd name="T6" fmla="*/ 843 w 1145"/>
                <a:gd name="T7" fmla="*/ 30 h 489"/>
                <a:gd name="T8" fmla="*/ 705 w 1145"/>
                <a:gd name="T9" fmla="*/ 38 h 489"/>
                <a:gd name="T10" fmla="*/ 567 w 1145"/>
                <a:gd name="T11" fmla="*/ 44 h 489"/>
                <a:gd name="T12" fmla="*/ 483 w 1145"/>
                <a:gd name="T13" fmla="*/ 30 h 489"/>
                <a:gd name="T14" fmla="*/ 413 w 1145"/>
                <a:gd name="T15" fmla="*/ 8 h 489"/>
                <a:gd name="T16" fmla="*/ 349 w 1145"/>
                <a:gd name="T17" fmla="*/ 2 h 489"/>
                <a:gd name="T18" fmla="*/ 290 w 1145"/>
                <a:gd name="T19" fmla="*/ 21 h 489"/>
                <a:gd name="T20" fmla="*/ 213 w 1145"/>
                <a:gd name="T21" fmla="*/ 115 h 489"/>
                <a:gd name="T22" fmla="*/ 181 w 1145"/>
                <a:gd name="T23" fmla="*/ 255 h 489"/>
                <a:gd name="T24" fmla="*/ 154 w 1145"/>
                <a:gd name="T25" fmla="*/ 293 h 489"/>
                <a:gd name="T26" fmla="*/ 126 w 1145"/>
                <a:gd name="T27" fmla="*/ 319 h 489"/>
                <a:gd name="T28" fmla="*/ 111 w 1145"/>
                <a:gd name="T29" fmla="*/ 332 h 489"/>
                <a:gd name="T30" fmla="*/ 90 w 1145"/>
                <a:gd name="T31" fmla="*/ 328 h 489"/>
                <a:gd name="T32" fmla="*/ 49 w 1145"/>
                <a:gd name="T33" fmla="*/ 323 h 489"/>
                <a:gd name="T34" fmla="*/ 28 w 1145"/>
                <a:gd name="T35" fmla="*/ 328 h 489"/>
                <a:gd name="T36" fmla="*/ 1 w 1145"/>
                <a:gd name="T37" fmla="*/ 370 h 489"/>
                <a:gd name="T38" fmla="*/ 13 w 1145"/>
                <a:gd name="T39" fmla="*/ 436 h 489"/>
                <a:gd name="T40" fmla="*/ 66 w 1145"/>
                <a:gd name="T41" fmla="*/ 483 h 489"/>
                <a:gd name="T42" fmla="*/ 132 w 1145"/>
                <a:gd name="T43" fmla="*/ 487 h 489"/>
                <a:gd name="T44" fmla="*/ 152 w 1145"/>
                <a:gd name="T45" fmla="*/ 455 h 489"/>
                <a:gd name="T46" fmla="*/ 107 w 1145"/>
                <a:gd name="T47" fmla="*/ 459 h 489"/>
                <a:gd name="T48" fmla="*/ 75 w 1145"/>
                <a:gd name="T49" fmla="*/ 451 h 489"/>
                <a:gd name="T50" fmla="*/ 58 w 1145"/>
                <a:gd name="T51" fmla="*/ 440 h 489"/>
                <a:gd name="T52" fmla="*/ 52 w 1145"/>
                <a:gd name="T53" fmla="*/ 438 h 489"/>
                <a:gd name="T54" fmla="*/ 52 w 1145"/>
                <a:gd name="T55" fmla="*/ 438 h 489"/>
                <a:gd name="T56" fmla="*/ 39 w 1145"/>
                <a:gd name="T57" fmla="*/ 419 h 489"/>
                <a:gd name="T58" fmla="*/ 34 w 1145"/>
                <a:gd name="T59" fmla="*/ 410 h 489"/>
                <a:gd name="T60" fmla="*/ 34 w 1145"/>
                <a:gd name="T61" fmla="*/ 395 h 489"/>
                <a:gd name="T62" fmla="*/ 32 w 1145"/>
                <a:gd name="T63" fmla="*/ 381 h 489"/>
                <a:gd name="T64" fmla="*/ 32 w 1145"/>
                <a:gd name="T65" fmla="*/ 378 h 489"/>
                <a:gd name="T66" fmla="*/ 43 w 1145"/>
                <a:gd name="T67" fmla="*/ 361 h 489"/>
                <a:gd name="T68" fmla="*/ 73 w 1145"/>
                <a:gd name="T69" fmla="*/ 357 h 489"/>
                <a:gd name="T70" fmla="*/ 85 w 1145"/>
                <a:gd name="T71" fmla="*/ 361 h 489"/>
                <a:gd name="T72" fmla="*/ 85 w 1145"/>
                <a:gd name="T73" fmla="*/ 362 h 489"/>
                <a:gd name="T74" fmla="*/ 81 w 1145"/>
                <a:gd name="T75" fmla="*/ 379 h 489"/>
                <a:gd name="T76" fmla="*/ 101 w 1145"/>
                <a:gd name="T77" fmla="*/ 404 h 489"/>
                <a:gd name="T78" fmla="*/ 113 w 1145"/>
                <a:gd name="T79" fmla="*/ 378 h 489"/>
                <a:gd name="T80" fmla="*/ 117 w 1145"/>
                <a:gd name="T81" fmla="*/ 366 h 489"/>
                <a:gd name="T82" fmla="*/ 122 w 1145"/>
                <a:gd name="T83" fmla="*/ 362 h 489"/>
                <a:gd name="T84" fmla="*/ 151 w 1145"/>
                <a:gd name="T85" fmla="*/ 340 h 489"/>
                <a:gd name="T86" fmla="*/ 164 w 1145"/>
                <a:gd name="T87" fmla="*/ 325 h 489"/>
                <a:gd name="T88" fmla="*/ 177 w 1145"/>
                <a:gd name="T89" fmla="*/ 321 h 489"/>
                <a:gd name="T90" fmla="*/ 198 w 1145"/>
                <a:gd name="T91" fmla="*/ 319 h 489"/>
                <a:gd name="T92" fmla="*/ 207 w 1145"/>
                <a:gd name="T93" fmla="*/ 308 h 489"/>
                <a:gd name="T94" fmla="*/ 215 w 1145"/>
                <a:gd name="T95" fmla="*/ 232 h 489"/>
                <a:gd name="T96" fmla="*/ 254 w 1145"/>
                <a:gd name="T97" fmla="*/ 104 h 489"/>
                <a:gd name="T98" fmla="*/ 356 w 1145"/>
                <a:gd name="T99" fmla="*/ 30 h 489"/>
                <a:gd name="T100" fmla="*/ 477 w 1145"/>
                <a:gd name="T101" fmla="*/ 59 h 489"/>
                <a:gd name="T102" fmla="*/ 590 w 1145"/>
                <a:gd name="T103" fmla="*/ 72 h 489"/>
                <a:gd name="T104" fmla="*/ 698 w 1145"/>
                <a:gd name="T105" fmla="*/ 62 h 489"/>
                <a:gd name="T106" fmla="*/ 817 w 1145"/>
                <a:gd name="T107" fmla="*/ 62 h 489"/>
                <a:gd name="T108" fmla="*/ 928 w 1145"/>
                <a:gd name="T109" fmla="*/ 89 h 489"/>
                <a:gd name="T110" fmla="*/ 939 w 1145"/>
                <a:gd name="T111" fmla="*/ 161 h 489"/>
                <a:gd name="T112" fmla="*/ 943 w 1145"/>
                <a:gd name="T113" fmla="*/ 178 h 489"/>
                <a:gd name="T114" fmla="*/ 998 w 1145"/>
                <a:gd name="T115" fmla="*/ 193 h 489"/>
                <a:gd name="T116" fmla="*/ 1088 w 1145"/>
                <a:gd name="T117" fmla="*/ 193 h 489"/>
                <a:gd name="T118" fmla="*/ 1145 w 1145"/>
                <a:gd name="T119" fmla="*/ 16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5" h="489">
                  <a:moveTo>
                    <a:pt x="1126" y="151"/>
                  </a:moveTo>
                  <a:lnTo>
                    <a:pt x="1105" y="157"/>
                  </a:lnTo>
                  <a:lnTo>
                    <a:pt x="1084" y="161"/>
                  </a:lnTo>
                  <a:lnTo>
                    <a:pt x="1066" y="162"/>
                  </a:lnTo>
                  <a:lnTo>
                    <a:pt x="1047" y="164"/>
                  </a:lnTo>
                  <a:lnTo>
                    <a:pt x="1028" y="164"/>
                  </a:lnTo>
                  <a:lnTo>
                    <a:pt x="1009" y="162"/>
                  </a:lnTo>
                  <a:lnTo>
                    <a:pt x="988" y="161"/>
                  </a:lnTo>
                  <a:lnTo>
                    <a:pt x="969" y="157"/>
                  </a:lnTo>
                  <a:lnTo>
                    <a:pt x="969" y="121"/>
                  </a:lnTo>
                  <a:lnTo>
                    <a:pt x="964" y="91"/>
                  </a:lnTo>
                  <a:lnTo>
                    <a:pt x="950" y="68"/>
                  </a:lnTo>
                  <a:lnTo>
                    <a:pt x="930" y="51"/>
                  </a:lnTo>
                  <a:lnTo>
                    <a:pt x="905" y="40"/>
                  </a:lnTo>
                  <a:lnTo>
                    <a:pt x="875" y="32"/>
                  </a:lnTo>
                  <a:lnTo>
                    <a:pt x="843" y="30"/>
                  </a:lnTo>
                  <a:lnTo>
                    <a:pt x="807" y="30"/>
                  </a:lnTo>
                  <a:lnTo>
                    <a:pt x="773" y="32"/>
                  </a:lnTo>
                  <a:lnTo>
                    <a:pt x="739" y="36"/>
                  </a:lnTo>
                  <a:lnTo>
                    <a:pt x="705" y="38"/>
                  </a:lnTo>
                  <a:lnTo>
                    <a:pt x="671" y="40"/>
                  </a:lnTo>
                  <a:lnTo>
                    <a:pt x="637" y="42"/>
                  </a:lnTo>
                  <a:lnTo>
                    <a:pt x="601" y="44"/>
                  </a:lnTo>
                  <a:lnTo>
                    <a:pt x="567" y="44"/>
                  </a:lnTo>
                  <a:lnTo>
                    <a:pt x="534" y="42"/>
                  </a:lnTo>
                  <a:lnTo>
                    <a:pt x="517" y="40"/>
                  </a:lnTo>
                  <a:lnTo>
                    <a:pt x="501" y="36"/>
                  </a:lnTo>
                  <a:lnTo>
                    <a:pt x="483" y="30"/>
                  </a:lnTo>
                  <a:lnTo>
                    <a:pt x="466" y="25"/>
                  </a:lnTo>
                  <a:lnTo>
                    <a:pt x="447" y="19"/>
                  </a:lnTo>
                  <a:lnTo>
                    <a:pt x="430" y="13"/>
                  </a:lnTo>
                  <a:lnTo>
                    <a:pt x="413" y="8"/>
                  </a:lnTo>
                  <a:lnTo>
                    <a:pt x="396" y="4"/>
                  </a:lnTo>
                  <a:lnTo>
                    <a:pt x="381" y="2"/>
                  </a:lnTo>
                  <a:lnTo>
                    <a:pt x="364" y="0"/>
                  </a:lnTo>
                  <a:lnTo>
                    <a:pt x="349" y="2"/>
                  </a:lnTo>
                  <a:lnTo>
                    <a:pt x="334" y="4"/>
                  </a:lnTo>
                  <a:lnTo>
                    <a:pt x="318" y="8"/>
                  </a:lnTo>
                  <a:lnTo>
                    <a:pt x="303" y="13"/>
                  </a:lnTo>
                  <a:lnTo>
                    <a:pt x="290" y="21"/>
                  </a:lnTo>
                  <a:lnTo>
                    <a:pt x="277" y="30"/>
                  </a:lnTo>
                  <a:lnTo>
                    <a:pt x="251" y="55"/>
                  </a:lnTo>
                  <a:lnTo>
                    <a:pt x="230" y="83"/>
                  </a:lnTo>
                  <a:lnTo>
                    <a:pt x="213" y="115"/>
                  </a:lnTo>
                  <a:lnTo>
                    <a:pt x="201" y="149"/>
                  </a:lnTo>
                  <a:lnTo>
                    <a:pt x="192" y="183"/>
                  </a:lnTo>
                  <a:lnTo>
                    <a:pt x="186" y="219"/>
                  </a:lnTo>
                  <a:lnTo>
                    <a:pt x="181" y="255"/>
                  </a:lnTo>
                  <a:lnTo>
                    <a:pt x="179" y="291"/>
                  </a:lnTo>
                  <a:lnTo>
                    <a:pt x="171" y="291"/>
                  </a:lnTo>
                  <a:lnTo>
                    <a:pt x="162" y="291"/>
                  </a:lnTo>
                  <a:lnTo>
                    <a:pt x="154" y="293"/>
                  </a:lnTo>
                  <a:lnTo>
                    <a:pt x="149" y="295"/>
                  </a:lnTo>
                  <a:lnTo>
                    <a:pt x="139" y="302"/>
                  </a:lnTo>
                  <a:lnTo>
                    <a:pt x="134" y="310"/>
                  </a:lnTo>
                  <a:lnTo>
                    <a:pt x="126" y="319"/>
                  </a:lnTo>
                  <a:lnTo>
                    <a:pt x="118" y="327"/>
                  </a:lnTo>
                  <a:lnTo>
                    <a:pt x="117" y="328"/>
                  </a:lnTo>
                  <a:lnTo>
                    <a:pt x="113" y="330"/>
                  </a:lnTo>
                  <a:lnTo>
                    <a:pt x="111" y="332"/>
                  </a:lnTo>
                  <a:lnTo>
                    <a:pt x="109" y="334"/>
                  </a:lnTo>
                  <a:lnTo>
                    <a:pt x="101" y="332"/>
                  </a:lnTo>
                  <a:lnTo>
                    <a:pt x="96" y="330"/>
                  </a:lnTo>
                  <a:lnTo>
                    <a:pt x="90" y="328"/>
                  </a:lnTo>
                  <a:lnTo>
                    <a:pt x="83" y="327"/>
                  </a:lnTo>
                  <a:lnTo>
                    <a:pt x="71" y="325"/>
                  </a:lnTo>
                  <a:lnTo>
                    <a:pt x="60" y="325"/>
                  </a:lnTo>
                  <a:lnTo>
                    <a:pt x="49" y="323"/>
                  </a:lnTo>
                  <a:lnTo>
                    <a:pt x="37" y="323"/>
                  </a:lnTo>
                  <a:lnTo>
                    <a:pt x="34" y="323"/>
                  </a:lnTo>
                  <a:lnTo>
                    <a:pt x="30" y="325"/>
                  </a:lnTo>
                  <a:lnTo>
                    <a:pt x="28" y="328"/>
                  </a:lnTo>
                  <a:lnTo>
                    <a:pt x="24" y="330"/>
                  </a:lnTo>
                  <a:lnTo>
                    <a:pt x="17" y="344"/>
                  </a:lnTo>
                  <a:lnTo>
                    <a:pt x="9" y="357"/>
                  </a:lnTo>
                  <a:lnTo>
                    <a:pt x="1" y="370"/>
                  </a:lnTo>
                  <a:lnTo>
                    <a:pt x="0" y="385"/>
                  </a:lnTo>
                  <a:lnTo>
                    <a:pt x="3" y="404"/>
                  </a:lnTo>
                  <a:lnTo>
                    <a:pt x="7" y="421"/>
                  </a:lnTo>
                  <a:lnTo>
                    <a:pt x="13" y="436"/>
                  </a:lnTo>
                  <a:lnTo>
                    <a:pt x="24" y="453"/>
                  </a:lnTo>
                  <a:lnTo>
                    <a:pt x="35" y="466"/>
                  </a:lnTo>
                  <a:lnTo>
                    <a:pt x="51" y="476"/>
                  </a:lnTo>
                  <a:lnTo>
                    <a:pt x="66" y="483"/>
                  </a:lnTo>
                  <a:lnTo>
                    <a:pt x="81" y="487"/>
                  </a:lnTo>
                  <a:lnTo>
                    <a:pt x="98" y="489"/>
                  </a:lnTo>
                  <a:lnTo>
                    <a:pt x="117" y="489"/>
                  </a:lnTo>
                  <a:lnTo>
                    <a:pt x="132" y="487"/>
                  </a:lnTo>
                  <a:lnTo>
                    <a:pt x="149" y="483"/>
                  </a:lnTo>
                  <a:lnTo>
                    <a:pt x="158" y="476"/>
                  </a:lnTo>
                  <a:lnTo>
                    <a:pt x="160" y="464"/>
                  </a:lnTo>
                  <a:lnTo>
                    <a:pt x="152" y="455"/>
                  </a:lnTo>
                  <a:lnTo>
                    <a:pt x="141" y="453"/>
                  </a:lnTo>
                  <a:lnTo>
                    <a:pt x="124" y="457"/>
                  </a:lnTo>
                  <a:lnTo>
                    <a:pt x="117" y="459"/>
                  </a:lnTo>
                  <a:lnTo>
                    <a:pt x="107" y="459"/>
                  </a:lnTo>
                  <a:lnTo>
                    <a:pt x="90" y="457"/>
                  </a:lnTo>
                  <a:lnTo>
                    <a:pt x="83" y="455"/>
                  </a:lnTo>
                  <a:lnTo>
                    <a:pt x="79" y="455"/>
                  </a:lnTo>
                  <a:lnTo>
                    <a:pt x="75" y="451"/>
                  </a:lnTo>
                  <a:lnTo>
                    <a:pt x="69" y="447"/>
                  </a:lnTo>
                  <a:lnTo>
                    <a:pt x="66" y="445"/>
                  </a:lnTo>
                  <a:lnTo>
                    <a:pt x="62" y="444"/>
                  </a:lnTo>
                  <a:lnTo>
                    <a:pt x="58" y="440"/>
                  </a:lnTo>
                  <a:lnTo>
                    <a:pt x="54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52" y="438"/>
                  </a:lnTo>
                  <a:lnTo>
                    <a:pt x="49" y="430"/>
                  </a:lnTo>
                  <a:lnTo>
                    <a:pt x="45" y="425"/>
                  </a:lnTo>
                  <a:lnTo>
                    <a:pt x="39" y="419"/>
                  </a:lnTo>
                  <a:lnTo>
                    <a:pt x="35" y="413"/>
                  </a:lnTo>
                  <a:lnTo>
                    <a:pt x="34" y="411"/>
                  </a:lnTo>
                  <a:lnTo>
                    <a:pt x="34" y="410"/>
                  </a:lnTo>
                  <a:lnTo>
                    <a:pt x="34" y="410"/>
                  </a:lnTo>
                  <a:lnTo>
                    <a:pt x="34" y="408"/>
                  </a:lnTo>
                  <a:lnTo>
                    <a:pt x="34" y="404"/>
                  </a:lnTo>
                  <a:lnTo>
                    <a:pt x="34" y="398"/>
                  </a:lnTo>
                  <a:lnTo>
                    <a:pt x="34" y="395"/>
                  </a:lnTo>
                  <a:lnTo>
                    <a:pt x="32" y="391"/>
                  </a:lnTo>
                  <a:lnTo>
                    <a:pt x="32" y="387"/>
                  </a:lnTo>
                  <a:lnTo>
                    <a:pt x="32" y="385"/>
                  </a:lnTo>
                  <a:lnTo>
                    <a:pt x="32" y="381"/>
                  </a:lnTo>
                  <a:lnTo>
                    <a:pt x="32" y="379"/>
                  </a:lnTo>
                  <a:lnTo>
                    <a:pt x="32" y="379"/>
                  </a:lnTo>
                  <a:lnTo>
                    <a:pt x="32" y="378"/>
                  </a:lnTo>
                  <a:lnTo>
                    <a:pt x="32" y="378"/>
                  </a:lnTo>
                  <a:lnTo>
                    <a:pt x="34" y="376"/>
                  </a:lnTo>
                  <a:lnTo>
                    <a:pt x="37" y="370"/>
                  </a:lnTo>
                  <a:lnTo>
                    <a:pt x="41" y="364"/>
                  </a:lnTo>
                  <a:lnTo>
                    <a:pt x="43" y="361"/>
                  </a:lnTo>
                  <a:lnTo>
                    <a:pt x="47" y="355"/>
                  </a:lnTo>
                  <a:lnTo>
                    <a:pt x="56" y="355"/>
                  </a:lnTo>
                  <a:lnTo>
                    <a:pt x="64" y="355"/>
                  </a:lnTo>
                  <a:lnTo>
                    <a:pt x="73" y="357"/>
                  </a:lnTo>
                  <a:lnTo>
                    <a:pt x="81" y="359"/>
                  </a:lnTo>
                  <a:lnTo>
                    <a:pt x="83" y="359"/>
                  </a:lnTo>
                  <a:lnTo>
                    <a:pt x="85" y="359"/>
                  </a:lnTo>
                  <a:lnTo>
                    <a:pt x="85" y="361"/>
                  </a:lnTo>
                  <a:lnTo>
                    <a:pt x="86" y="361"/>
                  </a:lnTo>
                  <a:lnTo>
                    <a:pt x="86" y="361"/>
                  </a:lnTo>
                  <a:lnTo>
                    <a:pt x="86" y="362"/>
                  </a:lnTo>
                  <a:lnTo>
                    <a:pt x="85" y="362"/>
                  </a:lnTo>
                  <a:lnTo>
                    <a:pt x="85" y="364"/>
                  </a:lnTo>
                  <a:lnTo>
                    <a:pt x="83" y="368"/>
                  </a:lnTo>
                  <a:lnTo>
                    <a:pt x="83" y="374"/>
                  </a:lnTo>
                  <a:lnTo>
                    <a:pt x="81" y="379"/>
                  </a:lnTo>
                  <a:lnTo>
                    <a:pt x="79" y="385"/>
                  </a:lnTo>
                  <a:lnTo>
                    <a:pt x="81" y="398"/>
                  </a:lnTo>
                  <a:lnTo>
                    <a:pt x="92" y="404"/>
                  </a:lnTo>
                  <a:lnTo>
                    <a:pt x="101" y="404"/>
                  </a:lnTo>
                  <a:lnTo>
                    <a:pt x="109" y="395"/>
                  </a:lnTo>
                  <a:lnTo>
                    <a:pt x="111" y="389"/>
                  </a:lnTo>
                  <a:lnTo>
                    <a:pt x="113" y="383"/>
                  </a:lnTo>
                  <a:lnTo>
                    <a:pt x="113" y="378"/>
                  </a:lnTo>
                  <a:lnTo>
                    <a:pt x="115" y="372"/>
                  </a:lnTo>
                  <a:lnTo>
                    <a:pt x="117" y="370"/>
                  </a:lnTo>
                  <a:lnTo>
                    <a:pt x="117" y="368"/>
                  </a:lnTo>
                  <a:lnTo>
                    <a:pt x="117" y="366"/>
                  </a:lnTo>
                  <a:lnTo>
                    <a:pt x="115" y="364"/>
                  </a:lnTo>
                  <a:lnTo>
                    <a:pt x="117" y="364"/>
                  </a:lnTo>
                  <a:lnTo>
                    <a:pt x="120" y="364"/>
                  </a:lnTo>
                  <a:lnTo>
                    <a:pt x="122" y="362"/>
                  </a:lnTo>
                  <a:lnTo>
                    <a:pt x="124" y="361"/>
                  </a:lnTo>
                  <a:lnTo>
                    <a:pt x="134" y="353"/>
                  </a:lnTo>
                  <a:lnTo>
                    <a:pt x="141" y="347"/>
                  </a:lnTo>
                  <a:lnTo>
                    <a:pt x="151" y="340"/>
                  </a:lnTo>
                  <a:lnTo>
                    <a:pt x="158" y="332"/>
                  </a:lnTo>
                  <a:lnTo>
                    <a:pt x="160" y="330"/>
                  </a:lnTo>
                  <a:lnTo>
                    <a:pt x="162" y="327"/>
                  </a:lnTo>
                  <a:lnTo>
                    <a:pt x="164" y="325"/>
                  </a:lnTo>
                  <a:lnTo>
                    <a:pt x="166" y="323"/>
                  </a:lnTo>
                  <a:lnTo>
                    <a:pt x="166" y="323"/>
                  </a:lnTo>
                  <a:lnTo>
                    <a:pt x="171" y="323"/>
                  </a:lnTo>
                  <a:lnTo>
                    <a:pt x="177" y="321"/>
                  </a:lnTo>
                  <a:lnTo>
                    <a:pt x="183" y="321"/>
                  </a:lnTo>
                  <a:lnTo>
                    <a:pt x="190" y="321"/>
                  </a:lnTo>
                  <a:lnTo>
                    <a:pt x="194" y="321"/>
                  </a:lnTo>
                  <a:lnTo>
                    <a:pt x="198" y="319"/>
                  </a:lnTo>
                  <a:lnTo>
                    <a:pt x="200" y="315"/>
                  </a:lnTo>
                  <a:lnTo>
                    <a:pt x="203" y="313"/>
                  </a:lnTo>
                  <a:lnTo>
                    <a:pt x="205" y="310"/>
                  </a:lnTo>
                  <a:lnTo>
                    <a:pt x="207" y="308"/>
                  </a:lnTo>
                  <a:lnTo>
                    <a:pt x="209" y="304"/>
                  </a:lnTo>
                  <a:lnTo>
                    <a:pt x="209" y="300"/>
                  </a:lnTo>
                  <a:lnTo>
                    <a:pt x="211" y="266"/>
                  </a:lnTo>
                  <a:lnTo>
                    <a:pt x="215" y="232"/>
                  </a:lnTo>
                  <a:lnTo>
                    <a:pt x="220" y="198"/>
                  </a:lnTo>
                  <a:lnTo>
                    <a:pt x="230" y="164"/>
                  </a:lnTo>
                  <a:lnTo>
                    <a:pt x="239" y="134"/>
                  </a:lnTo>
                  <a:lnTo>
                    <a:pt x="254" y="104"/>
                  </a:lnTo>
                  <a:lnTo>
                    <a:pt x="275" y="78"/>
                  </a:lnTo>
                  <a:lnTo>
                    <a:pt x="300" y="53"/>
                  </a:lnTo>
                  <a:lnTo>
                    <a:pt x="328" y="38"/>
                  </a:lnTo>
                  <a:lnTo>
                    <a:pt x="356" y="30"/>
                  </a:lnTo>
                  <a:lnTo>
                    <a:pt x="386" y="32"/>
                  </a:lnTo>
                  <a:lnTo>
                    <a:pt x="417" y="40"/>
                  </a:lnTo>
                  <a:lnTo>
                    <a:pt x="447" y="49"/>
                  </a:lnTo>
                  <a:lnTo>
                    <a:pt x="477" y="59"/>
                  </a:lnTo>
                  <a:lnTo>
                    <a:pt x="505" y="66"/>
                  </a:lnTo>
                  <a:lnTo>
                    <a:pt x="534" y="72"/>
                  </a:lnTo>
                  <a:lnTo>
                    <a:pt x="562" y="74"/>
                  </a:lnTo>
                  <a:lnTo>
                    <a:pt x="590" y="72"/>
                  </a:lnTo>
                  <a:lnTo>
                    <a:pt x="617" y="70"/>
                  </a:lnTo>
                  <a:lnTo>
                    <a:pt x="643" y="66"/>
                  </a:lnTo>
                  <a:lnTo>
                    <a:pt x="671" y="64"/>
                  </a:lnTo>
                  <a:lnTo>
                    <a:pt x="698" y="62"/>
                  </a:lnTo>
                  <a:lnTo>
                    <a:pt x="724" y="61"/>
                  </a:lnTo>
                  <a:lnTo>
                    <a:pt x="752" y="62"/>
                  </a:lnTo>
                  <a:lnTo>
                    <a:pt x="783" y="62"/>
                  </a:lnTo>
                  <a:lnTo>
                    <a:pt x="817" y="62"/>
                  </a:lnTo>
                  <a:lnTo>
                    <a:pt x="850" y="62"/>
                  </a:lnTo>
                  <a:lnTo>
                    <a:pt x="881" y="64"/>
                  </a:lnTo>
                  <a:lnTo>
                    <a:pt x="907" y="72"/>
                  </a:lnTo>
                  <a:lnTo>
                    <a:pt x="928" y="89"/>
                  </a:lnTo>
                  <a:lnTo>
                    <a:pt x="937" y="115"/>
                  </a:lnTo>
                  <a:lnTo>
                    <a:pt x="937" y="153"/>
                  </a:lnTo>
                  <a:lnTo>
                    <a:pt x="937" y="157"/>
                  </a:lnTo>
                  <a:lnTo>
                    <a:pt x="939" y="161"/>
                  </a:lnTo>
                  <a:lnTo>
                    <a:pt x="941" y="162"/>
                  </a:lnTo>
                  <a:lnTo>
                    <a:pt x="943" y="166"/>
                  </a:lnTo>
                  <a:lnTo>
                    <a:pt x="941" y="172"/>
                  </a:lnTo>
                  <a:lnTo>
                    <a:pt x="943" y="178"/>
                  </a:lnTo>
                  <a:lnTo>
                    <a:pt x="945" y="183"/>
                  </a:lnTo>
                  <a:lnTo>
                    <a:pt x="952" y="187"/>
                  </a:lnTo>
                  <a:lnTo>
                    <a:pt x="975" y="191"/>
                  </a:lnTo>
                  <a:lnTo>
                    <a:pt x="998" y="193"/>
                  </a:lnTo>
                  <a:lnTo>
                    <a:pt x="1020" y="195"/>
                  </a:lnTo>
                  <a:lnTo>
                    <a:pt x="1043" y="195"/>
                  </a:lnTo>
                  <a:lnTo>
                    <a:pt x="1066" y="195"/>
                  </a:lnTo>
                  <a:lnTo>
                    <a:pt x="1088" y="193"/>
                  </a:lnTo>
                  <a:lnTo>
                    <a:pt x="1111" y="187"/>
                  </a:lnTo>
                  <a:lnTo>
                    <a:pt x="1133" y="181"/>
                  </a:lnTo>
                  <a:lnTo>
                    <a:pt x="1143" y="174"/>
                  </a:lnTo>
                  <a:lnTo>
                    <a:pt x="1145" y="162"/>
                  </a:lnTo>
                  <a:lnTo>
                    <a:pt x="1137" y="153"/>
                  </a:lnTo>
                  <a:lnTo>
                    <a:pt x="1126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36"/>
            <p:cNvSpPr>
              <a:spLocks/>
            </p:cNvSpPr>
            <p:nvPr/>
          </p:nvSpPr>
          <p:spPr bwMode="auto">
            <a:xfrm>
              <a:off x="580" y="2913"/>
              <a:ext cx="0" cy="1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37"/>
            <p:cNvSpPr>
              <a:spLocks/>
            </p:cNvSpPr>
            <p:nvPr/>
          </p:nvSpPr>
          <p:spPr bwMode="auto">
            <a:xfrm>
              <a:off x="1116" y="2724"/>
              <a:ext cx="237" cy="291"/>
            </a:xfrm>
            <a:custGeom>
              <a:avLst/>
              <a:gdLst>
                <a:gd name="T0" fmla="*/ 453 w 473"/>
                <a:gd name="T1" fmla="*/ 94 h 583"/>
                <a:gd name="T2" fmla="*/ 421 w 473"/>
                <a:gd name="T3" fmla="*/ 40 h 583"/>
                <a:gd name="T4" fmla="*/ 377 w 473"/>
                <a:gd name="T5" fmla="*/ 11 h 583"/>
                <a:gd name="T6" fmla="*/ 338 w 473"/>
                <a:gd name="T7" fmla="*/ 6 h 583"/>
                <a:gd name="T8" fmla="*/ 313 w 473"/>
                <a:gd name="T9" fmla="*/ 0 h 583"/>
                <a:gd name="T10" fmla="*/ 292 w 473"/>
                <a:gd name="T11" fmla="*/ 8 h 583"/>
                <a:gd name="T12" fmla="*/ 289 w 473"/>
                <a:gd name="T13" fmla="*/ 10 h 583"/>
                <a:gd name="T14" fmla="*/ 281 w 473"/>
                <a:gd name="T15" fmla="*/ 13 h 583"/>
                <a:gd name="T16" fmla="*/ 241 w 473"/>
                <a:gd name="T17" fmla="*/ 49 h 583"/>
                <a:gd name="T18" fmla="*/ 224 w 473"/>
                <a:gd name="T19" fmla="*/ 83 h 583"/>
                <a:gd name="T20" fmla="*/ 228 w 473"/>
                <a:gd name="T21" fmla="*/ 111 h 583"/>
                <a:gd name="T22" fmla="*/ 253 w 473"/>
                <a:gd name="T23" fmla="*/ 140 h 583"/>
                <a:gd name="T24" fmla="*/ 266 w 473"/>
                <a:gd name="T25" fmla="*/ 168 h 583"/>
                <a:gd name="T26" fmla="*/ 289 w 473"/>
                <a:gd name="T27" fmla="*/ 200 h 583"/>
                <a:gd name="T28" fmla="*/ 307 w 473"/>
                <a:gd name="T29" fmla="*/ 223 h 583"/>
                <a:gd name="T30" fmla="*/ 334 w 473"/>
                <a:gd name="T31" fmla="*/ 251 h 583"/>
                <a:gd name="T32" fmla="*/ 370 w 473"/>
                <a:gd name="T33" fmla="*/ 240 h 583"/>
                <a:gd name="T34" fmla="*/ 351 w 473"/>
                <a:gd name="T35" fmla="*/ 225 h 583"/>
                <a:gd name="T36" fmla="*/ 343 w 473"/>
                <a:gd name="T37" fmla="*/ 221 h 583"/>
                <a:gd name="T38" fmla="*/ 334 w 473"/>
                <a:gd name="T39" fmla="*/ 204 h 583"/>
                <a:gd name="T40" fmla="*/ 336 w 473"/>
                <a:gd name="T41" fmla="*/ 183 h 583"/>
                <a:gd name="T42" fmla="*/ 338 w 473"/>
                <a:gd name="T43" fmla="*/ 177 h 583"/>
                <a:gd name="T44" fmla="*/ 347 w 473"/>
                <a:gd name="T45" fmla="*/ 168 h 583"/>
                <a:gd name="T46" fmla="*/ 377 w 473"/>
                <a:gd name="T47" fmla="*/ 147 h 583"/>
                <a:gd name="T48" fmla="*/ 387 w 473"/>
                <a:gd name="T49" fmla="*/ 111 h 583"/>
                <a:gd name="T50" fmla="*/ 343 w 473"/>
                <a:gd name="T51" fmla="*/ 130 h 583"/>
                <a:gd name="T52" fmla="*/ 313 w 473"/>
                <a:gd name="T53" fmla="*/ 162 h 583"/>
                <a:gd name="T54" fmla="*/ 300 w 473"/>
                <a:gd name="T55" fmla="*/ 168 h 583"/>
                <a:gd name="T56" fmla="*/ 296 w 473"/>
                <a:gd name="T57" fmla="*/ 151 h 583"/>
                <a:gd name="T58" fmla="*/ 300 w 473"/>
                <a:gd name="T59" fmla="*/ 138 h 583"/>
                <a:gd name="T60" fmla="*/ 307 w 473"/>
                <a:gd name="T61" fmla="*/ 128 h 583"/>
                <a:gd name="T62" fmla="*/ 313 w 473"/>
                <a:gd name="T63" fmla="*/ 121 h 583"/>
                <a:gd name="T64" fmla="*/ 338 w 473"/>
                <a:gd name="T65" fmla="*/ 106 h 583"/>
                <a:gd name="T66" fmla="*/ 341 w 473"/>
                <a:gd name="T67" fmla="*/ 72 h 583"/>
                <a:gd name="T68" fmla="*/ 289 w 473"/>
                <a:gd name="T69" fmla="*/ 104 h 583"/>
                <a:gd name="T70" fmla="*/ 266 w 473"/>
                <a:gd name="T71" fmla="*/ 111 h 583"/>
                <a:gd name="T72" fmla="*/ 256 w 473"/>
                <a:gd name="T73" fmla="*/ 94 h 583"/>
                <a:gd name="T74" fmla="*/ 260 w 473"/>
                <a:gd name="T75" fmla="*/ 77 h 583"/>
                <a:gd name="T76" fmla="*/ 266 w 473"/>
                <a:gd name="T77" fmla="*/ 66 h 583"/>
                <a:gd name="T78" fmla="*/ 273 w 473"/>
                <a:gd name="T79" fmla="*/ 59 h 583"/>
                <a:gd name="T80" fmla="*/ 292 w 473"/>
                <a:gd name="T81" fmla="*/ 44 h 583"/>
                <a:gd name="T82" fmla="*/ 340 w 473"/>
                <a:gd name="T83" fmla="*/ 36 h 583"/>
                <a:gd name="T84" fmla="*/ 387 w 473"/>
                <a:gd name="T85" fmla="*/ 51 h 583"/>
                <a:gd name="T86" fmla="*/ 434 w 473"/>
                <a:gd name="T87" fmla="*/ 142 h 583"/>
                <a:gd name="T88" fmla="*/ 424 w 473"/>
                <a:gd name="T89" fmla="*/ 334 h 583"/>
                <a:gd name="T90" fmla="*/ 353 w 473"/>
                <a:gd name="T91" fmla="*/ 451 h 583"/>
                <a:gd name="T92" fmla="*/ 260 w 473"/>
                <a:gd name="T93" fmla="*/ 521 h 583"/>
                <a:gd name="T94" fmla="*/ 155 w 473"/>
                <a:gd name="T95" fmla="*/ 553 h 583"/>
                <a:gd name="T96" fmla="*/ 51 w 473"/>
                <a:gd name="T97" fmla="*/ 525 h 583"/>
                <a:gd name="T98" fmla="*/ 0 w 473"/>
                <a:gd name="T99" fmla="*/ 517 h 583"/>
                <a:gd name="T100" fmla="*/ 89 w 473"/>
                <a:gd name="T101" fmla="*/ 576 h 583"/>
                <a:gd name="T102" fmla="*/ 209 w 473"/>
                <a:gd name="T103" fmla="*/ 574 h 583"/>
                <a:gd name="T104" fmla="*/ 323 w 473"/>
                <a:gd name="T105" fmla="*/ 517 h 583"/>
                <a:gd name="T106" fmla="*/ 413 w 473"/>
                <a:gd name="T107" fmla="*/ 427 h 583"/>
                <a:gd name="T108" fmla="*/ 473 w 473"/>
                <a:gd name="T109" fmla="*/ 204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3" h="583">
                  <a:moveTo>
                    <a:pt x="466" y="140"/>
                  </a:moveTo>
                  <a:lnTo>
                    <a:pt x="462" y="125"/>
                  </a:lnTo>
                  <a:lnTo>
                    <a:pt x="456" y="110"/>
                  </a:lnTo>
                  <a:lnTo>
                    <a:pt x="453" y="94"/>
                  </a:lnTo>
                  <a:lnTo>
                    <a:pt x="447" y="79"/>
                  </a:lnTo>
                  <a:lnTo>
                    <a:pt x="439" y="64"/>
                  </a:lnTo>
                  <a:lnTo>
                    <a:pt x="430" y="51"/>
                  </a:lnTo>
                  <a:lnTo>
                    <a:pt x="421" y="40"/>
                  </a:lnTo>
                  <a:lnTo>
                    <a:pt x="407" y="28"/>
                  </a:lnTo>
                  <a:lnTo>
                    <a:pt x="396" y="21"/>
                  </a:lnTo>
                  <a:lnTo>
                    <a:pt x="387" y="15"/>
                  </a:lnTo>
                  <a:lnTo>
                    <a:pt x="377" y="11"/>
                  </a:lnTo>
                  <a:lnTo>
                    <a:pt x="368" y="8"/>
                  </a:lnTo>
                  <a:lnTo>
                    <a:pt x="356" y="6"/>
                  </a:lnTo>
                  <a:lnTo>
                    <a:pt x="347" y="6"/>
                  </a:lnTo>
                  <a:lnTo>
                    <a:pt x="338" y="6"/>
                  </a:lnTo>
                  <a:lnTo>
                    <a:pt x="326" y="6"/>
                  </a:lnTo>
                  <a:lnTo>
                    <a:pt x="323" y="2"/>
                  </a:lnTo>
                  <a:lnTo>
                    <a:pt x="319" y="0"/>
                  </a:lnTo>
                  <a:lnTo>
                    <a:pt x="313" y="0"/>
                  </a:lnTo>
                  <a:lnTo>
                    <a:pt x="307" y="2"/>
                  </a:lnTo>
                  <a:lnTo>
                    <a:pt x="302" y="4"/>
                  </a:lnTo>
                  <a:lnTo>
                    <a:pt x="298" y="6"/>
                  </a:lnTo>
                  <a:lnTo>
                    <a:pt x="292" y="8"/>
                  </a:lnTo>
                  <a:lnTo>
                    <a:pt x="289" y="10"/>
                  </a:lnTo>
                  <a:lnTo>
                    <a:pt x="289" y="10"/>
                  </a:lnTo>
                  <a:lnTo>
                    <a:pt x="289" y="10"/>
                  </a:lnTo>
                  <a:lnTo>
                    <a:pt x="289" y="10"/>
                  </a:lnTo>
                  <a:lnTo>
                    <a:pt x="289" y="10"/>
                  </a:lnTo>
                  <a:lnTo>
                    <a:pt x="285" y="11"/>
                  </a:lnTo>
                  <a:lnTo>
                    <a:pt x="283" y="11"/>
                  </a:lnTo>
                  <a:lnTo>
                    <a:pt x="281" y="13"/>
                  </a:lnTo>
                  <a:lnTo>
                    <a:pt x="279" y="15"/>
                  </a:lnTo>
                  <a:lnTo>
                    <a:pt x="266" y="25"/>
                  </a:lnTo>
                  <a:lnTo>
                    <a:pt x="253" y="36"/>
                  </a:lnTo>
                  <a:lnTo>
                    <a:pt x="241" y="49"/>
                  </a:lnTo>
                  <a:lnTo>
                    <a:pt x="232" y="66"/>
                  </a:lnTo>
                  <a:lnTo>
                    <a:pt x="228" y="72"/>
                  </a:lnTo>
                  <a:lnTo>
                    <a:pt x="226" y="77"/>
                  </a:lnTo>
                  <a:lnTo>
                    <a:pt x="224" y="83"/>
                  </a:lnTo>
                  <a:lnTo>
                    <a:pt x="223" y="89"/>
                  </a:lnTo>
                  <a:lnTo>
                    <a:pt x="224" y="96"/>
                  </a:lnTo>
                  <a:lnTo>
                    <a:pt x="226" y="104"/>
                  </a:lnTo>
                  <a:lnTo>
                    <a:pt x="228" y="111"/>
                  </a:lnTo>
                  <a:lnTo>
                    <a:pt x="232" y="117"/>
                  </a:lnTo>
                  <a:lnTo>
                    <a:pt x="238" y="128"/>
                  </a:lnTo>
                  <a:lnTo>
                    <a:pt x="245" y="134"/>
                  </a:lnTo>
                  <a:lnTo>
                    <a:pt x="253" y="140"/>
                  </a:lnTo>
                  <a:lnTo>
                    <a:pt x="262" y="144"/>
                  </a:lnTo>
                  <a:lnTo>
                    <a:pt x="262" y="151"/>
                  </a:lnTo>
                  <a:lnTo>
                    <a:pt x="264" y="161"/>
                  </a:lnTo>
                  <a:lnTo>
                    <a:pt x="266" y="168"/>
                  </a:lnTo>
                  <a:lnTo>
                    <a:pt x="266" y="176"/>
                  </a:lnTo>
                  <a:lnTo>
                    <a:pt x="270" y="185"/>
                  </a:lnTo>
                  <a:lnTo>
                    <a:pt x="277" y="193"/>
                  </a:lnTo>
                  <a:lnTo>
                    <a:pt x="289" y="200"/>
                  </a:lnTo>
                  <a:lnTo>
                    <a:pt x="300" y="206"/>
                  </a:lnTo>
                  <a:lnTo>
                    <a:pt x="302" y="211"/>
                  </a:lnTo>
                  <a:lnTo>
                    <a:pt x="306" y="217"/>
                  </a:lnTo>
                  <a:lnTo>
                    <a:pt x="307" y="223"/>
                  </a:lnTo>
                  <a:lnTo>
                    <a:pt x="309" y="227"/>
                  </a:lnTo>
                  <a:lnTo>
                    <a:pt x="317" y="238"/>
                  </a:lnTo>
                  <a:lnTo>
                    <a:pt x="324" y="245"/>
                  </a:lnTo>
                  <a:lnTo>
                    <a:pt x="334" y="251"/>
                  </a:lnTo>
                  <a:lnTo>
                    <a:pt x="345" y="259"/>
                  </a:lnTo>
                  <a:lnTo>
                    <a:pt x="358" y="259"/>
                  </a:lnTo>
                  <a:lnTo>
                    <a:pt x="368" y="251"/>
                  </a:lnTo>
                  <a:lnTo>
                    <a:pt x="370" y="240"/>
                  </a:lnTo>
                  <a:lnTo>
                    <a:pt x="362" y="230"/>
                  </a:lnTo>
                  <a:lnTo>
                    <a:pt x="358" y="228"/>
                  </a:lnTo>
                  <a:lnTo>
                    <a:pt x="355" y="227"/>
                  </a:lnTo>
                  <a:lnTo>
                    <a:pt x="351" y="225"/>
                  </a:lnTo>
                  <a:lnTo>
                    <a:pt x="347" y="223"/>
                  </a:lnTo>
                  <a:lnTo>
                    <a:pt x="345" y="221"/>
                  </a:lnTo>
                  <a:lnTo>
                    <a:pt x="345" y="221"/>
                  </a:lnTo>
                  <a:lnTo>
                    <a:pt x="343" y="221"/>
                  </a:lnTo>
                  <a:lnTo>
                    <a:pt x="341" y="219"/>
                  </a:lnTo>
                  <a:lnTo>
                    <a:pt x="340" y="215"/>
                  </a:lnTo>
                  <a:lnTo>
                    <a:pt x="336" y="210"/>
                  </a:lnTo>
                  <a:lnTo>
                    <a:pt x="334" y="204"/>
                  </a:lnTo>
                  <a:lnTo>
                    <a:pt x="330" y="198"/>
                  </a:lnTo>
                  <a:lnTo>
                    <a:pt x="332" y="193"/>
                  </a:lnTo>
                  <a:lnTo>
                    <a:pt x="334" y="187"/>
                  </a:lnTo>
                  <a:lnTo>
                    <a:pt x="336" y="183"/>
                  </a:lnTo>
                  <a:lnTo>
                    <a:pt x="338" y="177"/>
                  </a:lnTo>
                  <a:lnTo>
                    <a:pt x="338" y="177"/>
                  </a:lnTo>
                  <a:lnTo>
                    <a:pt x="338" y="177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41" y="174"/>
                  </a:lnTo>
                  <a:lnTo>
                    <a:pt x="343" y="172"/>
                  </a:lnTo>
                  <a:lnTo>
                    <a:pt x="347" y="168"/>
                  </a:lnTo>
                  <a:lnTo>
                    <a:pt x="349" y="166"/>
                  </a:lnTo>
                  <a:lnTo>
                    <a:pt x="358" y="159"/>
                  </a:lnTo>
                  <a:lnTo>
                    <a:pt x="368" y="153"/>
                  </a:lnTo>
                  <a:lnTo>
                    <a:pt x="377" y="147"/>
                  </a:lnTo>
                  <a:lnTo>
                    <a:pt x="390" y="140"/>
                  </a:lnTo>
                  <a:lnTo>
                    <a:pt x="398" y="130"/>
                  </a:lnTo>
                  <a:lnTo>
                    <a:pt x="396" y="119"/>
                  </a:lnTo>
                  <a:lnTo>
                    <a:pt x="387" y="111"/>
                  </a:lnTo>
                  <a:lnTo>
                    <a:pt x="373" y="113"/>
                  </a:lnTo>
                  <a:lnTo>
                    <a:pt x="362" y="119"/>
                  </a:lnTo>
                  <a:lnTo>
                    <a:pt x="353" y="125"/>
                  </a:lnTo>
                  <a:lnTo>
                    <a:pt x="343" y="130"/>
                  </a:lnTo>
                  <a:lnTo>
                    <a:pt x="334" y="138"/>
                  </a:lnTo>
                  <a:lnTo>
                    <a:pt x="326" y="145"/>
                  </a:lnTo>
                  <a:lnTo>
                    <a:pt x="319" y="153"/>
                  </a:lnTo>
                  <a:lnTo>
                    <a:pt x="313" y="162"/>
                  </a:lnTo>
                  <a:lnTo>
                    <a:pt x="307" y="174"/>
                  </a:lnTo>
                  <a:lnTo>
                    <a:pt x="306" y="172"/>
                  </a:lnTo>
                  <a:lnTo>
                    <a:pt x="302" y="170"/>
                  </a:lnTo>
                  <a:lnTo>
                    <a:pt x="300" y="168"/>
                  </a:lnTo>
                  <a:lnTo>
                    <a:pt x="296" y="166"/>
                  </a:lnTo>
                  <a:lnTo>
                    <a:pt x="296" y="161"/>
                  </a:lnTo>
                  <a:lnTo>
                    <a:pt x="296" y="155"/>
                  </a:lnTo>
                  <a:lnTo>
                    <a:pt x="296" y="151"/>
                  </a:lnTo>
                  <a:lnTo>
                    <a:pt x="296" y="145"/>
                  </a:lnTo>
                  <a:lnTo>
                    <a:pt x="298" y="144"/>
                  </a:lnTo>
                  <a:lnTo>
                    <a:pt x="300" y="140"/>
                  </a:lnTo>
                  <a:lnTo>
                    <a:pt x="300" y="138"/>
                  </a:lnTo>
                  <a:lnTo>
                    <a:pt x="302" y="136"/>
                  </a:lnTo>
                  <a:lnTo>
                    <a:pt x="304" y="134"/>
                  </a:lnTo>
                  <a:lnTo>
                    <a:pt x="306" y="130"/>
                  </a:lnTo>
                  <a:lnTo>
                    <a:pt x="307" y="128"/>
                  </a:lnTo>
                  <a:lnTo>
                    <a:pt x="309" y="127"/>
                  </a:lnTo>
                  <a:lnTo>
                    <a:pt x="311" y="125"/>
                  </a:lnTo>
                  <a:lnTo>
                    <a:pt x="313" y="123"/>
                  </a:lnTo>
                  <a:lnTo>
                    <a:pt x="313" y="121"/>
                  </a:lnTo>
                  <a:lnTo>
                    <a:pt x="311" y="123"/>
                  </a:lnTo>
                  <a:lnTo>
                    <a:pt x="321" y="117"/>
                  </a:lnTo>
                  <a:lnTo>
                    <a:pt x="328" y="111"/>
                  </a:lnTo>
                  <a:lnTo>
                    <a:pt x="338" y="106"/>
                  </a:lnTo>
                  <a:lnTo>
                    <a:pt x="345" y="102"/>
                  </a:lnTo>
                  <a:lnTo>
                    <a:pt x="353" y="91"/>
                  </a:lnTo>
                  <a:lnTo>
                    <a:pt x="351" y="79"/>
                  </a:lnTo>
                  <a:lnTo>
                    <a:pt x="341" y="72"/>
                  </a:lnTo>
                  <a:lnTo>
                    <a:pt x="330" y="74"/>
                  </a:lnTo>
                  <a:lnTo>
                    <a:pt x="315" y="83"/>
                  </a:lnTo>
                  <a:lnTo>
                    <a:pt x="302" y="93"/>
                  </a:lnTo>
                  <a:lnTo>
                    <a:pt x="289" y="104"/>
                  </a:lnTo>
                  <a:lnTo>
                    <a:pt x="277" y="115"/>
                  </a:lnTo>
                  <a:lnTo>
                    <a:pt x="273" y="113"/>
                  </a:lnTo>
                  <a:lnTo>
                    <a:pt x="270" y="111"/>
                  </a:lnTo>
                  <a:lnTo>
                    <a:pt x="266" y="111"/>
                  </a:lnTo>
                  <a:lnTo>
                    <a:pt x="262" y="110"/>
                  </a:lnTo>
                  <a:lnTo>
                    <a:pt x="260" y="106"/>
                  </a:lnTo>
                  <a:lnTo>
                    <a:pt x="258" y="100"/>
                  </a:lnTo>
                  <a:lnTo>
                    <a:pt x="256" y="94"/>
                  </a:lnTo>
                  <a:lnTo>
                    <a:pt x="255" y="91"/>
                  </a:lnTo>
                  <a:lnTo>
                    <a:pt x="256" y="87"/>
                  </a:lnTo>
                  <a:lnTo>
                    <a:pt x="258" y="81"/>
                  </a:lnTo>
                  <a:lnTo>
                    <a:pt x="260" y="77"/>
                  </a:lnTo>
                  <a:lnTo>
                    <a:pt x="262" y="74"/>
                  </a:lnTo>
                  <a:lnTo>
                    <a:pt x="264" y="72"/>
                  </a:lnTo>
                  <a:lnTo>
                    <a:pt x="266" y="68"/>
                  </a:lnTo>
                  <a:lnTo>
                    <a:pt x="266" y="66"/>
                  </a:lnTo>
                  <a:lnTo>
                    <a:pt x="264" y="68"/>
                  </a:lnTo>
                  <a:lnTo>
                    <a:pt x="268" y="64"/>
                  </a:lnTo>
                  <a:lnTo>
                    <a:pt x="272" y="62"/>
                  </a:lnTo>
                  <a:lnTo>
                    <a:pt x="273" y="59"/>
                  </a:lnTo>
                  <a:lnTo>
                    <a:pt x="277" y="57"/>
                  </a:lnTo>
                  <a:lnTo>
                    <a:pt x="283" y="51"/>
                  </a:lnTo>
                  <a:lnTo>
                    <a:pt x="289" y="47"/>
                  </a:lnTo>
                  <a:lnTo>
                    <a:pt x="292" y="44"/>
                  </a:lnTo>
                  <a:lnTo>
                    <a:pt x="298" y="40"/>
                  </a:lnTo>
                  <a:lnTo>
                    <a:pt x="311" y="38"/>
                  </a:lnTo>
                  <a:lnTo>
                    <a:pt x="326" y="36"/>
                  </a:lnTo>
                  <a:lnTo>
                    <a:pt x="340" y="36"/>
                  </a:lnTo>
                  <a:lnTo>
                    <a:pt x="351" y="36"/>
                  </a:lnTo>
                  <a:lnTo>
                    <a:pt x="364" y="40"/>
                  </a:lnTo>
                  <a:lnTo>
                    <a:pt x="375" y="44"/>
                  </a:lnTo>
                  <a:lnTo>
                    <a:pt x="387" y="51"/>
                  </a:lnTo>
                  <a:lnTo>
                    <a:pt x="398" y="62"/>
                  </a:lnTo>
                  <a:lnTo>
                    <a:pt x="415" y="85"/>
                  </a:lnTo>
                  <a:lnTo>
                    <a:pt x="426" y="113"/>
                  </a:lnTo>
                  <a:lnTo>
                    <a:pt x="434" y="142"/>
                  </a:lnTo>
                  <a:lnTo>
                    <a:pt x="436" y="170"/>
                  </a:lnTo>
                  <a:lnTo>
                    <a:pt x="436" y="225"/>
                  </a:lnTo>
                  <a:lnTo>
                    <a:pt x="434" y="279"/>
                  </a:lnTo>
                  <a:lnTo>
                    <a:pt x="424" y="334"/>
                  </a:lnTo>
                  <a:lnTo>
                    <a:pt x="404" y="385"/>
                  </a:lnTo>
                  <a:lnTo>
                    <a:pt x="389" y="408"/>
                  </a:lnTo>
                  <a:lnTo>
                    <a:pt x="372" y="430"/>
                  </a:lnTo>
                  <a:lnTo>
                    <a:pt x="353" y="451"/>
                  </a:lnTo>
                  <a:lnTo>
                    <a:pt x="332" y="470"/>
                  </a:lnTo>
                  <a:lnTo>
                    <a:pt x="309" y="489"/>
                  </a:lnTo>
                  <a:lnTo>
                    <a:pt x="285" y="506"/>
                  </a:lnTo>
                  <a:lnTo>
                    <a:pt x="260" y="521"/>
                  </a:lnTo>
                  <a:lnTo>
                    <a:pt x="234" y="532"/>
                  </a:lnTo>
                  <a:lnTo>
                    <a:pt x="207" y="544"/>
                  </a:lnTo>
                  <a:lnTo>
                    <a:pt x="181" y="549"/>
                  </a:lnTo>
                  <a:lnTo>
                    <a:pt x="155" y="553"/>
                  </a:lnTo>
                  <a:lnTo>
                    <a:pt x="126" y="551"/>
                  </a:lnTo>
                  <a:lnTo>
                    <a:pt x="100" y="547"/>
                  </a:lnTo>
                  <a:lnTo>
                    <a:pt x="75" y="538"/>
                  </a:lnTo>
                  <a:lnTo>
                    <a:pt x="51" y="525"/>
                  </a:lnTo>
                  <a:lnTo>
                    <a:pt x="26" y="506"/>
                  </a:lnTo>
                  <a:lnTo>
                    <a:pt x="15" y="502"/>
                  </a:lnTo>
                  <a:lnTo>
                    <a:pt x="6" y="508"/>
                  </a:lnTo>
                  <a:lnTo>
                    <a:pt x="0" y="517"/>
                  </a:lnTo>
                  <a:lnTo>
                    <a:pt x="6" y="528"/>
                  </a:lnTo>
                  <a:lnTo>
                    <a:pt x="32" y="549"/>
                  </a:lnTo>
                  <a:lnTo>
                    <a:pt x="60" y="566"/>
                  </a:lnTo>
                  <a:lnTo>
                    <a:pt x="89" y="576"/>
                  </a:lnTo>
                  <a:lnTo>
                    <a:pt x="119" y="581"/>
                  </a:lnTo>
                  <a:lnTo>
                    <a:pt x="149" y="583"/>
                  </a:lnTo>
                  <a:lnTo>
                    <a:pt x="179" y="581"/>
                  </a:lnTo>
                  <a:lnTo>
                    <a:pt x="209" y="574"/>
                  </a:lnTo>
                  <a:lnTo>
                    <a:pt x="240" y="564"/>
                  </a:lnTo>
                  <a:lnTo>
                    <a:pt x="268" y="551"/>
                  </a:lnTo>
                  <a:lnTo>
                    <a:pt x="296" y="536"/>
                  </a:lnTo>
                  <a:lnTo>
                    <a:pt x="323" y="517"/>
                  </a:lnTo>
                  <a:lnTo>
                    <a:pt x="349" y="496"/>
                  </a:lnTo>
                  <a:lnTo>
                    <a:pt x="373" y="476"/>
                  </a:lnTo>
                  <a:lnTo>
                    <a:pt x="394" y="451"/>
                  </a:lnTo>
                  <a:lnTo>
                    <a:pt x="413" y="427"/>
                  </a:lnTo>
                  <a:lnTo>
                    <a:pt x="430" y="400"/>
                  </a:lnTo>
                  <a:lnTo>
                    <a:pt x="455" y="342"/>
                  </a:lnTo>
                  <a:lnTo>
                    <a:pt x="470" y="274"/>
                  </a:lnTo>
                  <a:lnTo>
                    <a:pt x="473" y="204"/>
                  </a:lnTo>
                  <a:lnTo>
                    <a:pt x="466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38"/>
            <p:cNvSpPr>
              <a:spLocks/>
            </p:cNvSpPr>
            <p:nvPr/>
          </p:nvSpPr>
          <p:spPr bwMode="auto">
            <a:xfrm>
              <a:off x="1186" y="2768"/>
              <a:ext cx="96" cy="130"/>
            </a:xfrm>
            <a:custGeom>
              <a:avLst/>
              <a:gdLst>
                <a:gd name="T0" fmla="*/ 175 w 190"/>
                <a:gd name="T1" fmla="*/ 200 h 260"/>
                <a:gd name="T2" fmla="*/ 164 w 190"/>
                <a:gd name="T3" fmla="*/ 194 h 260"/>
                <a:gd name="T4" fmla="*/ 156 w 190"/>
                <a:gd name="T5" fmla="*/ 192 h 260"/>
                <a:gd name="T6" fmla="*/ 154 w 190"/>
                <a:gd name="T7" fmla="*/ 190 h 260"/>
                <a:gd name="T8" fmla="*/ 149 w 190"/>
                <a:gd name="T9" fmla="*/ 183 h 260"/>
                <a:gd name="T10" fmla="*/ 149 w 190"/>
                <a:gd name="T11" fmla="*/ 170 h 260"/>
                <a:gd name="T12" fmla="*/ 139 w 190"/>
                <a:gd name="T13" fmla="*/ 145 h 260"/>
                <a:gd name="T14" fmla="*/ 109 w 190"/>
                <a:gd name="T15" fmla="*/ 136 h 260"/>
                <a:gd name="T16" fmla="*/ 92 w 190"/>
                <a:gd name="T17" fmla="*/ 124 h 260"/>
                <a:gd name="T18" fmla="*/ 81 w 190"/>
                <a:gd name="T19" fmla="*/ 117 h 260"/>
                <a:gd name="T20" fmla="*/ 79 w 190"/>
                <a:gd name="T21" fmla="*/ 113 h 260"/>
                <a:gd name="T22" fmla="*/ 71 w 190"/>
                <a:gd name="T23" fmla="*/ 100 h 260"/>
                <a:gd name="T24" fmla="*/ 66 w 190"/>
                <a:gd name="T25" fmla="*/ 92 h 260"/>
                <a:gd name="T26" fmla="*/ 62 w 190"/>
                <a:gd name="T27" fmla="*/ 88 h 260"/>
                <a:gd name="T28" fmla="*/ 62 w 190"/>
                <a:gd name="T29" fmla="*/ 87 h 260"/>
                <a:gd name="T30" fmla="*/ 60 w 190"/>
                <a:gd name="T31" fmla="*/ 62 h 260"/>
                <a:gd name="T32" fmla="*/ 64 w 190"/>
                <a:gd name="T33" fmla="*/ 49 h 260"/>
                <a:gd name="T34" fmla="*/ 69 w 190"/>
                <a:gd name="T35" fmla="*/ 39 h 260"/>
                <a:gd name="T36" fmla="*/ 83 w 190"/>
                <a:gd name="T37" fmla="*/ 22 h 260"/>
                <a:gd name="T38" fmla="*/ 66 w 190"/>
                <a:gd name="T39" fmla="*/ 0 h 260"/>
                <a:gd name="T40" fmla="*/ 37 w 190"/>
                <a:gd name="T41" fmla="*/ 28 h 260"/>
                <a:gd name="T42" fmla="*/ 28 w 190"/>
                <a:gd name="T43" fmla="*/ 66 h 260"/>
                <a:gd name="T44" fmla="*/ 37 w 190"/>
                <a:gd name="T45" fmla="*/ 107 h 260"/>
                <a:gd name="T46" fmla="*/ 64 w 190"/>
                <a:gd name="T47" fmla="*/ 143 h 260"/>
                <a:gd name="T48" fmla="*/ 92 w 190"/>
                <a:gd name="T49" fmla="*/ 160 h 260"/>
                <a:gd name="T50" fmla="*/ 103 w 190"/>
                <a:gd name="T51" fmla="*/ 172 h 260"/>
                <a:gd name="T52" fmla="*/ 107 w 190"/>
                <a:gd name="T53" fmla="*/ 183 h 260"/>
                <a:gd name="T54" fmla="*/ 109 w 190"/>
                <a:gd name="T55" fmla="*/ 185 h 260"/>
                <a:gd name="T56" fmla="*/ 109 w 190"/>
                <a:gd name="T57" fmla="*/ 185 h 260"/>
                <a:gd name="T58" fmla="*/ 103 w 190"/>
                <a:gd name="T59" fmla="*/ 192 h 260"/>
                <a:gd name="T60" fmla="*/ 86 w 190"/>
                <a:gd name="T61" fmla="*/ 209 h 260"/>
                <a:gd name="T62" fmla="*/ 84 w 190"/>
                <a:gd name="T63" fmla="*/ 213 h 260"/>
                <a:gd name="T64" fmla="*/ 79 w 190"/>
                <a:gd name="T65" fmla="*/ 215 h 260"/>
                <a:gd name="T66" fmla="*/ 69 w 190"/>
                <a:gd name="T67" fmla="*/ 217 h 260"/>
                <a:gd name="T68" fmla="*/ 54 w 190"/>
                <a:gd name="T69" fmla="*/ 221 h 260"/>
                <a:gd name="T70" fmla="*/ 45 w 190"/>
                <a:gd name="T71" fmla="*/ 221 h 260"/>
                <a:gd name="T72" fmla="*/ 32 w 190"/>
                <a:gd name="T73" fmla="*/ 217 h 260"/>
                <a:gd name="T74" fmla="*/ 7 w 190"/>
                <a:gd name="T75" fmla="*/ 219 h 260"/>
                <a:gd name="T76" fmla="*/ 11 w 190"/>
                <a:gd name="T77" fmla="*/ 253 h 260"/>
                <a:gd name="T78" fmla="*/ 35 w 190"/>
                <a:gd name="T79" fmla="*/ 258 h 260"/>
                <a:gd name="T80" fmla="*/ 62 w 190"/>
                <a:gd name="T81" fmla="*/ 258 h 260"/>
                <a:gd name="T82" fmla="*/ 86 w 190"/>
                <a:gd name="T83" fmla="*/ 253 h 260"/>
                <a:gd name="T84" fmla="*/ 107 w 190"/>
                <a:gd name="T85" fmla="*/ 243 h 260"/>
                <a:gd name="T86" fmla="*/ 126 w 190"/>
                <a:gd name="T87" fmla="*/ 222 h 260"/>
                <a:gd name="T88" fmla="*/ 141 w 190"/>
                <a:gd name="T89" fmla="*/ 219 h 260"/>
                <a:gd name="T90" fmla="*/ 152 w 190"/>
                <a:gd name="T91" fmla="*/ 224 h 260"/>
                <a:gd name="T92" fmla="*/ 167 w 190"/>
                <a:gd name="T93" fmla="*/ 230 h 260"/>
                <a:gd name="T94" fmla="*/ 184 w 190"/>
                <a:gd name="T95" fmla="*/ 228 h 260"/>
                <a:gd name="T96" fmla="*/ 190 w 190"/>
                <a:gd name="T97" fmla="*/ 2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" h="260">
                  <a:moveTo>
                    <a:pt x="183" y="204"/>
                  </a:moveTo>
                  <a:lnTo>
                    <a:pt x="179" y="202"/>
                  </a:lnTo>
                  <a:lnTo>
                    <a:pt x="175" y="200"/>
                  </a:lnTo>
                  <a:lnTo>
                    <a:pt x="169" y="198"/>
                  </a:lnTo>
                  <a:lnTo>
                    <a:pt x="166" y="196"/>
                  </a:lnTo>
                  <a:lnTo>
                    <a:pt x="164" y="194"/>
                  </a:lnTo>
                  <a:lnTo>
                    <a:pt x="162" y="194"/>
                  </a:lnTo>
                  <a:lnTo>
                    <a:pt x="158" y="192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4" y="190"/>
                  </a:lnTo>
                  <a:lnTo>
                    <a:pt x="154" y="190"/>
                  </a:lnTo>
                  <a:lnTo>
                    <a:pt x="154" y="190"/>
                  </a:lnTo>
                  <a:lnTo>
                    <a:pt x="150" y="187"/>
                  </a:lnTo>
                  <a:lnTo>
                    <a:pt x="149" y="183"/>
                  </a:lnTo>
                  <a:lnTo>
                    <a:pt x="145" y="179"/>
                  </a:lnTo>
                  <a:lnTo>
                    <a:pt x="141" y="175"/>
                  </a:lnTo>
                  <a:lnTo>
                    <a:pt x="149" y="170"/>
                  </a:lnTo>
                  <a:lnTo>
                    <a:pt x="150" y="160"/>
                  </a:lnTo>
                  <a:lnTo>
                    <a:pt x="149" y="151"/>
                  </a:lnTo>
                  <a:lnTo>
                    <a:pt x="139" y="145"/>
                  </a:lnTo>
                  <a:lnTo>
                    <a:pt x="128" y="143"/>
                  </a:lnTo>
                  <a:lnTo>
                    <a:pt x="118" y="139"/>
                  </a:lnTo>
                  <a:lnTo>
                    <a:pt x="109" y="136"/>
                  </a:lnTo>
                  <a:lnTo>
                    <a:pt x="101" y="132"/>
                  </a:lnTo>
                  <a:lnTo>
                    <a:pt x="98" y="128"/>
                  </a:lnTo>
                  <a:lnTo>
                    <a:pt x="92" y="124"/>
                  </a:lnTo>
                  <a:lnTo>
                    <a:pt x="86" y="121"/>
                  </a:lnTo>
                  <a:lnTo>
                    <a:pt x="83" y="117"/>
                  </a:lnTo>
                  <a:lnTo>
                    <a:pt x="81" y="117"/>
                  </a:lnTo>
                  <a:lnTo>
                    <a:pt x="81" y="115"/>
                  </a:lnTo>
                  <a:lnTo>
                    <a:pt x="81" y="115"/>
                  </a:lnTo>
                  <a:lnTo>
                    <a:pt x="79" y="113"/>
                  </a:lnTo>
                  <a:lnTo>
                    <a:pt x="77" y="109"/>
                  </a:lnTo>
                  <a:lnTo>
                    <a:pt x="73" y="104"/>
                  </a:lnTo>
                  <a:lnTo>
                    <a:pt x="71" y="100"/>
                  </a:lnTo>
                  <a:lnTo>
                    <a:pt x="67" y="96"/>
                  </a:lnTo>
                  <a:lnTo>
                    <a:pt x="66" y="94"/>
                  </a:lnTo>
                  <a:lnTo>
                    <a:pt x="66" y="92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7"/>
                  </a:lnTo>
                  <a:lnTo>
                    <a:pt x="62" y="79"/>
                  </a:lnTo>
                  <a:lnTo>
                    <a:pt x="62" y="70"/>
                  </a:lnTo>
                  <a:lnTo>
                    <a:pt x="60" y="62"/>
                  </a:lnTo>
                  <a:lnTo>
                    <a:pt x="60" y="55"/>
                  </a:lnTo>
                  <a:lnTo>
                    <a:pt x="62" y="53"/>
                  </a:lnTo>
                  <a:lnTo>
                    <a:pt x="64" y="49"/>
                  </a:lnTo>
                  <a:lnTo>
                    <a:pt x="64" y="47"/>
                  </a:lnTo>
                  <a:lnTo>
                    <a:pt x="66" y="45"/>
                  </a:lnTo>
                  <a:lnTo>
                    <a:pt x="69" y="39"/>
                  </a:lnTo>
                  <a:lnTo>
                    <a:pt x="75" y="34"/>
                  </a:lnTo>
                  <a:lnTo>
                    <a:pt x="79" y="28"/>
                  </a:lnTo>
                  <a:lnTo>
                    <a:pt x="83" y="22"/>
                  </a:lnTo>
                  <a:lnTo>
                    <a:pt x="84" y="11"/>
                  </a:lnTo>
                  <a:lnTo>
                    <a:pt x="77" y="4"/>
                  </a:lnTo>
                  <a:lnTo>
                    <a:pt x="66" y="0"/>
                  </a:lnTo>
                  <a:lnTo>
                    <a:pt x="54" y="7"/>
                  </a:lnTo>
                  <a:lnTo>
                    <a:pt x="47" y="17"/>
                  </a:lnTo>
                  <a:lnTo>
                    <a:pt x="37" y="28"/>
                  </a:lnTo>
                  <a:lnTo>
                    <a:pt x="30" y="39"/>
                  </a:lnTo>
                  <a:lnTo>
                    <a:pt x="28" y="51"/>
                  </a:lnTo>
                  <a:lnTo>
                    <a:pt x="28" y="66"/>
                  </a:lnTo>
                  <a:lnTo>
                    <a:pt x="30" y="81"/>
                  </a:lnTo>
                  <a:lnTo>
                    <a:pt x="32" y="94"/>
                  </a:lnTo>
                  <a:lnTo>
                    <a:pt x="37" y="107"/>
                  </a:lnTo>
                  <a:lnTo>
                    <a:pt x="45" y="121"/>
                  </a:lnTo>
                  <a:lnTo>
                    <a:pt x="54" y="132"/>
                  </a:lnTo>
                  <a:lnTo>
                    <a:pt x="64" y="143"/>
                  </a:lnTo>
                  <a:lnTo>
                    <a:pt x="77" y="153"/>
                  </a:lnTo>
                  <a:lnTo>
                    <a:pt x="84" y="156"/>
                  </a:lnTo>
                  <a:lnTo>
                    <a:pt x="92" y="160"/>
                  </a:lnTo>
                  <a:lnTo>
                    <a:pt x="98" y="164"/>
                  </a:lnTo>
                  <a:lnTo>
                    <a:pt x="105" y="168"/>
                  </a:lnTo>
                  <a:lnTo>
                    <a:pt x="103" y="172"/>
                  </a:lnTo>
                  <a:lnTo>
                    <a:pt x="103" y="175"/>
                  </a:lnTo>
                  <a:lnTo>
                    <a:pt x="105" y="179"/>
                  </a:lnTo>
                  <a:lnTo>
                    <a:pt x="107" y="183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9" y="185"/>
                  </a:lnTo>
                  <a:lnTo>
                    <a:pt x="103" y="192"/>
                  </a:lnTo>
                  <a:lnTo>
                    <a:pt x="98" y="198"/>
                  </a:lnTo>
                  <a:lnTo>
                    <a:pt x="92" y="204"/>
                  </a:lnTo>
                  <a:lnTo>
                    <a:pt x="86" y="209"/>
                  </a:lnTo>
                  <a:lnTo>
                    <a:pt x="86" y="211"/>
                  </a:lnTo>
                  <a:lnTo>
                    <a:pt x="84" y="211"/>
                  </a:lnTo>
                  <a:lnTo>
                    <a:pt x="84" y="213"/>
                  </a:lnTo>
                  <a:lnTo>
                    <a:pt x="83" y="215"/>
                  </a:lnTo>
                  <a:lnTo>
                    <a:pt x="81" y="215"/>
                  </a:lnTo>
                  <a:lnTo>
                    <a:pt x="79" y="215"/>
                  </a:lnTo>
                  <a:lnTo>
                    <a:pt x="75" y="215"/>
                  </a:lnTo>
                  <a:lnTo>
                    <a:pt x="73" y="217"/>
                  </a:lnTo>
                  <a:lnTo>
                    <a:pt x="69" y="217"/>
                  </a:lnTo>
                  <a:lnTo>
                    <a:pt x="64" y="219"/>
                  </a:lnTo>
                  <a:lnTo>
                    <a:pt x="58" y="219"/>
                  </a:lnTo>
                  <a:lnTo>
                    <a:pt x="54" y="221"/>
                  </a:lnTo>
                  <a:lnTo>
                    <a:pt x="50" y="221"/>
                  </a:lnTo>
                  <a:lnTo>
                    <a:pt x="47" y="221"/>
                  </a:lnTo>
                  <a:lnTo>
                    <a:pt x="45" y="221"/>
                  </a:lnTo>
                  <a:lnTo>
                    <a:pt x="45" y="221"/>
                  </a:lnTo>
                  <a:lnTo>
                    <a:pt x="37" y="219"/>
                  </a:lnTo>
                  <a:lnTo>
                    <a:pt x="32" y="217"/>
                  </a:lnTo>
                  <a:lnTo>
                    <a:pt x="26" y="217"/>
                  </a:lnTo>
                  <a:lnTo>
                    <a:pt x="18" y="215"/>
                  </a:lnTo>
                  <a:lnTo>
                    <a:pt x="7" y="219"/>
                  </a:lnTo>
                  <a:lnTo>
                    <a:pt x="0" y="230"/>
                  </a:lnTo>
                  <a:lnTo>
                    <a:pt x="1" y="245"/>
                  </a:lnTo>
                  <a:lnTo>
                    <a:pt x="11" y="253"/>
                  </a:lnTo>
                  <a:lnTo>
                    <a:pt x="18" y="255"/>
                  </a:lnTo>
                  <a:lnTo>
                    <a:pt x="26" y="256"/>
                  </a:lnTo>
                  <a:lnTo>
                    <a:pt x="35" y="258"/>
                  </a:lnTo>
                  <a:lnTo>
                    <a:pt x="43" y="260"/>
                  </a:lnTo>
                  <a:lnTo>
                    <a:pt x="52" y="260"/>
                  </a:lnTo>
                  <a:lnTo>
                    <a:pt x="62" y="258"/>
                  </a:lnTo>
                  <a:lnTo>
                    <a:pt x="69" y="256"/>
                  </a:lnTo>
                  <a:lnTo>
                    <a:pt x="79" y="255"/>
                  </a:lnTo>
                  <a:lnTo>
                    <a:pt x="86" y="253"/>
                  </a:lnTo>
                  <a:lnTo>
                    <a:pt x="94" y="251"/>
                  </a:lnTo>
                  <a:lnTo>
                    <a:pt x="101" y="249"/>
                  </a:lnTo>
                  <a:lnTo>
                    <a:pt x="107" y="243"/>
                  </a:lnTo>
                  <a:lnTo>
                    <a:pt x="115" y="236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3" y="215"/>
                  </a:lnTo>
                  <a:lnTo>
                    <a:pt x="137" y="217"/>
                  </a:lnTo>
                  <a:lnTo>
                    <a:pt x="141" y="219"/>
                  </a:lnTo>
                  <a:lnTo>
                    <a:pt x="145" y="221"/>
                  </a:lnTo>
                  <a:lnTo>
                    <a:pt x="149" y="222"/>
                  </a:lnTo>
                  <a:lnTo>
                    <a:pt x="152" y="224"/>
                  </a:lnTo>
                  <a:lnTo>
                    <a:pt x="158" y="226"/>
                  </a:lnTo>
                  <a:lnTo>
                    <a:pt x="164" y="228"/>
                  </a:lnTo>
                  <a:lnTo>
                    <a:pt x="167" y="230"/>
                  </a:lnTo>
                  <a:lnTo>
                    <a:pt x="173" y="232"/>
                  </a:lnTo>
                  <a:lnTo>
                    <a:pt x="179" y="232"/>
                  </a:lnTo>
                  <a:lnTo>
                    <a:pt x="184" y="228"/>
                  </a:lnTo>
                  <a:lnTo>
                    <a:pt x="188" y="224"/>
                  </a:lnTo>
                  <a:lnTo>
                    <a:pt x="190" y="219"/>
                  </a:lnTo>
                  <a:lnTo>
                    <a:pt x="190" y="211"/>
                  </a:lnTo>
                  <a:lnTo>
                    <a:pt x="186" y="207"/>
                  </a:lnTo>
                  <a:lnTo>
                    <a:pt x="183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39"/>
            <p:cNvSpPr>
              <a:spLocks/>
            </p:cNvSpPr>
            <p:nvPr/>
          </p:nvSpPr>
          <p:spPr bwMode="auto">
            <a:xfrm>
              <a:off x="1217" y="2812"/>
              <a:ext cx="0" cy="1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40"/>
            <p:cNvSpPr>
              <a:spLocks/>
            </p:cNvSpPr>
            <p:nvPr/>
          </p:nvSpPr>
          <p:spPr bwMode="auto">
            <a:xfrm>
              <a:off x="1227" y="2876"/>
              <a:ext cx="1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41"/>
            <p:cNvSpPr>
              <a:spLocks/>
            </p:cNvSpPr>
            <p:nvPr/>
          </p:nvSpPr>
          <p:spPr bwMode="auto">
            <a:xfrm>
              <a:off x="578" y="3143"/>
              <a:ext cx="433" cy="273"/>
            </a:xfrm>
            <a:custGeom>
              <a:avLst/>
              <a:gdLst>
                <a:gd name="T0" fmla="*/ 826 w 866"/>
                <a:gd name="T1" fmla="*/ 202 h 545"/>
                <a:gd name="T2" fmla="*/ 805 w 866"/>
                <a:gd name="T3" fmla="*/ 262 h 545"/>
                <a:gd name="T4" fmla="*/ 773 w 866"/>
                <a:gd name="T5" fmla="*/ 317 h 545"/>
                <a:gd name="T6" fmla="*/ 732 w 866"/>
                <a:gd name="T7" fmla="*/ 373 h 545"/>
                <a:gd name="T8" fmla="*/ 681 w 866"/>
                <a:gd name="T9" fmla="*/ 424 h 545"/>
                <a:gd name="T10" fmla="*/ 618 w 866"/>
                <a:gd name="T11" fmla="*/ 460 h 545"/>
                <a:gd name="T12" fmla="*/ 551 w 866"/>
                <a:gd name="T13" fmla="*/ 487 h 545"/>
                <a:gd name="T14" fmla="*/ 479 w 866"/>
                <a:gd name="T15" fmla="*/ 502 h 545"/>
                <a:gd name="T16" fmla="*/ 405 w 866"/>
                <a:gd name="T17" fmla="*/ 496 h 545"/>
                <a:gd name="T18" fmla="*/ 339 w 866"/>
                <a:gd name="T19" fmla="*/ 456 h 545"/>
                <a:gd name="T20" fmla="*/ 286 w 866"/>
                <a:gd name="T21" fmla="*/ 407 h 545"/>
                <a:gd name="T22" fmla="*/ 269 w 866"/>
                <a:gd name="T23" fmla="*/ 404 h 545"/>
                <a:gd name="T24" fmla="*/ 219 w 866"/>
                <a:gd name="T25" fmla="*/ 453 h 545"/>
                <a:gd name="T26" fmla="*/ 132 w 866"/>
                <a:gd name="T27" fmla="*/ 496 h 545"/>
                <a:gd name="T28" fmla="*/ 36 w 866"/>
                <a:gd name="T29" fmla="*/ 513 h 545"/>
                <a:gd name="T30" fmla="*/ 69 w 866"/>
                <a:gd name="T31" fmla="*/ 394 h 545"/>
                <a:gd name="T32" fmla="*/ 120 w 866"/>
                <a:gd name="T33" fmla="*/ 279 h 545"/>
                <a:gd name="T34" fmla="*/ 175 w 866"/>
                <a:gd name="T35" fmla="*/ 205 h 545"/>
                <a:gd name="T36" fmla="*/ 202 w 866"/>
                <a:gd name="T37" fmla="*/ 185 h 545"/>
                <a:gd name="T38" fmla="*/ 232 w 866"/>
                <a:gd name="T39" fmla="*/ 173 h 545"/>
                <a:gd name="T40" fmla="*/ 264 w 866"/>
                <a:gd name="T41" fmla="*/ 175 h 545"/>
                <a:gd name="T42" fmla="*/ 303 w 866"/>
                <a:gd name="T43" fmla="*/ 179 h 545"/>
                <a:gd name="T44" fmla="*/ 335 w 866"/>
                <a:gd name="T45" fmla="*/ 185 h 545"/>
                <a:gd name="T46" fmla="*/ 402 w 866"/>
                <a:gd name="T47" fmla="*/ 207 h 545"/>
                <a:gd name="T48" fmla="*/ 469 w 866"/>
                <a:gd name="T49" fmla="*/ 228 h 545"/>
                <a:gd name="T50" fmla="*/ 515 w 866"/>
                <a:gd name="T51" fmla="*/ 249 h 545"/>
                <a:gd name="T52" fmla="*/ 520 w 866"/>
                <a:gd name="T53" fmla="*/ 249 h 545"/>
                <a:gd name="T54" fmla="*/ 547 w 866"/>
                <a:gd name="T55" fmla="*/ 245 h 545"/>
                <a:gd name="T56" fmla="*/ 534 w 866"/>
                <a:gd name="T57" fmla="*/ 126 h 545"/>
                <a:gd name="T58" fmla="*/ 545 w 866"/>
                <a:gd name="T59" fmla="*/ 5 h 545"/>
                <a:gd name="T60" fmla="*/ 517 w 866"/>
                <a:gd name="T61" fmla="*/ 9 h 545"/>
                <a:gd name="T62" fmla="*/ 505 w 866"/>
                <a:gd name="T63" fmla="*/ 162 h 545"/>
                <a:gd name="T64" fmla="*/ 469 w 866"/>
                <a:gd name="T65" fmla="*/ 196 h 545"/>
                <a:gd name="T66" fmla="*/ 403 w 866"/>
                <a:gd name="T67" fmla="*/ 175 h 545"/>
                <a:gd name="T68" fmla="*/ 337 w 866"/>
                <a:gd name="T69" fmla="*/ 153 h 545"/>
                <a:gd name="T70" fmla="*/ 305 w 866"/>
                <a:gd name="T71" fmla="*/ 145 h 545"/>
                <a:gd name="T72" fmla="*/ 266 w 866"/>
                <a:gd name="T73" fmla="*/ 143 h 545"/>
                <a:gd name="T74" fmla="*/ 232 w 866"/>
                <a:gd name="T75" fmla="*/ 141 h 545"/>
                <a:gd name="T76" fmla="*/ 200 w 866"/>
                <a:gd name="T77" fmla="*/ 151 h 545"/>
                <a:gd name="T78" fmla="*/ 169 w 866"/>
                <a:gd name="T79" fmla="*/ 170 h 545"/>
                <a:gd name="T80" fmla="*/ 130 w 866"/>
                <a:gd name="T81" fmla="*/ 207 h 545"/>
                <a:gd name="T82" fmla="*/ 92 w 866"/>
                <a:gd name="T83" fmla="*/ 268 h 545"/>
                <a:gd name="T84" fmla="*/ 66 w 866"/>
                <a:gd name="T85" fmla="*/ 328 h 545"/>
                <a:gd name="T86" fmla="*/ 37 w 866"/>
                <a:gd name="T87" fmla="*/ 402 h 545"/>
                <a:gd name="T88" fmla="*/ 13 w 866"/>
                <a:gd name="T89" fmla="*/ 473 h 545"/>
                <a:gd name="T90" fmla="*/ 0 w 866"/>
                <a:gd name="T91" fmla="*/ 532 h 545"/>
                <a:gd name="T92" fmla="*/ 15 w 866"/>
                <a:gd name="T93" fmla="*/ 545 h 545"/>
                <a:gd name="T94" fmla="*/ 124 w 866"/>
                <a:gd name="T95" fmla="*/ 532 h 545"/>
                <a:gd name="T96" fmla="*/ 222 w 866"/>
                <a:gd name="T97" fmla="*/ 488 h 545"/>
                <a:gd name="T98" fmla="*/ 296 w 866"/>
                <a:gd name="T99" fmla="*/ 456 h 545"/>
                <a:gd name="T100" fmla="*/ 358 w 866"/>
                <a:gd name="T101" fmla="*/ 500 h 545"/>
                <a:gd name="T102" fmla="*/ 426 w 866"/>
                <a:gd name="T103" fmla="*/ 526 h 545"/>
                <a:gd name="T104" fmla="*/ 498 w 866"/>
                <a:gd name="T105" fmla="*/ 532 h 545"/>
                <a:gd name="T106" fmla="*/ 569 w 866"/>
                <a:gd name="T107" fmla="*/ 519 h 545"/>
                <a:gd name="T108" fmla="*/ 641 w 866"/>
                <a:gd name="T109" fmla="*/ 483 h 545"/>
                <a:gd name="T110" fmla="*/ 701 w 866"/>
                <a:gd name="T111" fmla="*/ 441 h 545"/>
                <a:gd name="T112" fmla="*/ 754 w 866"/>
                <a:gd name="T113" fmla="*/ 394 h 545"/>
                <a:gd name="T114" fmla="*/ 800 w 866"/>
                <a:gd name="T115" fmla="*/ 334 h 545"/>
                <a:gd name="T116" fmla="*/ 835 w 866"/>
                <a:gd name="T117" fmla="*/ 266 h 545"/>
                <a:gd name="T118" fmla="*/ 860 w 866"/>
                <a:gd name="T119" fmla="*/ 194 h 545"/>
                <a:gd name="T120" fmla="*/ 854 w 866"/>
                <a:gd name="T121" fmla="*/ 151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6" h="545">
                  <a:moveTo>
                    <a:pt x="835" y="160"/>
                  </a:moveTo>
                  <a:lnTo>
                    <a:pt x="832" y="181"/>
                  </a:lnTo>
                  <a:lnTo>
                    <a:pt x="826" y="202"/>
                  </a:lnTo>
                  <a:lnTo>
                    <a:pt x="820" y="222"/>
                  </a:lnTo>
                  <a:lnTo>
                    <a:pt x="813" y="241"/>
                  </a:lnTo>
                  <a:lnTo>
                    <a:pt x="805" y="262"/>
                  </a:lnTo>
                  <a:lnTo>
                    <a:pt x="796" y="281"/>
                  </a:lnTo>
                  <a:lnTo>
                    <a:pt x="785" y="300"/>
                  </a:lnTo>
                  <a:lnTo>
                    <a:pt x="773" y="317"/>
                  </a:lnTo>
                  <a:lnTo>
                    <a:pt x="760" y="336"/>
                  </a:lnTo>
                  <a:lnTo>
                    <a:pt x="747" y="354"/>
                  </a:lnTo>
                  <a:lnTo>
                    <a:pt x="732" y="373"/>
                  </a:lnTo>
                  <a:lnTo>
                    <a:pt x="717" y="390"/>
                  </a:lnTo>
                  <a:lnTo>
                    <a:pt x="700" y="409"/>
                  </a:lnTo>
                  <a:lnTo>
                    <a:pt x="681" y="424"/>
                  </a:lnTo>
                  <a:lnTo>
                    <a:pt x="662" y="438"/>
                  </a:lnTo>
                  <a:lnTo>
                    <a:pt x="643" y="449"/>
                  </a:lnTo>
                  <a:lnTo>
                    <a:pt x="618" y="460"/>
                  </a:lnTo>
                  <a:lnTo>
                    <a:pt x="596" y="470"/>
                  </a:lnTo>
                  <a:lnTo>
                    <a:pt x="573" y="479"/>
                  </a:lnTo>
                  <a:lnTo>
                    <a:pt x="551" y="487"/>
                  </a:lnTo>
                  <a:lnTo>
                    <a:pt x="528" y="492"/>
                  </a:lnTo>
                  <a:lnTo>
                    <a:pt x="503" y="498"/>
                  </a:lnTo>
                  <a:lnTo>
                    <a:pt x="479" y="502"/>
                  </a:lnTo>
                  <a:lnTo>
                    <a:pt x="452" y="504"/>
                  </a:lnTo>
                  <a:lnTo>
                    <a:pt x="428" y="502"/>
                  </a:lnTo>
                  <a:lnTo>
                    <a:pt x="405" y="496"/>
                  </a:lnTo>
                  <a:lnTo>
                    <a:pt x="383" y="487"/>
                  </a:lnTo>
                  <a:lnTo>
                    <a:pt x="360" y="471"/>
                  </a:lnTo>
                  <a:lnTo>
                    <a:pt x="339" y="456"/>
                  </a:lnTo>
                  <a:lnTo>
                    <a:pt x="320" y="441"/>
                  </a:lnTo>
                  <a:lnTo>
                    <a:pt x="303" y="424"/>
                  </a:lnTo>
                  <a:lnTo>
                    <a:pt x="286" y="407"/>
                  </a:lnTo>
                  <a:lnTo>
                    <a:pt x="281" y="404"/>
                  </a:lnTo>
                  <a:lnTo>
                    <a:pt x="275" y="402"/>
                  </a:lnTo>
                  <a:lnTo>
                    <a:pt x="269" y="404"/>
                  </a:lnTo>
                  <a:lnTo>
                    <a:pt x="266" y="407"/>
                  </a:lnTo>
                  <a:lnTo>
                    <a:pt x="243" y="432"/>
                  </a:lnTo>
                  <a:lnTo>
                    <a:pt x="219" y="453"/>
                  </a:lnTo>
                  <a:lnTo>
                    <a:pt x="192" y="470"/>
                  </a:lnTo>
                  <a:lnTo>
                    <a:pt x="162" y="485"/>
                  </a:lnTo>
                  <a:lnTo>
                    <a:pt x="132" y="496"/>
                  </a:lnTo>
                  <a:lnTo>
                    <a:pt x="102" y="505"/>
                  </a:lnTo>
                  <a:lnTo>
                    <a:pt x="69" y="511"/>
                  </a:lnTo>
                  <a:lnTo>
                    <a:pt x="36" y="513"/>
                  </a:lnTo>
                  <a:lnTo>
                    <a:pt x="45" y="473"/>
                  </a:lnTo>
                  <a:lnTo>
                    <a:pt x="56" y="434"/>
                  </a:lnTo>
                  <a:lnTo>
                    <a:pt x="69" y="394"/>
                  </a:lnTo>
                  <a:lnTo>
                    <a:pt x="85" y="354"/>
                  </a:lnTo>
                  <a:lnTo>
                    <a:pt x="102" y="317"/>
                  </a:lnTo>
                  <a:lnTo>
                    <a:pt x="120" y="279"/>
                  </a:lnTo>
                  <a:lnTo>
                    <a:pt x="143" y="245"/>
                  </a:lnTo>
                  <a:lnTo>
                    <a:pt x="168" y="213"/>
                  </a:lnTo>
                  <a:lnTo>
                    <a:pt x="175" y="205"/>
                  </a:lnTo>
                  <a:lnTo>
                    <a:pt x="183" y="198"/>
                  </a:lnTo>
                  <a:lnTo>
                    <a:pt x="192" y="190"/>
                  </a:lnTo>
                  <a:lnTo>
                    <a:pt x="202" y="185"/>
                  </a:lnTo>
                  <a:lnTo>
                    <a:pt x="211" y="179"/>
                  </a:lnTo>
                  <a:lnTo>
                    <a:pt x="222" y="175"/>
                  </a:lnTo>
                  <a:lnTo>
                    <a:pt x="232" y="173"/>
                  </a:lnTo>
                  <a:lnTo>
                    <a:pt x="243" y="173"/>
                  </a:lnTo>
                  <a:lnTo>
                    <a:pt x="252" y="173"/>
                  </a:lnTo>
                  <a:lnTo>
                    <a:pt x="264" y="175"/>
                  </a:lnTo>
                  <a:lnTo>
                    <a:pt x="277" y="175"/>
                  </a:lnTo>
                  <a:lnTo>
                    <a:pt x="290" y="177"/>
                  </a:lnTo>
                  <a:lnTo>
                    <a:pt x="303" y="179"/>
                  </a:lnTo>
                  <a:lnTo>
                    <a:pt x="315" y="181"/>
                  </a:lnTo>
                  <a:lnTo>
                    <a:pt x="326" y="183"/>
                  </a:lnTo>
                  <a:lnTo>
                    <a:pt x="335" y="185"/>
                  </a:lnTo>
                  <a:lnTo>
                    <a:pt x="358" y="194"/>
                  </a:lnTo>
                  <a:lnTo>
                    <a:pt x="381" y="202"/>
                  </a:lnTo>
                  <a:lnTo>
                    <a:pt x="402" y="207"/>
                  </a:lnTo>
                  <a:lnTo>
                    <a:pt x="424" y="215"/>
                  </a:lnTo>
                  <a:lnTo>
                    <a:pt x="447" y="221"/>
                  </a:lnTo>
                  <a:lnTo>
                    <a:pt x="469" y="228"/>
                  </a:lnTo>
                  <a:lnTo>
                    <a:pt x="492" y="238"/>
                  </a:lnTo>
                  <a:lnTo>
                    <a:pt x="513" y="247"/>
                  </a:lnTo>
                  <a:lnTo>
                    <a:pt x="515" y="249"/>
                  </a:lnTo>
                  <a:lnTo>
                    <a:pt x="517" y="249"/>
                  </a:lnTo>
                  <a:lnTo>
                    <a:pt x="518" y="249"/>
                  </a:lnTo>
                  <a:lnTo>
                    <a:pt x="520" y="249"/>
                  </a:lnTo>
                  <a:lnTo>
                    <a:pt x="530" y="253"/>
                  </a:lnTo>
                  <a:lnTo>
                    <a:pt x="539" y="251"/>
                  </a:lnTo>
                  <a:lnTo>
                    <a:pt x="547" y="245"/>
                  </a:lnTo>
                  <a:lnTo>
                    <a:pt x="549" y="234"/>
                  </a:lnTo>
                  <a:lnTo>
                    <a:pt x="539" y="179"/>
                  </a:lnTo>
                  <a:lnTo>
                    <a:pt x="534" y="126"/>
                  </a:lnTo>
                  <a:lnTo>
                    <a:pt x="535" y="73"/>
                  </a:lnTo>
                  <a:lnTo>
                    <a:pt x="547" y="19"/>
                  </a:lnTo>
                  <a:lnTo>
                    <a:pt x="545" y="5"/>
                  </a:lnTo>
                  <a:lnTo>
                    <a:pt x="535" y="0"/>
                  </a:lnTo>
                  <a:lnTo>
                    <a:pt x="524" y="0"/>
                  </a:lnTo>
                  <a:lnTo>
                    <a:pt x="517" y="9"/>
                  </a:lnTo>
                  <a:lnTo>
                    <a:pt x="505" y="60"/>
                  </a:lnTo>
                  <a:lnTo>
                    <a:pt x="503" y="111"/>
                  </a:lnTo>
                  <a:lnTo>
                    <a:pt x="505" y="162"/>
                  </a:lnTo>
                  <a:lnTo>
                    <a:pt x="513" y="213"/>
                  </a:lnTo>
                  <a:lnTo>
                    <a:pt x="490" y="204"/>
                  </a:lnTo>
                  <a:lnTo>
                    <a:pt x="469" y="196"/>
                  </a:lnTo>
                  <a:lnTo>
                    <a:pt x="447" y="190"/>
                  </a:lnTo>
                  <a:lnTo>
                    <a:pt x="426" y="183"/>
                  </a:lnTo>
                  <a:lnTo>
                    <a:pt x="403" y="175"/>
                  </a:lnTo>
                  <a:lnTo>
                    <a:pt x="381" y="170"/>
                  </a:lnTo>
                  <a:lnTo>
                    <a:pt x="360" y="162"/>
                  </a:lnTo>
                  <a:lnTo>
                    <a:pt x="337" y="153"/>
                  </a:lnTo>
                  <a:lnTo>
                    <a:pt x="328" y="149"/>
                  </a:lnTo>
                  <a:lnTo>
                    <a:pt x="317" y="147"/>
                  </a:lnTo>
                  <a:lnTo>
                    <a:pt x="305" y="145"/>
                  </a:lnTo>
                  <a:lnTo>
                    <a:pt x="292" y="145"/>
                  </a:lnTo>
                  <a:lnTo>
                    <a:pt x="279" y="143"/>
                  </a:lnTo>
                  <a:lnTo>
                    <a:pt x="266" y="143"/>
                  </a:lnTo>
                  <a:lnTo>
                    <a:pt x="254" y="143"/>
                  </a:lnTo>
                  <a:lnTo>
                    <a:pt x="243" y="141"/>
                  </a:lnTo>
                  <a:lnTo>
                    <a:pt x="232" y="141"/>
                  </a:lnTo>
                  <a:lnTo>
                    <a:pt x="220" y="143"/>
                  </a:lnTo>
                  <a:lnTo>
                    <a:pt x="209" y="147"/>
                  </a:lnTo>
                  <a:lnTo>
                    <a:pt x="200" y="151"/>
                  </a:lnTo>
                  <a:lnTo>
                    <a:pt x="188" y="156"/>
                  </a:lnTo>
                  <a:lnTo>
                    <a:pt x="179" y="164"/>
                  </a:lnTo>
                  <a:lnTo>
                    <a:pt x="169" y="170"/>
                  </a:lnTo>
                  <a:lnTo>
                    <a:pt x="160" y="177"/>
                  </a:lnTo>
                  <a:lnTo>
                    <a:pt x="143" y="190"/>
                  </a:lnTo>
                  <a:lnTo>
                    <a:pt x="130" y="207"/>
                  </a:lnTo>
                  <a:lnTo>
                    <a:pt x="117" y="226"/>
                  </a:lnTo>
                  <a:lnTo>
                    <a:pt x="103" y="247"/>
                  </a:lnTo>
                  <a:lnTo>
                    <a:pt x="92" y="268"/>
                  </a:lnTo>
                  <a:lnTo>
                    <a:pt x="83" y="288"/>
                  </a:lnTo>
                  <a:lnTo>
                    <a:pt x="73" y="309"/>
                  </a:lnTo>
                  <a:lnTo>
                    <a:pt x="66" y="328"/>
                  </a:lnTo>
                  <a:lnTo>
                    <a:pt x="56" y="353"/>
                  </a:lnTo>
                  <a:lnTo>
                    <a:pt x="47" y="377"/>
                  </a:lnTo>
                  <a:lnTo>
                    <a:pt x="37" y="402"/>
                  </a:lnTo>
                  <a:lnTo>
                    <a:pt x="30" y="424"/>
                  </a:lnTo>
                  <a:lnTo>
                    <a:pt x="20" y="449"/>
                  </a:lnTo>
                  <a:lnTo>
                    <a:pt x="13" y="473"/>
                  </a:lnTo>
                  <a:lnTo>
                    <a:pt x="7" y="498"/>
                  </a:lnTo>
                  <a:lnTo>
                    <a:pt x="0" y="524"/>
                  </a:lnTo>
                  <a:lnTo>
                    <a:pt x="0" y="532"/>
                  </a:lnTo>
                  <a:lnTo>
                    <a:pt x="3" y="539"/>
                  </a:lnTo>
                  <a:lnTo>
                    <a:pt x="9" y="543"/>
                  </a:lnTo>
                  <a:lnTo>
                    <a:pt x="15" y="545"/>
                  </a:lnTo>
                  <a:lnTo>
                    <a:pt x="53" y="545"/>
                  </a:lnTo>
                  <a:lnTo>
                    <a:pt x="88" y="539"/>
                  </a:lnTo>
                  <a:lnTo>
                    <a:pt x="124" y="532"/>
                  </a:lnTo>
                  <a:lnTo>
                    <a:pt x="158" y="521"/>
                  </a:lnTo>
                  <a:lnTo>
                    <a:pt x="192" y="507"/>
                  </a:lnTo>
                  <a:lnTo>
                    <a:pt x="222" y="488"/>
                  </a:lnTo>
                  <a:lnTo>
                    <a:pt x="251" y="466"/>
                  </a:lnTo>
                  <a:lnTo>
                    <a:pt x="277" y="439"/>
                  </a:lnTo>
                  <a:lnTo>
                    <a:pt x="296" y="456"/>
                  </a:lnTo>
                  <a:lnTo>
                    <a:pt x="317" y="473"/>
                  </a:lnTo>
                  <a:lnTo>
                    <a:pt x="337" y="488"/>
                  </a:lnTo>
                  <a:lnTo>
                    <a:pt x="358" y="500"/>
                  </a:lnTo>
                  <a:lnTo>
                    <a:pt x="381" y="511"/>
                  </a:lnTo>
                  <a:lnTo>
                    <a:pt x="403" y="519"/>
                  </a:lnTo>
                  <a:lnTo>
                    <a:pt x="426" y="526"/>
                  </a:lnTo>
                  <a:lnTo>
                    <a:pt x="451" y="530"/>
                  </a:lnTo>
                  <a:lnTo>
                    <a:pt x="473" y="532"/>
                  </a:lnTo>
                  <a:lnTo>
                    <a:pt x="498" y="532"/>
                  </a:lnTo>
                  <a:lnTo>
                    <a:pt x="522" y="530"/>
                  </a:lnTo>
                  <a:lnTo>
                    <a:pt x="545" y="526"/>
                  </a:lnTo>
                  <a:lnTo>
                    <a:pt x="569" y="519"/>
                  </a:lnTo>
                  <a:lnTo>
                    <a:pt x="594" y="509"/>
                  </a:lnTo>
                  <a:lnTo>
                    <a:pt x="618" y="498"/>
                  </a:lnTo>
                  <a:lnTo>
                    <a:pt x="641" y="483"/>
                  </a:lnTo>
                  <a:lnTo>
                    <a:pt x="662" y="470"/>
                  </a:lnTo>
                  <a:lnTo>
                    <a:pt x="683" y="454"/>
                  </a:lnTo>
                  <a:lnTo>
                    <a:pt x="701" y="441"/>
                  </a:lnTo>
                  <a:lnTo>
                    <a:pt x="720" y="426"/>
                  </a:lnTo>
                  <a:lnTo>
                    <a:pt x="739" y="411"/>
                  </a:lnTo>
                  <a:lnTo>
                    <a:pt x="754" y="394"/>
                  </a:lnTo>
                  <a:lnTo>
                    <a:pt x="771" y="375"/>
                  </a:lnTo>
                  <a:lnTo>
                    <a:pt x="786" y="354"/>
                  </a:lnTo>
                  <a:lnTo>
                    <a:pt x="800" y="334"/>
                  </a:lnTo>
                  <a:lnTo>
                    <a:pt x="813" y="311"/>
                  </a:lnTo>
                  <a:lnTo>
                    <a:pt x="824" y="288"/>
                  </a:lnTo>
                  <a:lnTo>
                    <a:pt x="835" y="266"/>
                  </a:lnTo>
                  <a:lnTo>
                    <a:pt x="845" y="241"/>
                  </a:lnTo>
                  <a:lnTo>
                    <a:pt x="854" y="219"/>
                  </a:lnTo>
                  <a:lnTo>
                    <a:pt x="860" y="194"/>
                  </a:lnTo>
                  <a:lnTo>
                    <a:pt x="866" y="170"/>
                  </a:lnTo>
                  <a:lnTo>
                    <a:pt x="864" y="156"/>
                  </a:lnTo>
                  <a:lnTo>
                    <a:pt x="854" y="151"/>
                  </a:lnTo>
                  <a:lnTo>
                    <a:pt x="843" y="151"/>
                  </a:lnTo>
                  <a:lnTo>
                    <a:pt x="835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42"/>
            <p:cNvSpPr>
              <a:spLocks/>
            </p:cNvSpPr>
            <p:nvPr/>
          </p:nvSpPr>
          <p:spPr bwMode="auto">
            <a:xfrm>
              <a:off x="1515" y="2712"/>
              <a:ext cx="129" cy="705"/>
            </a:xfrm>
            <a:custGeom>
              <a:avLst/>
              <a:gdLst>
                <a:gd name="T0" fmla="*/ 221 w 257"/>
                <a:gd name="T1" fmla="*/ 27 h 1410"/>
                <a:gd name="T2" fmla="*/ 204 w 257"/>
                <a:gd name="T3" fmla="*/ 67 h 1410"/>
                <a:gd name="T4" fmla="*/ 187 w 257"/>
                <a:gd name="T5" fmla="*/ 104 h 1410"/>
                <a:gd name="T6" fmla="*/ 170 w 257"/>
                <a:gd name="T7" fmla="*/ 144 h 1410"/>
                <a:gd name="T8" fmla="*/ 155 w 257"/>
                <a:gd name="T9" fmla="*/ 187 h 1410"/>
                <a:gd name="T10" fmla="*/ 141 w 257"/>
                <a:gd name="T11" fmla="*/ 233 h 1410"/>
                <a:gd name="T12" fmla="*/ 130 w 257"/>
                <a:gd name="T13" fmla="*/ 278 h 1410"/>
                <a:gd name="T14" fmla="*/ 115 w 257"/>
                <a:gd name="T15" fmla="*/ 321 h 1410"/>
                <a:gd name="T16" fmla="*/ 87 w 257"/>
                <a:gd name="T17" fmla="*/ 380 h 1410"/>
                <a:gd name="T18" fmla="*/ 74 w 257"/>
                <a:gd name="T19" fmla="*/ 468 h 1410"/>
                <a:gd name="T20" fmla="*/ 87 w 257"/>
                <a:gd name="T21" fmla="*/ 516 h 1410"/>
                <a:gd name="T22" fmla="*/ 96 w 257"/>
                <a:gd name="T23" fmla="*/ 534 h 1410"/>
                <a:gd name="T24" fmla="*/ 106 w 257"/>
                <a:gd name="T25" fmla="*/ 551 h 1410"/>
                <a:gd name="T26" fmla="*/ 121 w 257"/>
                <a:gd name="T27" fmla="*/ 561 h 1410"/>
                <a:gd name="T28" fmla="*/ 136 w 257"/>
                <a:gd name="T29" fmla="*/ 595 h 1410"/>
                <a:gd name="T30" fmla="*/ 141 w 257"/>
                <a:gd name="T31" fmla="*/ 648 h 1410"/>
                <a:gd name="T32" fmla="*/ 132 w 257"/>
                <a:gd name="T33" fmla="*/ 721 h 1410"/>
                <a:gd name="T34" fmla="*/ 113 w 257"/>
                <a:gd name="T35" fmla="*/ 812 h 1410"/>
                <a:gd name="T36" fmla="*/ 94 w 257"/>
                <a:gd name="T37" fmla="*/ 902 h 1410"/>
                <a:gd name="T38" fmla="*/ 75 w 257"/>
                <a:gd name="T39" fmla="*/ 993 h 1410"/>
                <a:gd name="T40" fmla="*/ 64 w 257"/>
                <a:gd name="T41" fmla="*/ 1061 h 1410"/>
                <a:gd name="T42" fmla="*/ 57 w 257"/>
                <a:gd name="T43" fmla="*/ 1104 h 1410"/>
                <a:gd name="T44" fmla="*/ 53 w 257"/>
                <a:gd name="T45" fmla="*/ 1148 h 1410"/>
                <a:gd name="T46" fmla="*/ 51 w 257"/>
                <a:gd name="T47" fmla="*/ 1199 h 1410"/>
                <a:gd name="T48" fmla="*/ 30 w 257"/>
                <a:gd name="T49" fmla="*/ 1259 h 1410"/>
                <a:gd name="T50" fmla="*/ 15 w 257"/>
                <a:gd name="T51" fmla="*/ 1344 h 1410"/>
                <a:gd name="T52" fmla="*/ 0 w 257"/>
                <a:gd name="T53" fmla="*/ 1399 h 1410"/>
                <a:gd name="T54" fmla="*/ 17 w 257"/>
                <a:gd name="T55" fmla="*/ 1410 h 1410"/>
                <a:gd name="T56" fmla="*/ 36 w 257"/>
                <a:gd name="T57" fmla="*/ 1384 h 1410"/>
                <a:gd name="T58" fmla="*/ 45 w 257"/>
                <a:gd name="T59" fmla="*/ 1351 h 1410"/>
                <a:gd name="T60" fmla="*/ 49 w 257"/>
                <a:gd name="T61" fmla="*/ 1312 h 1410"/>
                <a:gd name="T62" fmla="*/ 60 w 257"/>
                <a:gd name="T63" fmla="*/ 1263 h 1410"/>
                <a:gd name="T64" fmla="*/ 81 w 257"/>
                <a:gd name="T65" fmla="*/ 1206 h 1410"/>
                <a:gd name="T66" fmla="*/ 91 w 257"/>
                <a:gd name="T67" fmla="*/ 1114 h 1410"/>
                <a:gd name="T68" fmla="*/ 100 w 257"/>
                <a:gd name="T69" fmla="*/ 1025 h 1410"/>
                <a:gd name="T70" fmla="*/ 115 w 257"/>
                <a:gd name="T71" fmla="*/ 934 h 1410"/>
                <a:gd name="T72" fmla="*/ 134 w 257"/>
                <a:gd name="T73" fmla="*/ 844 h 1410"/>
                <a:gd name="T74" fmla="*/ 160 w 257"/>
                <a:gd name="T75" fmla="*/ 751 h 1410"/>
                <a:gd name="T76" fmla="*/ 172 w 257"/>
                <a:gd name="T77" fmla="*/ 667 h 1410"/>
                <a:gd name="T78" fmla="*/ 172 w 257"/>
                <a:gd name="T79" fmla="*/ 580 h 1410"/>
                <a:gd name="T80" fmla="*/ 132 w 257"/>
                <a:gd name="T81" fmla="*/ 531 h 1410"/>
                <a:gd name="T82" fmla="*/ 109 w 257"/>
                <a:gd name="T83" fmla="*/ 489 h 1410"/>
                <a:gd name="T84" fmla="*/ 102 w 257"/>
                <a:gd name="T85" fmla="*/ 453 h 1410"/>
                <a:gd name="T86" fmla="*/ 119 w 257"/>
                <a:gd name="T87" fmla="*/ 399 h 1410"/>
                <a:gd name="T88" fmla="*/ 130 w 257"/>
                <a:gd name="T89" fmla="*/ 359 h 1410"/>
                <a:gd name="T90" fmla="*/ 151 w 257"/>
                <a:gd name="T91" fmla="*/ 304 h 1410"/>
                <a:gd name="T92" fmla="*/ 172 w 257"/>
                <a:gd name="T93" fmla="*/ 265 h 1410"/>
                <a:gd name="T94" fmla="*/ 179 w 257"/>
                <a:gd name="T95" fmla="*/ 219 h 1410"/>
                <a:gd name="T96" fmla="*/ 190 w 257"/>
                <a:gd name="T97" fmla="*/ 172 h 1410"/>
                <a:gd name="T98" fmla="*/ 207 w 257"/>
                <a:gd name="T99" fmla="*/ 129 h 1410"/>
                <a:gd name="T100" fmla="*/ 228 w 257"/>
                <a:gd name="T101" fmla="*/ 85 h 1410"/>
                <a:gd name="T102" fmla="*/ 247 w 257"/>
                <a:gd name="T103" fmla="*/ 44 h 1410"/>
                <a:gd name="T104" fmla="*/ 257 w 257"/>
                <a:gd name="T105" fmla="*/ 10 h 1410"/>
                <a:gd name="T106" fmla="*/ 240 w 257"/>
                <a:gd name="T107" fmla="*/ 0 h 1410"/>
                <a:gd name="T108" fmla="*/ 230 w 257"/>
                <a:gd name="T109" fmla="*/ 8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7" h="1410">
                  <a:moveTo>
                    <a:pt x="230" y="8"/>
                  </a:moveTo>
                  <a:lnTo>
                    <a:pt x="221" y="27"/>
                  </a:lnTo>
                  <a:lnTo>
                    <a:pt x="213" y="48"/>
                  </a:lnTo>
                  <a:lnTo>
                    <a:pt x="204" y="67"/>
                  </a:lnTo>
                  <a:lnTo>
                    <a:pt x="196" y="85"/>
                  </a:lnTo>
                  <a:lnTo>
                    <a:pt x="187" y="104"/>
                  </a:lnTo>
                  <a:lnTo>
                    <a:pt x="179" y="125"/>
                  </a:lnTo>
                  <a:lnTo>
                    <a:pt x="170" y="144"/>
                  </a:lnTo>
                  <a:lnTo>
                    <a:pt x="162" y="165"/>
                  </a:lnTo>
                  <a:lnTo>
                    <a:pt x="155" y="187"/>
                  </a:lnTo>
                  <a:lnTo>
                    <a:pt x="147" y="210"/>
                  </a:lnTo>
                  <a:lnTo>
                    <a:pt x="141" y="233"/>
                  </a:lnTo>
                  <a:lnTo>
                    <a:pt x="136" y="255"/>
                  </a:lnTo>
                  <a:lnTo>
                    <a:pt x="130" y="278"/>
                  </a:lnTo>
                  <a:lnTo>
                    <a:pt x="123" y="299"/>
                  </a:lnTo>
                  <a:lnTo>
                    <a:pt x="115" y="321"/>
                  </a:lnTo>
                  <a:lnTo>
                    <a:pt x="104" y="342"/>
                  </a:lnTo>
                  <a:lnTo>
                    <a:pt x="87" y="380"/>
                  </a:lnTo>
                  <a:lnTo>
                    <a:pt x="75" y="423"/>
                  </a:lnTo>
                  <a:lnTo>
                    <a:pt x="74" y="468"/>
                  </a:lnTo>
                  <a:lnTo>
                    <a:pt x="83" y="506"/>
                  </a:lnTo>
                  <a:lnTo>
                    <a:pt x="87" y="516"/>
                  </a:lnTo>
                  <a:lnTo>
                    <a:pt x="92" y="525"/>
                  </a:lnTo>
                  <a:lnTo>
                    <a:pt x="96" y="534"/>
                  </a:lnTo>
                  <a:lnTo>
                    <a:pt x="100" y="544"/>
                  </a:lnTo>
                  <a:lnTo>
                    <a:pt x="106" y="551"/>
                  </a:lnTo>
                  <a:lnTo>
                    <a:pt x="113" y="555"/>
                  </a:lnTo>
                  <a:lnTo>
                    <a:pt x="121" y="561"/>
                  </a:lnTo>
                  <a:lnTo>
                    <a:pt x="126" y="568"/>
                  </a:lnTo>
                  <a:lnTo>
                    <a:pt x="136" y="595"/>
                  </a:lnTo>
                  <a:lnTo>
                    <a:pt x="141" y="621"/>
                  </a:lnTo>
                  <a:lnTo>
                    <a:pt x="141" y="648"/>
                  </a:lnTo>
                  <a:lnTo>
                    <a:pt x="140" y="676"/>
                  </a:lnTo>
                  <a:lnTo>
                    <a:pt x="132" y="721"/>
                  </a:lnTo>
                  <a:lnTo>
                    <a:pt x="124" y="767"/>
                  </a:lnTo>
                  <a:lnTo>
                    <a:pt x="113" y="812"/>
                  </a:lnTo>
                  <a:lnTo>
                    <a:pt x="104" y="857"/>
                  </a:lnTo>
                  <a:lnTo>
                    <a:pt x="94" y="902"/>
                  </a:lnTo>
                  <a:lnTo>
                    <a:pt x="83" y="948"/>
                  </a:lnTo>
                  <a:lnTo>
                    <a:pt x="75" y="993"/>
                  </a:lnTo>
                  <a:lnTo>
                    <a:pt x="68" y="1038"/>
                  </a:lnTo>
                  <a:lnTo>
                    <a:pt x="64" y="1061"/>
                  </a:lnTo>
                  <a:lnTo>
                    <a:pt x="60" y="1082"/>
                  </a:lnTo>
                  <a:lnTo>
                    <a:pt x="57" y="1104"/>
                  </a:lnTo>
                  <a:lnTo>
                    <a:pt x="53" y="1127"/>
                  </a:lnTo>
                  <a:lnTo>
                    <a:pt x="53" y="1148"/>
                  </a:lnTo>
                  <a:lnTo>
                    <a:pt x="53" y="1174"/>
                  </a:lnTo>
                  <a:lnTo>
                    <a:pt x="51" y="1199"/>
                  </a:lnTo>
                  <a:lnTo>
                    <a:pt x="45" y="1217"/>
                  </a:lnTo>
                  <a:lnTo>
                    <a:pt x="30" y="1259"/>
                  </a:lnTo>
                  <a:lnTo>
                    <a:pt x="23" y="1302"/>
                  </a:lnTo>
                  <a:lnTo>
                    <a:pt x="15" y="1344"/>
                  </a:lnTo>
                  <a:lnTo>
                    <a:pt x="0" y="1385"/>
                  </a:lnTo>
                  <a:lnTo>
                    <a:pt x="0" y="1399"/>
                  </a:lnTo>
                  <a:lnTo>
                    <a:pt x="7" y="1408"/>
                  </a:lnTo>
                  <a:lnTo>
                    <a:pt x="17" y="1410"/>
                  </a:lnTo>
                  <a:lnTo>
                    <a:pt x="26" y="1402"/>
                  </a:lnTo>
                  <a:lnTo>
                    <a:pt x="36" y="1384"/>
                  </a:lnTo>
                  <a:lnTo>
                    <a:pt x="41" y="1367"/>
                  </a:lnTo>
                  <a:lnTo>
                    <a:pt x="45" y="1351"/>
                  </a:lnTo>
                  <a:lnTo>
                    <a:pt x="47" y="1331"/>
                  </a:lnTo>
                  <a:lnTo>
                    <a:pt x="49" y="1312"/>
                  </a:lnTo>
                  <a:lnTo>
                    <a:pt x="55" y="1287"/>
                  </a:lnTo>
                  <a:lnTo>
                    <a:pt x="60" y="1263"/>
                  </a:lnTo>
                  <a:lnTo>
                    <a:pt x="68" y="1246"/>
                  </a:lnTo>
                  <a:lnTo>
                    <a:pt x="81" y="1206"/>
                  </a:lnTo>
                  <a:lnTo>
                    <a:pt x="87" y="1161"/>
                  </a:lnTo>
                  <a:lnTo>
                    <a:pt x="91" y="1114"/>
                  </a:lnTo>
                  <a:lnTo>
                    <a:pt x="94" y="1070"/>
                  </a:lnTo>
                  <a:lnTo>
                    <a:pt x="100" y="1025"/>
                  </a:lnTo>
                  <a:lnTo>
                    <a:pt x="107" y="980"/>
                  </a:lnTo>
                  <a:lnTo>
                    <a:pt x="115" y="934"/>
                  </a:lnTo>
                  <a:lnTo>
                    <a:pt x="123" y="889"/>
                  </a:lnTo>
                  <a:lnTo>
                    <a:pt x="134" y="844"/>
                  </a:lnTo>
                  <a:lnTo>
                    <a:pt x="149" y="797"/>
                  </a:lnTo>
                  <a:lnTo>
                    <a:pt x="160" y="751"/>
                  </a:lnTo>
                  <a:lnTo>
                    <a:pt x="168" y="704"/>
                  </a:lnTo>
                  <a:lnTo>
                    <a:pt x="172" y="667"/>
                  </a:lnTo>
                  <a:lnTo>
                    <a:pt x="175" y="623"/>
                  </a:lnTo>
                  <a:lnTo>
                    <a:pt x="172" y="580"/>
                  </a:lnTo>
                  <a:lnTo>
                    <a:pt x="151" y="548"/>
                  </a:lnTo>
                  <a:lnTo>
                    <a:pt x="132" y="531"/>
                  </a:lnTo>
                  <a:lnTo>
                    <a:pt x="121" y="510"/>
                  </a:lnTo>
                  <a:lnTo>
                    <a:pt x="109" y="489"/>
                  </a:lnTo>
                  <a:lnTo>
                    <a:pt x="100" y="467"/>
                  </a:lnTo>
                  <a:lnTo>
                    <a:pt x="102" y="453"/>
                  </a:lnTo>
                  <a:lnTo>
                    <a:pt x="109" y="427"/>
                  </a:lnTo>
                  <a:lnTo>
                    <a:pt x="119" y="399"/>
                  </a:lnTo>
                  <a:lnTo>
                    <a:pt x="124" y="380"/>
                  </a:lnTo>
                  <a:lnTo>
                    <a:pt x="130" y="359"/>
                  </a:lnTo>
                  <a:lnTo>
                    <a:pt x="140" y="331"/>
                  </a:lnTo>
                  <a:lnTo>
                    <a:pt x="151" y="304"/>
                  </a:lnTo>
                  <a:lnTo>
                    <a:pt x="160" y="285"/>
                  </a:lnTo>
                  <a:lnTo>
                    <a:pt x="172" y="265"/>
                  </a:lnTo>
                  <a:lnTo>
                    <a:pt x="175" y="242"/>
                  </a:lnTo>
                  <a:lnTo>
                    <a:pt x="179" y="219"/>
                  </a:lnTo>
                  <a:lnTo>
                    <a:pt x="185" y="195"/>
                  </a:lnTo>
                  <a:lnTo>
                    <a:pt x="190" y="172"/>
                  </a:lnTo>
                  <a:lnTo>
                    <a:pt x="198" y="151"/>
                  </a:lnTo>
                  <a:lnTo>
                    <a:pt x="207" y="129"/>
                  </a:lnTo>
                  <a:lnTo>
                    <a:pt x="217" y="108"/>
                  </a:lnTo>
                  <a:lnTo>
                    <a:pt x="228" y="85"/>
                  </a:lnTo>
                  <a:lnTo>
                    <a:pt x="238" y="65"/>
                  </a:lnTo>
                  <a:lnTo>
                    <a:pt x="247" y="44"/>
                  </a:lnTo>
                  <a:lnTo>
                    <a:pt x="257" y="23"/>
                  </a:lnTo>
                  <a:lnTo>
                    <a:pt x="257" y="10"/>
                  </a:lnTo>
                  <a:lnTo>
                    <a:pt x="249" y="0"/>
                  </a:lnTo>
                  <a:lnTo>
                    <a:pt x="240" y="0"/>
                  </a:lnTo>
                  <a:lnTo>
                    <a:pt x="230" y="8"/>
                  </a:lnTo>
                  <a:lnTo>
                    <a:pt x="23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43"/>
            <p:cNvSpPr>
              <a:spLocks/>
            </p:cNvSpPr>
            <p:nvPr/>
          </p:nvSpPr>
          <p:spPr bwMode="auto">
            <a:xfrm>
              <a:off x="1625" y="2632"/>
              <a:ext cx="160" cy="718"/>
            </a:xfrm>
            <a:custGeom>
              <a:avLst/>
              <a:gdLst>
                <a:gd name="T0" fmla="*/ 283 w 321"/>
                <a:gd name="T1" fmla="*/ 0 h 1436"/>
                <a:gd name="T2" fmla="*/ 264 w 321"/>
                <a:gd name="T3" fmla="*/ 2 h 1436"/>
                <a:gd name="T4" fmla="*/ 239 w 321"/>
                <a:gd name="T5" fmla="*/ 8 h 1436"/>
                <a:gd name="T6" fmla="*/ 213 w 321"/>
                <a:gd name="T7" fmla="*/ 15 h 1436"/>
                <a:gd name="T8" fmla="*/ 185 w 321"/>
                <a:gd name="T9" fmla="*/ 27 h 1436"/>
                <a:gd name="T10" fmla="*/ 160 w 321"/>
                <a:gd name="T11" fmla="*/ 45 h 1436"/>
                <a:gd name="T12" fmla="*/ 138 w 321"/>
                <a:gd name="T13" fmla="*/ 68 h 1436"/>
                <a:gd name="T14" fmla="*/ 79 w 321"/>
                <a:gd name="T15" fmla="*/ 94 h 1436"/>
                <a:gd name="T16" fmla="*/ 30 w 321"/>
                <a:gd name="T17" fmla="*/ 136 h 1436"/>
                <a:gd name="T18" fmla="*/ 0 w 321"/>
                <a:gd name="T19" fmla="*/ 181 h 1436"/>
                <a:gd name="T20" fmla="*/ 30 w 321"/>
                <a:gd name="T21" fmla="*/ 185 h 1436"/>
                <a:gd name="T22" fmla="*/ 58 w 321"/>
                <a:gd name="T23" fmla="*/ 153 h 1436"/>
                <a:gd name="T24" fmla="*/ 90 w 321"/>
                <a:gd name="T25" fmla="*/ 127 h 1436"/>
                <a:gd name="T26" fmla="*/ 122 w 321"/>
                <a:gd name="T27" fmla="*/ 104 h 1436"/>
                <a:gd name="T28" fmla="*/ 158 w 321"/>
                <a:gd name="T29" fmla="*/ 93 h 1436"/>
                <a:gd name="T30" fmla="*/ 190 w 321"/>
                <a:gd name="T31" fmla="*/ 62 h 1436"/>
                <a:gd name="T32" fmla="*/ 228 w 321"/>
                <a:gd name="T33" fmla="*/ 43 h 1436"/>
                <a:gd name="T34" fmla="*/ 260 w 321"/>
                <a:gd name="T35" fmla="*/ 34 h 1436"/>
                <a:gd name="T36" fmla="*/ 270 w 321"/>
                <a:gd name="T37" fmla="*/ 34 h 1436"/>
                <a:gd name="T38" fmla="*/ 281 w 321"/>
                <a:gd name="T39" fmla="*/ 53 h 1436"/>
                <a:gd name="T40" fmla="*/ 288 w 321"/>
                <a:gd name="T41" fmla="*/ 89 h 1436"/>
                <a:gd name="T42" fmla="*/ 283 w 321"/>
                <a:gd name="T43" fmla="*/ 132 h 1436"/>
                <a:gd name="T44" fmla="*/ 290 w 321"/>
                <a:gd name="T45" fmla="*/ 170 h 1436"/>
                <a:gd name="T46" fmla="*/ 266 w 321"/>
                <a:gd name="T47" fmla="*/ 251 h 1436"/>
                <a:gd name="T48" fmla="*/ 251 w 321"/>
                <a:gd name="T49" fmla="*/ 342 h 1436"/>
                <a:gd name="T50" fmla="*/ 226 w 321"/>
                <a:gd name="T51" fmla="*/ 421 h 1436"/>
                <a:gd name="T52" fmla="*/ 204 w 321"/>
                <a:gd name="T53" fmla="*/ 493 h 1436"/>
                <a:gd name="T54" fmla="*/ 194 w 321"/>
                <a:gd name="T55" fmla="*/ 527 h 1436"/>
                <a:gd name="T56" fmla="*/ 188 w 321"/>
                <a:gd name="T57" fmla="*/ 566 h 1436"/>
                <a:gd name="T58" fmla="*/ 171 w 321"/>
                <a:gd name="T59" fmla="*/ 615 h 1436"/>
                <a:gd name="T60" fmla="*/ 156 w 321"/>
                <a:gd name="T61" fmla="*/ 696 h 1436"/>
                <a:gd name="T62" fmla="*/ 138 w 321"/>
                <a:gd name="T63" fmla="*/ 768 h 1436"/>
                <a:gd name="T64" fmla="*/ 111 w 321"/>
                <a:gd name="T65" fmla="*/ 894 h 1436"/>
                <a:gd name="T66" fmla="*/ 73 w 321"/>
                <a:gd name="T67" fmla="*/ 1102 h 1436"/>
                <a:gd name="T68" fmla="*/ 53 w 321"/>
                <a:gd name="T69" fmla="*/ 1423 h 1436"/>
                <a:gd name="T70" fmla="*/ 79 w 321"/>
                <a:gd name="T71" fmla="*/ 1434 h 1436"/>
                <a:gd name="T72" fmla="*/ 88 w 321"/>
                <a:gd name="T73" fmla="*/ 1245 h 1436"/>
                <a:gd name="T74" fmla="*/ 124 w 321"/>
                <a:gd name="T75" fmla="*/ 979 h 1436"/>
                <a:gd name="T76" fmla="*/ 185 w 321"/>
                <a:gd name="T77" fmla="*/ 721 h 1436"/>
                <a:gd name="T78" fmla="*/ 200 w 321"/>
                <a:gd name="T79" fmla="*/ 651 h 1436"/>
                <a:gd name="T80" fmla="*/ 217 w 321"/>
                <a:gd name="T81" fmla="*/ 583 h 1436"/>
                <a:gd name="T82" fmla="*/ 226 w 321"/>
                <a:gd name="T83" fmla="*/ 517 h 1436"/>
                <a:gd name="T84" fmla="*/ 247 w 321"/>
                <a:gd name="T85" fmla="*/ 451 h 1436"/>
                <a:gd name="T86" fmla="*/ 273 w 321"/>
                <a:gd name="T87" fmla="*/ 385 h 1436"/>
                <a:gd name="T88" fmla="*/ 298 w 321"/>
                <a:gd name="T89" fmla="*/ 274 h 1436"/>
                <a:gd name="T90" fmla="*/ 321 w 321"/>
                <a:gd name="T91" fmla="*/ 140 h 1436"/>
                <a:gd name="T92" fmla="*/ 290 w 321"/>
                <a:gd name="T93" fmla="*/ 8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1" h="1436">
                  <a:moveTo>
                    <a:pt x="290" y="8"/>
                  </a:moveTo>
                  <a:lnTo>
                    <a:pt x="287" y="4"/>
                  </a:lnTo>
                  <a:lnTo>
                    <a:pt x="283" y="0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64" y="2"/>
                  </a:lnTo>
                  <a:lnTo>
                    <a:pt x="256" y="4"/>
                  </a:lnTo>
                  <a:lnTo>
                    <a:pt x="247" y="6"/>
                  </a:lnTo>
                  <a:lnTo>
                    <a:pt x="239" y="8"/>
                  </a:lnTo>
                  <a:lnTo>
                    <a:pt x="230" y="10"/>
                  </a:lnTo>
                  <a:lnTo>
                    <a:pt x="222" y="13"/>
                  </a:lnTo>
                  <a:lnTo>
                    <a:pt x="213" y="15"/>
                  </a:lnTo>
                  <a:lnTo>
                    <a:pt x="205" y="19"/>
                  </a:lnTo>
                  <a:lnTo>
                    <a:pt x="196" y="23"/>
                  </a:lnTo>
                  <a:lnTo>
                    <a:pt x="185" y="27"/>
                  </a:lnTo>
                  <a:lnTo>
                    <a:pt x="173" y="32"/>
                  </a:lnTo>
                  <a:lnTo>
                    <a:pt x="166" y="38"/>
                  </a:lnTo>
                  <a:lnTo>
                    <a:pt x="160" y="45"/>
                  </a:lnTo>
                  <a:lnTo>
                    <a:pt x="153" y="55"/>
                  </a:lnTo>
                  <a:lnTo>
                    <a:pt x="145" y="62"/>
                  </a:lnTo>
                  <a:lnTo>
                    <a:pt x="138" y="68"/>
                  </a:lnTo>
                  <a:lnTo>
                    <a:pt x="117" y="76"/>
                  </a:lnTo>
                  <a:lnTo>
                    <a:pt x="96" y="85"/>
                  </a:lnTo>
                  <a:lnTo>
                    <a:pt x="79" y="94"/>
                  </a:lnTo>
                  <a:lnTo>
                    <a:pt x="62" y="108"/>
                  </a:lnTo>
                  <a:lnTo>
                    <a:pt x="45" y="121"/>
                  </a:lnTo>
                  <a:lnTo>
                    <a:pt x="30" y="136"/>
                  </a:lnTo>
                  <a:lnTo>
                    <a:pt x="17" y="153"/>
                  </a:lnTo>
                  <a:lnTo>
                    <a:pt x="4" y="170"/>
                  </a:lnTo>
                  <a:lnTo>
                    <a:pt x="0" y="181"/>
                  </a:lnTo>
                  <a:lnTo>
                    <a:pt x="7" y="191"/>
                  </a:lnTo>
                  <a:lnTo>
                    <a:pt x="19" y="193"/>
                  </a:lnTo>
                  <a:lnTo>
                    <a:pt x="30" y="185"/>
                  </a:lnTo>
                  <a:lnTo>
                    <a:pt x="39" y="174"/>
                  </a:lnTo>
                  <a:lnTo>
                    <a:pt x="49" y="162"/>
                  </a:lnTo>
                  <a:lnTo>
                    <a:pt x="58" y="153"/>
                  </a:lnTo>
                  <a:lnTo>
                    <a:pt x="68" y="143"/>
                  </a:lnTo>
                  <a:lnTo>
                    <a:pt x="79" y="134"/>
                  </a:lnTo>
                  <a:lnTo>
                    <a:pt x="90" y="127"/>
                  </a:lnTo>
                  <a:lnTo>
                    <a:pt x="102" y="117"/>
                  </a:lnTo>
                  <a:lnTo>
                    <a:pt x="113" y="110"/>
                  </a:lnTo>
                  <a:lnTo>
                    <a:pt x="122" y="104"/>
                  </a:lnTo>
                  <a:lnTo>
                    <a:pt x="136" y="102"/>
                  </a:lnTo>
                  <a:lnTo>
                    <a:pt x="149" y="98"/>
                  </a:lnTo>
                  <a:lnTo>
                    <a:pt x="158" y="93"/>
                  </a:lnTo>
                  <a:lnTo>
                    <a:pt x="170" y="81"/>
                  </a:lnTo>
                  <a:lnTo>
                    <a:pt x="179" y="70"/>
                  </a:lnTo>
                  <a:lnTo>
                    <a:pt x="190" y="62"/>
                  </a:lnTo>
                  <a:lnTo>
                    <a:pt x="204" y="55"/>
                  </a:lnTo>
                  <a:lnTo>
                    <a:pt x="215" y="49"/>
                  </a:lnTo>
                  <a:lnTo>
                    <a:pt x="228" y="43"/>
                  </a:lnTo>
                  <a:lnTo>
                    <a:pt x="241" y="38"/>
                  </a:lnTo>
                  <a:lnTo>
                    <a:pt x="254" y="36"/>
                  </a:lnTo>
                  <a:lnTo>
                    <a:pt x="260" y="34"/>
                  </a:lnTo>
                  <a:lnTo>
                    <a:pt x="266" y="34"/>
                  </a:lnTo>
                  <a:lnTo>
                    <a:pt x="268" y="34"/>
                  </a:lnTo>
                  <a:lnTo>
                    <a:pt x="270" y="34"/>
                  </a:lnTo>
                  <a:lnTo>
                    <a:pt x="273" y="40"/>
                  </a:lnTo>
                  <a:lnTo>
                    <a:pt x="277" y="45"/>
                  </a:lnTo>
                  <a:lnTo>
                    <a:pt x="281" y="53"/>
                  </a:lnTo>
                  <a:lnTo>
                    <a:pt x="283" y="59"/>
                  </a:lnTo>
                  <a:lnTo>
                    <a:pt x="287" y="76"/>
                  </a:lnTo>
                  <a:lnTo>
                    <a:pt x="288" y="89"/>
                  </a:lnTo>
                  <a:lnTo>
                    <a:pt x="287" y="104"/>
                  </a:lnTo>
                  <a:lnTo>
                    <a:pt x="283" y="121"/>
                  </a:lnTo>
                  <a:lnTo>
                    <a:pt x="283" y="132"/>
                  </a:lnTo>
                  <a:lnTo>
                    <a:pt x="287" y="145"/>
                  </a:lnTo>
                  <a:lnTo>
                    <a:pt x="290" y="157"/>
                  </a:lnTo>
                  <a:lnTo>
                    <a:pt x="290" y="170"/>
                  </a:lnTo>
                  <a:lnTo>
                    <a:pt x="285" y="198"/>
                  </a:lnTo>
                  <a:lnTo>
                    <a:pt x="275" y="225"/>
                  </a:lnTo>
                  <a:lnTo>
                    <a:pt x="266" y="251"/>
                  </a:lnTo>
                  <a:lnTo>
                    <a:pt x="258" y="279"/>
                  </a:lnTo>
                  <a:lnTo>
                    <a:pt x="254" y="310"/>
                  </a:lnTo>
                  <a:lnTo>
                    <a:pt x="251" y="342"/>
                  </a:lnTo>
                  <a:lnTo>
                    <a:pt x="245" y="372"/>
                  </a:lnTo>
                  <a:lnTo>
                    <a:pt x="236" y="398"/>
                  </a:lnTo>
                  <a:lnTo>
                    <a:pt x="226" y="421"/>
                  </a:lnTo>
                  <a:lnTo>
                    <a:pt x="219" y="445"/>
                  </a:lnTo>
                  <a:lnTo>
                    <a:pt x="211" y="468"/>
                  </a:lnTo>
                  <a:lnTo>
                    <a:pt x="204" y="493"/>
                  </a:lnTo>
                  <a:lnTo>
                    <a:pt x="198" y="506"/>
                  </a:lnTo>
                  <a:lnTo>
                    <a:pt x="196" y="515"/>
                  </a:lnTo>
                  <a:lnTo>
                    <a:pt x="194" y="527"/>
                  </a:lnTo>
                  <a:lnTo>
                    <a:pt x="194" y="540"/>
                  </a:lnTo>
                  <a:lnTo>
                    <a:pt x="192" y="553"/>
                  </a:lnTo>
                  <a:lnTo>
                    <a:pt x="188" y="566"/>
                  </a:lnTo>
                  <a:lnTo>
                    <a:pt x="183" y="577"/>
                  </a:lnTo>
                  <a:lnTo>
                    <a:pt x="177" y="591"/>
                  </a:lnTo>
                  <a:lnTo>
                    <a:pt x="171" y="615"/>
                  </a:lnTo>
                  <a:lnTo>
                    <a:pt x="166" y="644"/>
                  </a:lnTo>
                  <a:lnTo>
                    <a:pt x="160" y="670"/>
                  </a:lnTo>
                  <a:lnTo>
                    <a:pt x="156" y="696"/>
                  </a:lnTo>
                  <a:lnTo>
                    <a:pt x="153" y="721"/>
                  </a:lnTo>
                  <a:lnTo>
                    <a:pt x="145" y="744"/>
                  </a:lnTo>
                  <a:lnTo>
                    <a:pt x="138" y="768"/>
                  </a:lnTo>
                  <a:lnTo>
                    <a:pt x="132" y="793"/>
                  </a:lnTo>
                  <a:lnTo>
                    <a:pt x="122" y="844"/>
                  </a:lnTo>
                  <a:lnTo>
                    <a:pt x="111" y="894"/>
                  </a:lnTo>
                  <a:lnTo>
                    <a:pt x="102" y="947"/>
                  </a:lnTo>
                  <a:lnTo>
                    <a:pt x="90" y="998"/>
                  </a:lnTo>
                  <a:lnTo>
                    <a:pt x="73" y="1102"/>
                  </a:lnTo>
                  <a:lnTo>
                    <a:pt x="60" y="1208"/>
                  </a:lnTo>
                  <a:lnTo>
                    <a:pt x="53" y="1315"/>
                  </a:lnTo>
                  <a:lnTo>
                    <a:pt x="53" y="1423"/>
                  </a:lnTo>
                  <a:lnTo>
                    <a:pt x="58" y="1434"/>
                  </a:lnTo>
                  <a:lnTo>
                    <a:pt x="68" y="1436"/>
                  </a:lnTo>
                  <a:lnTo>
                    <a:pt x="79" y="1434"/>
                  </a:lnTo>
                  <a:lnTo>
                    <a:pt x="83" y="1423"/>
                  </a:lnTo>
                  <a:lnTo>
                    <a:pt x="83" y="1334"/>
                  </a:lnTo>
                  <a:lnTo>
                    <a:pt x="88" y="1245"/>
                  </a:lnTo>
                  <a:lnTo>
                    <a:pt x="98" y="1157"/>
                  </a:lnTo>
                  <a:lnTo>
                    <a:pt x="109" y="1068"/>
                  </a:lnTo>
                  <a:lnTo>
                    <a:pt x="124" y="979"/>
                  </a:lnTo>
                  <a:lnTo>
                    <a:pt x="141" y="893"/>
                  </a:lnTo>
                  <a:lnTo>
                    <a:pt x="162" y="806"/>
                  </a:lnTo>
                  <a:lnTo>
                    <a:pt x="185" y="721"/>
                  </a:lnTo>
                  <a:lnTo>
                    <a:pt x="190" y="698"/>
                  </a:lnTo>
                  <a:lnTo>
                    <a:pt x="196" y="676"/>
                  </a:lnTo>
                  <a:lnTo>
                    <a:pt x="200" y="651"/>
                  </a:lnTo>
                  <a:lnTo>
                    <a:pt x="204" y="628"/>
                  </a:lnTo>
                  <a:lnTo>
                    <a:pt x="209" y="606"/>
                  </a:lnTo>
                  <a:lnTo>
                    <a:pt x="217" y="583"/>
                  </a:lnTo>
                  <a:lnTo>
                    <a:pt x="222" y="562"/>
                  </a:lnTo>
                  <a:lnTo>
                    <a:pt x="224" y="540"/>
                  </a:lnTo>
                  <a:lnTo>
                    <a:pt x="226" y="517"/>
                  </a:lnTo>
                  <a:lnTo>
                    <a:pt x="230" y="496"/>
                  </a:lnTo>
                  <a:lnTo>
                    <a:pt x="238" y="474"/>
                  </a:lnTo>
                  <a:lnTo>
                    <a:pt x="247" y="451"/>
                  </a:lnTo>
                  <a:lnTo>
                    <a:pt x="256" y="428"/>
                  </a:lnTo>
                  <a:lnTo>
                    <a:pt x="266" y="408"/>
                  </a:lnTo>
                  <a:lnTo>
                    <a:pt x="273" y="385"/>
                  </a:lnTo>
                  <a:lnTo>
                    <a:pt x="279" y="364"/>
                  </a:lnTo>
                  <a:lnTo>
                    <a:pt x="288" y="319"/>
                  </a:lnTo>
                  <a:lnTo>
                    <a:pt x="298" y="274"/>
                  </a:lnTo>
                  <a:lnTo>
                    <a:pt x="309" y="228"/>
                  </a:lnTo>
                  <a:lnTo>
                    <a:pt x="317" y="183"/>
                  </a:lnTo>
                  <a:lnTo>
                    <a:pt x="321" y="140"/>
                  </a:lnTo>
                  <a:lnTo>
                    <a:pt x="319" y="94"/>
                  </a:lnTo>
                  <a:lnTo>
                    <a:pt x="309" y="51"/>
                  </a:lnTo>
                  <a:lnTo>
                    <a:pt x="29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44"/>
            <p:cNvSpPr>
              <a:spLocks/>
            </p:cNvSpPr>
            <p:nvPr/>
          </p:nvSpPr>
          <p:spPr bwMode="auto">
            <a:xfrm>
              <a:off x="526" y="3359"/>
              <a:ext cx="1218" cy="283"/>
            </a:xfrm>
            <a:custGeom>
              <a:avLst/>
              <a:gdLst>
                <a:gd name="T0" fmla="*/ 2313 w 2436"/>
                <a:gd name="T1" fmla="*/ 98 h 564"/>
                <a:gd name="T2" fmla="*/ 2352 w 2436"/>
                <a:gd name="T3" fmla="*/ 404 h 564"/>
                <a:gd name="T4" fmla="*/ 2092 w 2436"/>
                <a:gd name="T5" fmla="*/ 466 h 564"/>
                <a:gd name="T6" fmla="*/ 2220 w 2436"/>
                <a:gd name="T7" fmla="*/ 339 h 564"/>
                <a:gd name="T8" fmla="*/ 2186 w 2436"/>
                <a:gd name="T9" fmla="*/ 147 h 564"/>
                <a:gd name="T10" fmla="*/ 2111 w 2436"/>
                <a:gd name="T11" fmla="*/ 70 h 564"/>
                <a:gd name="T12" fmla="*/ 2160 w 2436"/>
                <a:gd name="T13" fmla="*/ 168 h 564"/>
                <a:gd name="T14" fmla="*/ 2168 w 2436"/>
                <a:gd name="T15" fmla="*/ 368 h 564"/>
                <a:gd name="T16" fmla="*/ 2020 w 2436"/>
                <a:gd name="T17" fmla="*/ 464 h 564"/>
                <a:gd name="T18" fmla="*/ 1907 w 2436"/>
                <a:gd name="T19" fmla="*/ 487 h 564"/>
                <a:gd name="T20" fmla="*/ 1822 w 2436"/>
                <a:gd name="T21" fmla="*/ 504 h 564"/>
                <a:gd name="T22" fmla="*/ 1637 w 2436"/>
                <a:gd name="T23" fmla="*/ 521 h 564"/>
                <a:gd name="T24" fmla="*/ 1532 w 2436"/>
                <a:gd name="T25" fmla="*/ 513 h 564"/>
                <a:gd name="T26" fmla="*/ 1441 w 2436"/>
                <a:gd name="T27" fmla="*/ 521 h 564"/>
                <a:gd name="T28" fmla="*/ 1354 w 2436"/>
                <a:gd name="T29" fmla="*/ 511 h 564"/>
                <a:gd name="T30" fmla="*/ 1264 w 2436"/>
                <a:gd name="T31" fmla="*/ 517 h 564"/>
                <a:gd name="T32" fmla="*/ 1166 w 2436"/>
                <a:gd name="T33" fmla="*/ 523 h 564"/>
                <a:gd name="T34" fmla="*/ 1083 w 2436"/>
                <a:gd name="T35" fmla="*/ 515 h 564"/>
                <a:gd name="T36" fmla="*/ 1005 w 2436"/>
                <a:gd name="T37" fmla="*/ 524 h 564"/>
                <a:gd name="T38" fmla="*/ 934 w 2436"/>
                <a:gd name="T39" fmla="*/ 530 h 564"/>
                <a:gd name="T40" fmla="*/ 864 w 2436"/>
                <a:gd name="T41" fmla="*/ 519 h 564"/>
                <a:gd name="T42" fmla="*/ 775 w 2436"/>
                <a:gd name="T43" fmla="*/ 517 h 564"/>
                <a:gd name="T44" fmla="*/ 670 w 2436"/>
                <a:gd name="T45" fmla="*/ 513 h 564"/>
                <a:gd name="T46" fmla="*/ 551 w 2436"/>
                <a:gd name="T47" fmla="*/ 506 h 564"/>
                <a:gd name="T48" fmla="*/ 462 w 2436"/>
                <a:gd name="T49" fmla="*/ 500 h 564"/>
                <a:gd name="T50" fmla="*/ 360 w 2436"/>
                <a:gd name="T51" fmla="*/ 506 h 564"/>
                <a:gd name="T52" fmla="*/ 251 w 2436"/>
                <a:gd name="T53" fmla="*/ 515 h 564"/>
                <a:gd name="T54" fmla="*/ 170 w 2436"/>
                <a:gd name="T55" fmla="*/ 509 h 564"/>
                <a:gd name="T56" fmla="*/ 106 w 2436"/>
                <a:gd name="T57" fmla="*/ 507 h 564"/>
                <a:gd name="T58" fmla="*/ 40 w 2436"/>
                <a:gd name="T59" fmla="*/ 453 h 564"/>
                <a:gd name="T60" fmla="*/ 53 w 2436"/>
                <a:gd name="T61" fmla="*/ 364 h 564"/>
                <a:gd name="T62" fmla="*/ 55 w 2436"/>
                <a:gd name="T63" fmla="*/ 272 h 564"/>
                <a:gd name="T64" fmla="*/ 9 w 2436"/>
                <a:gd name="T65" fmla="*/ 417 h 564"/>
                <a:gd name="T66" fmla="*/ 30 w 2436"/>
                <a:gd name="T67" fmla="*/ 498 h 564"/>
                <a:gd name="T68" fmla="*/ 85 w 2436"/>
                <a:gd name="T69" fmla="*/ 543 h 564"/>
                <a:gd name="T70" fmla="*/ 155 w 2436"/>
                <a:gd name="T71" fmla="*/ 538 h 564"/>
                <a:gd name="T72" fmla="*/ 221 w 2436"/>
                <a:gd name="T73" fmla="*/ 549 h 564"/>
                <a:gd name="T74" fmla="*/ 306 w 2436"/>
                <a:gd name="T75" fmla="*/ 541 h 564"/>
                <a:gd name="T76" fmla="*/ 402 w 2436"/>
                <a:gd name="T77" fmla="*/ 530 h 564"/>
                <a:gd name="T78" fmla="*/ 490 w 2436"/>
                <a:gd name="T79" fmla="*/ 534 h 564"/>
                <a:gd name="T80" fmla="*/ 581 w 2436"/>
                <a:gd name="T81" fmla="*/ 545 h 564"/>
                <a:gd name="T82" fmla="*/ 675 w 2436"/>
                <a:gd name="T83" fmla="*/ 547 h 564"/>
                <a:gd name="T84" fmla="*/ 772 w 2436"/>
                <a:gd name="T85" fmla="*/ 547 h 564"/>
                <a:gd name="T86" fmla="*/ 851 w 2436"/>
                <a:gd name="T87" fmla="*/ 555 h 564"/>
                <a:gd name="T88" fmla="*/ 930 w 2436"/>
                <a:gd name="T89" fmla="*/ 562 h 564"/>
                <a:gd name="T90" fmla="*/ 985 w 2436"/>
                <a:gd name="T91" fmla="*/ 558 h 564"/>
                <a:gd name="T92" fmla="*/ 1068 w 2436"/>
                <a:gd name="T93" fmla="*/ 553 h 564"/>
                <a:gd name="T94" fmla="*/ 1153 w 2436"/>
                <a:gd name="T95" fmla="*/ 558 h 564"/>
                <a:gd name="T96" fmla="*/ 1215 w 2436"/>
                <a:gd name="T97" fmla="*/ 555 h 564"/>
                <a:gd name="T98" fmla="*/ 1294 w 2436"/>
                <a:gd name="T99" fmla="*/ 545 h 564"/>
                <a:gd name="T100" fmla="*/ 1379 w 2436"/>
                <a:gd name="T101" fmla="*/ 553 h 564"/>
                <a:gd name="T102" fmla="*/ 1454 w 2436"/>
                <a:gd name="T103" fmla="*/ 553 h 564"/>
                <a:gd name="T104" fmla="*/ 1513 w 2436"/>
                <a:gd name="T105" fmla="*/ 549 h 564"/>
                <a:gd name="T106" fmla="*/ 1575 w 2436"/>
                <a:gd name="T107" fmla="*/ 545 h 564"/>
                <a:gd name="T108" fmla="*/ 1634 w 2436"/>
                <a:gd name="T109" fmla="*/ 553 h 564"/>
                <a:gd name="T110" fmla="*/ 1707 w 2436"/>
                <a:gd name="T111" fmla="*/ 549 h 564"/>
                <a:gd name="T112" fmla="*/ 1766 w 2436"/>
                <a:gd name="T113" fmla="*/ 530 h 564"/>
                <a:gd name="T114" fmla="*/ 1822 w 2436"/>
                <a:gd name="T115" fmla="*/ 536 h 564"/>
                <a:gd name="T116" fmla="*/ 1922 w 2436"/>
                <a:gd name="T117" fmla="*/ 515 h 564"/>
                <a:gd name="T118" fmla="*/ 2015 w 2436"/>
                <a:gd name="T119" fmla="*/ 511 h 564"/>
                <a:gd name="T120" fmla="*/ 2179 w 2436"/>
                <a:gd name="T121" fmla="*/ 485 h 564"/>
                <a:gd name="T122" fmla="*/ 2360 w 2436"/>
                <a:gd name="T123" fmla="*/ 438 h 564"/>
                <a:gd name="T124" fmla="*/ 2402 w 2436"/>
                <a:gd name="T125" fmla="*/ 18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64">
                  <a:moveTo>
                    <a:pt x="2279" y="6"/>
                  </a:moveTo>
                  <a:lnTo>
                    <a:pt x="2268" y="0"/>
                  </a:lnTo>
                  <a:lnTo>
                    <a:pt x="2258" y="6"/>
                  </a:lnTo>
                  <a:lnTo>
                    <a:pt x="2253" y="17"/>
                  </a:lnTo>
                  <a:lnTo>
                    <a:pt x="2256" y="28"/>
                  </a:lnTo>
                  <a:lnTo>
                    <a:pt x="2283" y="58"/>
                  </a:lnTo>
                  <a:lnTo>
                    <a:pt x="2313" y="98"/>
                  </a:lnTo>
                  <a:lnTo>
                    <a:pt x="2345" y="143"/>
                  </a:lnTo>
                  <a:lnTo>
                    <a:pt x="2373" y="192"/>
                  </a:lnTo>
                  <a:lnTo>
                    <a:pt x="2394" y="243"/>
                  </a:lnTo>
                  <a:lnTo>
                    <a:pt x="2405" y="294"/>
                  </a:lnTo>
                  <a:lnTo>
                    <a:pt x="2402" y="339"/>
                  </a:lnTo>
                  <a:lnTo>
                    <a:pt x="2379" y="379"/>
                  </a:lnTo>
                  <a:lnTo>
                    <a:pt x="2352" y="404"/>
                  </a:lnTo>
                  <a:lnTo>
                    <a:pt x="2320" y="421"/>
                  </a:lnTo>
                  <a:lnTo>
                    <a:pt x="2286" y="436"/>
                  </a:lnTo>
                  <a:lnTo>
                    <a:pt x="2249" y="445"/>
                  </a:lnTo>
                  <a:lnTo>
                    <a:pt x="2211" y="453"/>
                  </a:lnTo>
                  <a:lnTo>
                    <a:pt x="2171" y="458"/>
                  </a:lnTo>
                  <a:lnTo>
                    <a:pt x="2132" y="462"/>
                  </a:lnTo>
                  <a:lnTo>
                    <a:pt x="2092" y="466"/>
                  </a:lnTo>
                  <a:lnTo>
                    <a:pt x="2117" y="451"/>
                  </a:lnTo>
                  <a:lnTo>
                    <a:pt x="2139" y="436"/>
                  </a:lnTo>
                  <a:lnTo>
                    <a:pt x="2162" y="419"/>
                  </a:lnTo>
                  <a:lnTo>
                    <a:pt x="2181" y="400"/>
                  </a:lnTo>
                  <a:lnTo>
                    <a:pt x="2198" y="381"/>
                  </a:lnTo>
                  <a:lnTo>
                    <a:pt x="2211" y="360"/>
                  </a:lnTo>
                  <a:lnTo>
                    <a:pt x="2220" y="339"/>
                  </a:lnTo>
                  <a:lnTo>
                    <a:pt x="2224" y="317"/>
                  </a:lnTo>
                  <a:lnTo>
                    <a:pt x="2226" y="283"/>
                  </a:lnTo>
                  <a:lnTo>
                    <a:pt x="2226" y="245"/>
                  </a:lnTo>
                  <a:lnTo>
                    <a:pt x="2220" y="209"/>
                  </a:lnTo>
                  <a:lnTo>
                    <a:pt x="2205" y="179"/>
                  </a:lnTo>
                  <a:lnTo>
                    <a:pt x="2196" y="164"/>
                  </a:lnTo>
                  <a:lnTo>
                    <a:pt x="2186" y="147"/>
                  </a:lnTo>
                  <a:lnTo>
                    <a:pt x="2179" y="132"/>
                  </a:lnTo>
                  <a:lnTo>
                    <a:pt x="2171" y="117"/>
                  </a:lnTo>
                  <a:lnTo>
                    <a:pt x="2162" y="104"/>
                  </a:lnTo>
                  <a:lnTo>
                    <a:pt x="2151" y="90"/>
                  </a:lnTo>
                  <a:lnTo>
                    <a:pt x="2137" y="79"/>
                  </a:lnTo>
                  <a:lnTo>
                    <a:pt x="2122" y="70"/>
                  </a:lnTo>
                  <a:lnTo>
                    <a:pt x="2111" y="70"/>
                  </a:lnTo>
                  <a:lnTo>
                    <a:pt x="2102" y="77"/>
                  </a:lnTo>
                  <a:lnTo>
                    <a:pt x="2100" y="89"/>
                  </a:lnTo>
                  <a:lnTo>
                    <a:pt x="2107" y="96"/>
                  </a:lnTo>
                  <a:lnTo>
                    <a:pt x="2126" y="109"/>
                  </a:lnTo>
                  <a:lnTo>
                    <a:pt x="2139" y="126"/>
                  </a:lnTo>
                  <a:lnTo>
                    <a:pt x="2149" y="145"/>
                  </a:lnTo>
                  <a:lnTo>
                    <a:pt x="2160" y="168"/>
                  </a:lnTo>
                  <a:lnTo>
                    <a:pt x="2177" y="200"/>
                  </a:lnTo>
                  <a:lnTo>
                    <a:pt x="2186" y="228"/>
                  </a:lnTo>
                  <a:lnTo>
                    <a:pt x="2190" y="258"/>
                  </a:lnTo>
                  <a:lnTo>
                    <a:pt x="2194" y="292"/>
                  </a:lnTo>
                  <a:lnTo>
                    <a:pt x="2192" y="321"/>
                  </a:lnTo>
                  <a:lnTo>
                    <a:pt x="2183" y="347"/>
                  </a:lnTo>
                  <a:lnTo>
                    <a:pt x="2168" y="368"/>
                  </a:lnTo>
                  <a:lnTo>
                    <a:pt x="2147" y="385"/>
                  </a:lnTo>
                  <a:lnTo>
                    <a:pt x="2124" y="402"/>
                  </a:lnTo>
                  <a:lnTo>
                    <a:pt x="2098" y="417"/>
                  </a:lnTo>
                  <a:lnTo>
                    <a:pt x="2073" y="432"/>
                  </a:lnTo>
                  <a:lnTo>
                    <a:pt x="2051" y="447"/>
                  </a:lnTo>
                  <a:lnTo>
                    <a:pt x="2036" y="456"/>
                  </a:lnTo>
                  <a:lnTo>
                    <a:pt x="2020" y="464"/>
                  </a:lnTo>
                  <a:lnTo>
                    <a:pt x="2005" y="472"/>
                  </a:lnTo>
                  <a:lnTo>
                    <a:pt x="1988" y="477"/>
                  </a:lnTo>
                  <a:lnTo>
                    <a:pt x="1971" y="481"/>
                  </a:lnTo>
                  <a:lnTo>
                    <a:pt x="1954" y="483"/>
                  </a:lnTo>
                  <a:lnTo>
                    <a:pt x="1936" y="485"/>
                  </a:lnTo>
                  <a:lnTo>
                    <a:pt x="1919" y="485"/>
                  </a:lnTo>
                  <a:lnTo>
                    <a:pt x="1907" y="487"/>
                  </a:lnTo>
                  <a:lnTo>
                    <a:pt x="1892" y="489"/>
                  </a:lnTo>
                  <a:lnTo>
                    <a:pt x="1879" y="492"/>
                  </a:lnTo>
                  <a:lnTo>
                    <a:pt x="1864" y="496"/>
                  </a:lnTo>
                  <a:lnTo>
                    <a:pt x="1851" y="500"/>
                  </a:lnTo>
                  <a:lnTo>
                    <a:pt x="1839" y="502"/>
                  </a:lnTo>
                  <a:lnTo>
                    <a:pt x="1830" y="504"/>
                  </a:lnTo>
                  <a:lnTo>
                    <a:pt x="1822" y="504"/>
                  </a:lnTo>
                  <a:lnTo>
                    <a:pt x="1796" y="498"/>
                  </a:lnTo>
                  <a:lnTo>
                    <a:pt x="1770" y="498"/>
                  </a:lnTo>
                  <a:lnTo>
                    <a:pt x="1743" y="502"/>
                  </a:lnTo>
                  <a:lnTo>
                    <a:pt x="1717" y="506"/>
                  </a:lnTo>
                  <a:lnTo>
                    <a:pt x="1690" y="513"/>
                  </a:lnTo>
                  <a:lnTo>
                    <a:pt x="1664" y="517"/>
                  </a:lnTo>
                  <a:lnTo>
                    <a:pt x="1637" y="521"/>
                  </a:lnTo>
                  <a:lnTo>
                    <a:pt x="1611" y="519"/>
                  </a:lnTo>
                  <a:lnTo>
                    <a:pt x="1596" y="517"/>
                  </a:lnTo>
                  <a:lnTo>
                    <a:pt x="1581" y="515"/>
                  </a:lnTo>
                  <a:lnTo>
                    <a:pt x="1570" y="513"/>
                  </a:lnTo>
                  <a:lnTo>
                    <a:pt x="1556" y="513"/>
                  </a:lnTo>
                  <a:lnTo>
                    <a:pt x="1543" y="513"/>
                  </a:lnTo>
                  <a:lnTo>
                    <a:pt x="1532" y="513"/>
                  </a:lnTo>
                  <a:lnTo>
                    <a:pt x="1517" y="517"/>
                  </a:lnTo>
                  <a:lnTo>
                    <a:pt x="1502" y="521"/>
                  </a:lnTo>
                  <a:lnTo>
                    <a:pt x="1490" y="523"/>
                  </a:lnTo>
                  <a:lnTo>
                    <a:pt x="1479" y="523"/>
                  </a:lnTo>
                  <a:lnTo>
                    <a:pt x="1466" y="523"/>
                  </a:lnTo>
                  <a:lnTo>
                    <a:pt x="1453" y="523"/>
                  </a:lnTo>
                  <a:lnTo>
                    <a:pt x="1441" y="521"/>
                  </a:lnTo>
                  <a:lnTo>
                    <a:pt x="1428" y="521"/>
                  </a:lnTo>
                  <a:lnTo>
                    <a:pt x="1415" y="521"/>
                  </a:lnTo>
                  <a:lnTo>
                    <a:pt x="1404" y="523"/>
                  </a:lnTo>
                  <a:lnTo>
                    <a:pt x="1390" y="521"/>
                  </a:lnTo>
                  <a:lnTo>
                    <a:pt x="1379" y="517"/>
                  </a:lnTo>
                  <a:lnTo>
                    <a:pt x="1368" y="513"/>
                  </a:lnTo>
                  <a:lnTo>
                    <a:pt x="1354" y="511"/>
                  </a:lnTo>
                  <a:lnTo>
                    <a:pt x="1341" y="513"/>
                  </a:lnTo>
                  <a:lnTo>
                    <a:pt x="1332" y="517"/>
                  </a:lnTo>
                  <a:lnTo>
                    <a:pt x="1321" y="519"/>
                  </a:lnTo>
                  <a:lnTo>
                    <a:pt x="1307" y="519"/>
                  </a:lnTo>
                  <a:lnTo>
                    <a:pt x="1292" y="515"/>
                  </a:lnTo>
                  <a:lnTo>
                    <a:pt x="1279" y="515"/>
                  </a:lnTo>
                  <a:lnTo>
                    <a:pt x="1264" y="517"/>
                  </a:lnTo>
                  <a:lnTo>
                    <a:pt x="1251" y="517"/>
                  </a:lnTo>
                  <a:lnTo>
                    <a:pt x="1236" y="521"/>
                  </a:lnTo>
                  <a:lnTo>
                    <a:pt x="1222" y="523"/>
                  </a:lnTo>
                  <a:lnTo>
                    <a:pt x="1207" y="523"/>
                  </a:lnTo>
                  <a:lnTo>
                    <a:pt x="1192" y="523"/>
                  </a:lnTo>
                  <a:lnTo>
                    <a:pt x="1177" y="521"/>
                  </a:lnTo>
                  <a:lnTo>
                    <a:pt x="1166" y="523"/>
                  </a:lnTo>
                  <a:lnTo>
                    <a:pt x="1155" y="523"/>
                  </a:lnTo>
                  <a:lnTo>
                    <a:pt x="1143" y="524"/>
                  </a:lnTo>
                  <a:lnTo>
                    <a:pt x="1132" y="524"/>
                  </a:lnTo>
                  <a:lnTo>
                    <a:pt x="1121" y="524"/>
                  </a:lnTo>
                  <a:lnTo>
                    <a:pt x="1109" y="523"/>
                  </a:lnTo>
                  <a:lnTo>
                    <a:pt x="1094" y="517"/>
                  </a:lnTo>
                  <a:lnTo>
                    <a:pt x="1083" y="515"/>
                  </a:lnTo>
                  <a:lnTo>
                    <a:pt x="1070" y="519"/>
                  </a:lnTo>
                  <a:lnTo>
                    <a:pt x="1056" y="523"/>
                  </a:lnTo>
                  <a:lnTo>
                    <a:pt x="1043" y="524"/>
                  </a:lnTo>
                  <a:lnTo>
                    <a:pt x="1034" y="524"/>
                  </a:lnTo>
                  <a:lnTo>
                    <a:pt x="1024" y="526"/>
                  </a:lnTo>
                  <a:lnTo>
                    <a:pt x="1015" y="524"/>
                  </a:lnTo>
                  <a:lnTo>
                    <a:pt x="1005" y="524"/>
                  </a:lnTo>
                  <a:lnTo>
                    <a:pt x="996" y="523"/>
                  </a:lnTo>
                  <a:lnTo>
                    <a:pt x="987" y="523"/>
                  </a:lnTo>
                  <a:lnTo>
                    <a:pt x="977" y="521"/>
                  </a:lnTo>
                  <a:lnTo>
                    <a:pt x="968" y="521"/>
                  </a:lnTo>
                  <a:lnTo>
                    <a:pt x="956" y="523"/>
                  </a:lnTo>
                  <a:lnTo>
                    <a:pt x="943" y="526"/>
                  </a:lnTo>
                  <a:lnTo>
                    <a:pt x="934" y="530"/>
                  </a:lnTo>
                  <a:lnTo>
                    <a:pt x="930" y="532"/>
                  </a:lnTo>
                  <a:lnTo>
                    <a:pt x="919" y="526"/>
                  </a:lnTo>
                  <a:lnTo>
                    <a:pt x="907" y="519"/>
                  </a:lnTo>
                  <a:lnTo>
                    <a:pt x="896" y="513"/>
                  </a:lnTo>
                  <a:lnTo>
                    <a:pt x="885" y="511"/>
                  </a:lnTo>
                  <a:lnTo>
                    <a:pt x="875" y="513"/>
                  </a:lnTo>
                  <a:lnTo>
                    <a:pt x="864" y="519"/>
                  </a:lnTo>
                  <a:lnTo>
                    <a:pt x="853" y="524"/>
                  </a:lnTo>
                  <a:lnTo>
                    <a:pt x="843" y="524"/>
                  </a:lnTo>
                  <a:lnTo>
                    <a:pt x="832" y="519"/>
                  </a:lnTo>
                  <a:lnTo>
                    <a:pt x="819" y="513"/>
                  </a:lnTo>
                  <a:lnTo>
                    <a:pt x="805" y="509"/>
                  </a:lnTo>
                  <a:lnTo>
                    <a:pt x="792" y="511"/>
                  </a:lnTo>
                  <a:lnTo>
                    <a:pt x="775" y="517"/>
                  </a:lnTo>
                  <a:lnTo>
                    <a:pt x="760" y="519"/>
                  </a:lnTo>
                  <a:lnTo>
                    <a:pt x="745" y="521"/>
                  </a:lnTo>
                  <a:lnTo>
                    <a:pt x="732" y="519"/>
                  </a:lnTo>
                  <a:lnTo>
                    <a:pt x="717" y="517"/>
                  </a:lnTo>
                  <a:lnTo>
                    <a:pt x="702" y="517"/>
                  </a:lnTo>
                  <a:lnTo>
                    <a:pt x="687" y="515"/>
                  </a:lnTo>
                  <a:lnTo>
                    <a:pt x="670" y="513"/>
                  </a:lnTo>
                  <a:lnTo>
                    <a:pt x="653" y="513"/>
                  </a:lnTo>
                  <a:lnTo>
                    <a:pt x="634" y="513"/>
                  </a:lnTo>
                  <a:lnTo>
                    <a:pt x="617" y="513"/>
                  </a:lnTo>
                  <a:lnTo>
                    <a:pt x="600" y="513"/>
                  </a:lnTo>
                  <a:lnTo>
                    <a:pt x="585" y="511"/>
                  </a:lnTo>
                  <a:lnTo>
                    <a:pt x="568" y="509"/>
                  </a:lnTo>
                  <a:lnTo>
                    <a:pt x="551" y="506"/>
                  </a:lnTo>
                  <a:lnTo>
                    <a:pt x="536" y="498"/>
                  </a:lnTo>
                  <a:lnTo>
                    <a:pt x="524" y="494"/>
                  </a:lnTo>
                  <a:lnTo>
                    <a:pt x="511" y="496"/>
                  </a:lnTo>
                  <a:lnTo>
                    <a:pt x="496" y="500"/>
                  </a:lnTo>
                  <a:lnTo>
                    <a:pt x="485" y="504"/>
                  </a:lnTo>
                  <a:lnTo>
                    <a:pt x="473" y="504"/>
                  </a:lnTo>
                  <a:lnTo>
                    <a:pt x="462" y="500"/>
                  </a:lnTo>
                  <a:lnTo>
                    <a:pt x="449" y="496"/>
                  </a:lnTo>
                  <a:lnTo>
                    <a:pt x="438" y="496"/>
                  </a:lnTo>
                  <a:lnTo>
                    <a:pt x="423" y="498"/>
                  </a:lnTo>
                  <a:lnTo>
                    <a:pt x="406" y="500"/>
                  </a:lnTo>
                  <a:lnTo>
                    <a:pt x="390" y="502"/>
                  </a:lnTo>
                  <a:lnTo>
                    <a:pt x="375" y="504"/>
                  </a:lnTo>
                  <a:lnTo>
                    <a:pt x="360" y="506"/>
                  </a:lnTo>
                  <a:lnTo>
                    <a:pt x="345" y="507"/>
                  </a:lnTo>
                  <a:lnTo>
                    <a:pt x="328" y="509"/>
                  </a:lnTo>
                  <a:lnTo>
                    <a:pt x="313" y="509"/>
                  </a:lnTo>
                  <a:lnTo>
                    <a:pt x="298" y="509"/>
                  </a:lnTo>
                  <a:lnTo>
                    <a:pt x="283" y="511"/>
                  </a:lnTo>
                  <a:lnTo>
                    <a:pt x="266" y="513"/>
                  </a:lnTo>
                  <a:lnTo>
                    <a:pt x="251" y="515"/>
                  </a:lnTo>
                  <a:lnTo>
                    <a:pt x="236" y="517"/>
                  </a:lnTo>
                  <a:lnTo>
                    <a:pt x="221" y="517"/>
                  </a:lnTo>
                  <a:lnTo>
                    <a:pt x="206" y="517"/>
                  </a:lnTo>
                  <a:lnTo>
                    <a:pt x="190" y="515"/>
                  </a:lnTo>
                  <a:lnTo>
                    <a:pt x="183" y="513"/>
                  </a:lnTo>
                  <a:lnTo>
                    <a:pt x="177" y="511"/>
                  </a:lnTo>
                  <a:lnTo>
                    <a:pt x="170" y="509"/>
                  </a:lnTo>
                  <a:lnTo>
                    <a:pt x="162" y="507"/>
                  </a:lnTo>
                  <a:lnTo>
                    <a:pt x="155" y="506"/>
                  </a:lnTo>
                  <a:lnTo>
                    <a:pt x="149" y="506"/>
                  </a:lnTo>
                  <a:lnTo>
                    <a:pt x="141" y="504"/>
                  </a:lnTo>
                  <a:lnTo>
                    <a:pt x="134" y="504"/>
                  </a:lnTo>
                  <a:lnTo>
                    <a:pt x="119" y="506"/>
                  </a:lnTo>
                  <a:lnTo>
                    <a:pt x="106" y="507"/>
                  </a:lnTo>
                  <a:lnTo>
                    <a:pt x="94" y="509"/>
                  </a:lnTo>
                  <a:lnTo>
                    <a:pt x="83" y="507"/>
                  </a:lnTo>
                  <a:lnTo>
                    <a:pt x="68" y="500"/>
                  </a:lnTo>
                  <a:lnTo>
                    <a:pt x="62" y="494"/>
                  </a:lnTo>
                  <a:lnTo>
                    <a:pt x="58" y="485"/>
                  </a:lnTo>
                  <a:lnTo>
                    <a:pt x="51" y="470"/>
                  </a:lnTo>
                  <a:lnTo>
                    <a:pt x="40" y="453"/>
                  </a:lnTo>
                  <a:lnTo>
                    <a:pt x="34" y="445"/>
                  </a:lnTo>
                  <a:lnTo>
                    <a:pt x="36" y="436"/>
                  </a:lnTo>
                  <a:lnTo>
                    <a:pt x="45" y="415"/>
                  </a:lnTo>
                  <a:lnTo>
                    <a:pt x="47" y="404"/>
                  </a:lnTo>
                  <a:lnTo>
                    <a:pt x="49" y="389"/>
                  </a:lnTo>
                  <a:lnTo>
                    <a:pt x="51" y="375"/>
                  </a:lnTo>
                  <a:lnTo>
                    <a:pt x="53" y="364"/>
                  </a:lnTo>
                  <a:lnTo>
                    <a:pt x="62" y="345"/>
                  </a:lnTo>
                  <a:lnTo>
                    <a:pt x="68" y="326"/>
                  </a:lnTo>
                  <a:lnTo>
                    <a:pt x="73" y="309"/>
                  </a:lnTo>
                  <a:lnTo>
                    <a:pt x="79" y="289"/>
                  </a:lnTo>
                  <a:lnTo>
                    <a:pt x="77" y="277"/>
                  </a:lnTo>
                  <a:lnTo>
                    <a:pt x="66" y="270"/>
                  </a:lnTo>
                  <a:lnTo>
                    <a:pt x="55" y="272"/>
                  </a:lnTo>
                  <a:lnTo>
                    <a:pt x="47" y="281"/>
                  </a:lnTo>
                  <a:lnTo>
                    <a:pt x="40" y="311"/>
                  </a:lnTo>
                  <a:lnTo>
                    <a:pt x="32" y="338"/>
                  </a:lnTo>
                  <a:lnTo>
                    <a:pt x="24" y="366"/>
                  </a:lnTo>
                  <a:lnTo>
                    <a:pt x="19" y="396"/>
                  </a:lnTo>
                  <a:lnTo>
                    <a:pt x="15" y="407"/>
                  </a:lnTo>
                  <a:lnTo>
                    <a:pt x="9" y="417"/>
                  </a:lnTo>
                  <a:lnTo>
                    <a:pt x="4" y="428"/>
                  </a:lnTo>
                  <a:lnTo>
                    <a:pt x="0" y="439"/>
                  </a:lnTo>
                  <a:lnTo>
                    <a:pt x="2" y="453"/>
                  </a:lnTo>
                  <a:lnTo>
                    <a:pt x="9" y="464"/>
                  </a:lnTo>
                  <a:lnTo>
                    <a:pt x="17" y="475"/>
                  </a:lnTo>
                  <a:lnTo>
                    <a:pt x="24" y="487"/>
                  </a:lnTo>
                  <a:lnTo>
                    <a:pt x="30" y="498"/>
                  </a:lnTo>
                  <a:lnTo>
                    <a:pt x="34" y="509"/>
                  </a:lnTo>
                  <a:lnTo>
                    <a:pt x="40" y="517"/>
                  </a:lnTo>
                  <a:lnTo>
                    <a:pt x="47" y="524"/>
                  </a:lnTo>
                  <a:lnTo>
                    <a:pt x="53" y="530"/>
                  </a:lnTo>
                  <a:lnTo>
                    <a:pt x="62" y="536"/>
                  </a:lnTo>
                  <a:lnTo>
                    <a:pt x="72" y="539"/>
                  </a:lnTo>
                  <a:lnTo>
                    <a:pt x="85" y="543"/>
                  </a:lnTo>
                  <a:lnTo>
                    <a:pt x="96" y="543"/>
                  </a:lnTo>
                  <a:lnTo>
                    <a:pt x="109" y="541"/>
                  </a:lnTo>
                  <a:lnTo>
                    <a:pt x="121" y="538"/>
                  </a:lnTo>
                  <a:lnTo>
                    <a:pt x="132" y="536"/>
                  </a:lnTo>
                  <a:lnTo>
                    <a:pt x="138" y="536"/>
                  </a:lnTo>
                  <a:lnTo>
                    <a:pt x="145" y="536"/>
                  </a:lnTo>
                  <a:lnTo>
                    <a:pt x="155" y="538"/>
                  </a:lnTo>
                  <a:lnTo>
                    <a:pt x="164" y="539"/>
                  </a:lnTo>
                  <a:lnTo>
                    <a:pt x="172" y="541"/>
                  </a:lnTo>
                  <a:lnTo>
                    <a:pt x="181" y="543"/>
                  </a:lnTo>
                  <a:lnTo>
                    <a:pt x="189" y="545"/>
                  </a:lnTo>
                  <a:lnTo>
                    <a:pt x="196" y="547"/>
                  </a:lnTo>
                  <a:lnTo>
                    <a:pt x="207" y="549"/>
                  </a:lnTo>
                  <a:lnTo>
                    <a:pt x="221" y="549"/>
                  </a:lnTo>
                  <a:lnTo>
                    <a:pt x="232" y="547"/>
                  </a:lnTo>
                  <a:lnTo>
                    <a:pt x="243" y="547"/>
                  </a:lnTo>
                  <a:lnTo>
                    <a:pt x="255" y="545"/>
                  </a:lnTo>
                  <a:lnTo>
                    <a:pt x="266" y="543"/>
                  </a:lnTo>
                  <a:lnTo>
                    <a:pt x="279" y="541"/>
                  </a:lnTo>
                  <a:lnTo>
                    <a:pt x="290" y="541"/>
                  </a:lnTo>
                  <a:lnTo>
                    <a:pt x="306" y="541"/>
                  </a:lnTo>
                  <a:lnTo>
                    <a:pt x="319" y="541"/>
                  </a:lnTo>
                  <a:lnTo>
                    <a:pt x="332" y="541"/>
                  </a:lnTo>
                  <a:lnTo>
                    <a:pt x="347" y="539"/>
                  </a:lnTo>
                  <a:lnTo>
                    <a:pt x="360" y="539"/>
                  </a:lnTo>
                  <a:lnTo>
                    <a:pt x="373" y="536"/>
                  </a:lnTo>
                  <a:lnTo>
                    <a:pt x="387" y="534"/>
                  </a:lnTo>
                  <a:lnTo>
                    <a:pt x="402" y="530"/>
                  </a:lnTo>
                  <a:lnTo>
                    <a:pt x="415" y="526"/>
                  </a:lnTo>
                  <a:lnTo>
                    <a:pt x="428" y="526"/>
                  </a:lnTo>
                  <a:lnTo>
                    <a:pt x="439" y="526"/>
                  </a:lnTo>
                  <a:lnTo>
                    <a:pt x="453" y="528"/>
                  </a:lnTo>
                  <a:lnTo>
                    <a:pt x="466" y="530"/>
                  </a:lnTo>
                  <a:lnTo>
                    <a:pt x="479" y="532"/>
                  </a:lnTo>
                  <a:lnTo>
                    <a:pt x="490" y="534"/>
                  </a:lnTo>
                  <a:lnTo>
                    <a:pt x="504" y="532"/>
                  </a:lnTo>
                  <a:lnTo>
                    <a:pt x="519" y="530"/>
                  </a:lnTo>
                  <a:lnTo>
                    <a:pt x="530" y="530"/>
                  </a:lnTo>
                  <a:lnTo>
                    <a:pt x="539" y="536"/>
                  </a:lnTo>
                  <a:lnTo>
                    <a:pt x="555" y="543"/>
                  </a:lnTo>
                  <a:lnTo>
                    <a:pt x="568" y="547"/>
                  </a:lnTo>
                  <a:lnTo>
                    <a:pt x="581" y="545"/>
                  </a:lnTo>
                  <a:lnTo>
                    <a:pt x="594" y="545"/>
                  </a:lnTo>
                  <a:lnTo>
                    <a:pt x="607" y="543"/>
                  </a:lnTo>
                  <a:lnTo>
                    <a:pt x="621" y="543"/>
                  </a:lnTo>
                  <a:lnTo>
                    <a:pt x="636" y="545"/>
                  </a:lnTo>
                  <a:lnTo>
                    <a:pt x="649" y="545"/>
                  </a:lnTo>
                  <a:lnTo>
                    <a:pt x="662" y="547"/>
                  </a:lnTo>
                  <a:lnTo>
                    <a:pt x="675" y="547"/>
                  </a:lnTo>
                  <a:lnTo>
                    <a:pt x="689" y="549"/>
                  </a:lnTo>
                  <a:lnTo>
                    <a:pt x="704" y="549"/>
                  </a:lnTo>
                  <a:lnTo>
                    <a:pt x="717" y="551"/>
                  </a:lnTo>
                  <a:lnTo>
                    <a:pt x="730" y="553"/>
                  </a:lnTo>
                  <a:lnTo>
                    <a:pt x="745" y="551"/>
                  </a:lnTo>
                  <a:lnTo>
                    <a:pt x="758" y="549"/>
                  </a:lnTo>
                  <a:lnTo>
                    <a:pt x="772" y="547"/>
                  </a:lnTo>
                  <a:lnTo>
                    <a:pt x="785" y="547"/>
                  </a:lnTo>
                  <a:lnTo>
                    <a:pt x="798" y="545"/>
                  </a:lnTo>
                  <a:lnTo>
                    <a:pt x="811" y="547"/>
                  </a:lnTo>
                  <a:lnTo>
                    <a:pt x="824" y="551"/>
                  </a:lnTo>
                  <a:lnTo>
                    <a:pt x="836" y="555"/>
                  </a:lnTo>
                  <a:lnTo>
                    <a:pt x="843" y="556"/>
                  </a:lnTo>
                  <a:lnTo>
                    <a:pt x="851" y="555"/>
                  </a:lnTo>
                  <a:lnTo>
                    <a:pt x="862" y="551"/>
                  </a:lnTo>
                  <a:lnTo>
                    <a:pt x="877" y="545"/>
                  </a:lnTo>
                  <a:lnTo>
                    <a:pt x="889" y="545"/>
                  </a:lnTo>
                  <a:lnTo>
                    <a:pt x="898" y="549"/>
                  </a:lnTo>
                  <a:lnTo>
                    <a:pt x="915" y="558"/>
                  </a:lnTo>
                  <a:lnTo>
                    <a:pt x="922" y="562"/>
                  </a:lnTo>
                  <a:lnTo>
                    <a:pt x="930" y="562"/>
                  </a:lnTo>
                  <a:lnTo>
                    <a:pt x="936" y="560"/>
                  </a:lnTo>
                  <a:lnTo>
                    <a:pt x="945" y="558"/>
                  </a:lnTo>
                  <a:lnTo>
                    <a:pt x="955" y="556"/>
                  </a:lnTo>
                  <a:lnTo>
                    <a:pt x="962" y="556"/>
                  </a:lnTo>
                  <a:lnTo>
                    <a:pt x="970" y="556"/>
                  </a:lnTo>
                  <a:lnTo>
                    <a:pt x="977" y="556"/>
                  </a:lnTo>
                  <a:lnTo>
                    <a:pt x="985" y="558"/>
                  </a:lnTo>
                  <a:lnTo>
                    <a:pt x="992" y="560"/>
                  </a:lnTo>
                  <a:lnTo>
                    <a:pt x="1000" y="560"/>
                  </a:lnTo>
                  <a:lnTo>
                    <a:pt x="1009" y="560"/>
                  </a:lnTo>
                  <a:lnTo>
                    <a:pt x="1024" y="558"/>
                  </a:lnTo>
                  <a:lnTo>
                    <a:pt x="1039" y="556"/>
                  </a:lnTo>
                  <a:lnTo>
                    <a:pt x="1055" y="555"/>
                  </a:lnTo>
                  <a:lnTo>
                    <a:pt x="1068" y="553"/>
                  </a:lnTo>
                  <a:lnTo>
                    <a:pt x="1081" y="553"/>
                  </a:lnTo>
                  <a:lnTo>
                    <a:pt x="1094" y="555"/>
                  </a:lnTo>
                  <a:lnTo>
                    <a:pt x="1107" y="556"/>
                  </a:lnTo>
                  <a:lnTo>
                    <a:pt x="1122" y="562"/>
                  </a:lnTo>
                  <a:lnTo>
                    <a:pt x="1132" y="564"/>
                  </a:lnTo>
                  <a:lnTo>
                    <a:pt x="1143" y="562"/>
                  </a:lnTo>
                  <a:lnTo>
                    <a:pt x="1153" y="558"/>
                  </a:lnTo>
                  <a:lnTo>
                    <a:pt x="1162" y="555"/>
                  </a:lnTo>
                  <a:lnTo>
                    <a:pt x="1170" y="553"/>
                  </a:lnTo>
                  <a:lnTo>
                    <a:pt x="1179" y="553"/>
                  </a:lnTo>
                  <a:lnTo>
                    <a:pt x="1187" y="553"/>
                  </a:lnTo>
                  <a:lnTo>
                    <a:pt x="1196" y="553"/>
                  </a:lnTo>
                  <a:lnTo>
                    <a:pt x="1205" y="555"/>
                  </a:lnTo>
                  <a:lnTo>
                    <a:pt x="1215" y="555"/>
                  </a:lnTo>
                  <a:lnTo>
                    <a:pt x="1222" y="556"/>
                  </a:lnTo>
                  <a:lnTo>
                    <a:pt x="1232" y="556"/>
                  </a:lnTo>
                  <a:lnTo>
                    <a:pt x="1245" y="556"/>
                  </a:lnTo>
                  <a:lnTo>
                    <a:pt x="1258" y="553"/>
                  </a:lnTo>
                  <a:lnTo>
                    <a:pt x="1270" y="551"/>
                  </a:lnTo>
                  <a:lnTo>
                    <a:pt x="1283" y="545"/>
                  </a:lnTo>
                  <a:lnTo>
                    <a:pt x="1294" y="545"/>
                  </a:lnTo>
                  <a:lnTo>
                    <a:pt x="1305" y="549"/>
                  </a:lnTo>
                  <a:lnTo>
                    <a:pt x="1317" y="553"/>
                  </a:lnTo>
                  <a:lnTo>
                    <a:pt x="1328" y="553"/>
                  </a:lnTo>
                  <a:lnTo>
                    <a:pt x="1341" y="549"/>
                  </a:lnTo>
                  <a:lnTo>
                    <a:pt x="1353" y="547"/>
                  </a:lnTo>
                  <a:lnTo>
                    <a:pt x="1364" y="547"/>
                  </a:lnTo>
                  <a:lnTo>
                    <a:pt x="1379" y="553"/>
                  </a:lnTo>
                  <a:lnTo>
                    <a:pt x="1392" y="555"/>
                  </a:lnTo>
                  <a:lnTo>
                    <a:pt x="1405" y="555"/>
                  </a:lnTo>
                  <a:lnTo>
                    <a:pt x="1419" y="551"/>
                  </a:lnTo>
                  <a:lnTo>
                    <a:pt x="1432" y="551"/>
                  </a:lnTo>
                  <a:lnTo>
                    <a:pt x="1439" y="551"/>
                  </a:lnTo>
                  <a:lnTo>
                    <a:pt x="1447" y="553"/>
                  </a:lnTo>
                  <a:lnTo>
                    <a:pt x="1454" y="553"/>
                  </a:lnTo>
                  <a:lnTo>
                    <a:pt x="1464" y="555"/>
                  </a:lnTo>
                  <a:lnTo>
                    <a:pt x="1471" y="556"/>
                  </a:lnTo>
                  <a:lnTo>
                    <a:pt x="1479" y="556"/>
                  </a:lnTo>
                  <a:lnTo>
                    <a:pt x="1487" y="556"/>
                  </a:lnTo>
                  <a:lnTo>
                    <a:pt x="1494" y="555"/>
                  </a:lnTo>
                  <a:lnTo>
                    <a:pt x="1504" y="553"/>
                  </a:lnTo>
                  <a:lnTo>
                    <a:pt x="1513" y="549"/>
                  </a:lnTo>
                  <a:lnTo>
                    <a:pt x="1522" y="547"/>
                  </a:lnTo>
                  <a:lnTo>
                    <a:pt x="1532" y="545"/>
                  </a:lnTo>
                  <a:lnTo>
                    <a:pt x="1539" y="543"/>
                  </a:lnTo>
                  <a:lnTo>
                    <a:pt x="1549" y="541"/>
                  </a:lnTo>
                  <a:lnTo>
                    <a:pt x="1558" y="541"/>
                  </a:lnTo>
                  <a:lnTo>
                    <a:pt x="1568" y="543"/>
                  </a:lnTo>
                  <a:lnTo>
                    <a:pt x="1575" y="545"/>
                  </a:lnTo>
                  <a:lnTo>
                    <a:pt x="1583" y="547"/>
                  </a:lnTo>
                  <a:lnTo>
                    <a:pt x="1592" y="549"/>
                  </a:lnTo>
                  <a:lnTo>
                    <a:pt x="1602" y="551"/>
                  </a:lnTo>
                  <a:lnTo>
                    <a:pt x="1609" y="553"/>
                  </a:lnTo>
                  <a:lnTo>
                    <a:pt x="1619" y="553"/>
                  </a:lnTo>
                  <a:lnTo>
                    <a:pt x="1626" y="553"/>
                  </a:lnTo>
                  <a:lnTo>
                    <a:pt x="1634" y="553"/>
                  </a:lnTo>
                  <a:lnTo>
                    <a:pt x="1643" y="551"/>
                  </a:lnTo>
                  <a:lnTo>
                    <a:pt x="1654" y="549"/>
                  </a:lnTo>
                  <a:lnTo>
                    <a:pt x="1666" y="549"/>
                  </a:lnTo>
                  <a:lnTo>
                    <a:pt x="1675" y="549"/>
                  </a:lnTo>
                  <a:lnTo>
                    <a:pt x="1687" y="551"/>
                  </a:lnTo>
                  <a:lnTo>
                    <a:pt x="1698" y="551"/>
                  </a:lnTo>
                  <a:lnTo>
                    <a:pt x="1707" y="549"/>
                  </a:lnTo>
                  <a:lnTo>
                    <a:pt x="1717" y="547"/>
                  </a:lnTo>
                  <a:lnTo>
                    <a:pt x="1726" y="543"/>
                  </a:lnTo>
                  <a:lnTo>
                    <a:pt x="1734" y="541"/>
                  </a:lnTo>
                  <a:lnTo>
                    <a:pt x="1743" y="538"/>
                  </a:lnTo>
                  <a:lnTo>
                    <a:pt x="1751" y="534"/>
                  </a:lnTo>
                  <a:lnTo>
                    <a:pt x="1758" y="532"/>
                  </a:lnTo>
                  <a:lnTo>
                    <a:pt x="1766" y="530"/>
                  </a:lnTo>
                  <a:lnTo>
                    <a:pt x="1775" y="528"/>
                  </a:lnTo>
                  <a:lnTo>
                    <a:pt x="1785" y="526"/>
                  </a:lnTo>
                  <a:lnTo>
                    <a:pt x="1792" y="526"/>
                  </a:lnTo>
                  <a:lnTo>
                    <a:pt x="1800" y="528"/>
                  </a:lnTo>
                  <a:lnTo>
                    <a:pt x="1807" y="530"/>
                  </a:lnTo>
                  <a:lnTo>
                    <a:pt x="1815" y="532"/>
                  </a:lnTo>
                  <a:lnTo>
                    <a:pt x="1822" y="536"/>
                  </a:lnTo>
                  <a:lnTo>
                    <a:pt x="1828" y="536"/>
                  </a:lnTo>
                  <a:lnTo>
                    <a:pt x="1837" y="536"/>
                  </a:lnTo>
                  <a:lnTo>
                    <a:pt x="1845" y="534"/>
                  </a:lnTo>
                  <a:lnTo>
                    <a:pt x="1864" y="526"/>
                  </a:lnTo>
                  <a:lnTo>
                    <a:pt x="1883" y="521"/>
                  </a:lnTo>
                  <a:lnTo>
                    <a:pt x="1902" y="519"/>
                  </a:lnTo>
                  <a:lnTo>
                    <a:pt x="1922" y="515"/>
                  </a:lnTo>
                  <a:lnTo>
                    <a:pt x="1943" y="513"/>
                  </a:lnTo>
                  <a:lnTo>
                    <a:pt x="1962" y="511"/>
                  </a:lnTo>
                  <a:lnTo>
                    <a:pt x="1983" y="507"/>
                  </a:lnTo>
                  <a:lnTo>
                    <a:pt x="2003" y="504"/>
                  </a:lnTo>
                  <a:lnTo>
                    <a:pt x="2005" y="507"/>
                  </a:lnTo>
                  <a:lnTo>
                    <a:pt x="2009" y="509"/>
                  </a:lnTo>
                  <a:lnTo>
                    <a:pt x="2015" y="511"/>
                  </a:lnTo>
                  <a:lnTo>
                    <a:pt x="2020" y="511"/>
                  </a:lnTo>
                  <a:lnTo>
                    <a:pt x="2047" y="506"/>
                  </a:lnTo>
                  <a:lnTo>
                    <a:pt x="2071" y="500"/>
                  </a:lnTo>
                  <a:lnTo>
                    <a:pt x="2098" y="494"/>
                  </a:lnTo>
                  <a:lnTo>
                    <a:pt x="2124" y="490"/>
                  </a:lnTo>
                  <a:lnTo>
                    <a:pt x="2151" y="489"/>
                  </a:lnTo>
                  <a:lnTo>
                    <a:pt x="2179" y="485"/>
                  </a:lnTo>
                  <a:lnTo>
                    <a:pt x="2205" y="481"/>
                  </a:lnTo>
                  <a:lnTo>
                    <a:pt x="2232" y="477"/>
                  </a:lnTo>
                  <a:lnTo>
                    <a:pt x="2256" y="473"/>
                  </a:lnTo>
                  <a:lnTo>
                    <a:pt x="2283" y="468"/>
                  </a:lnTo>
                  <a:lnTo>
                    <a:pt x="2309" y="458"/>
                  </a:lnTo>
                  <a:lnTo>
                    <a:pt x="2336" y="449"/>
                  </a:lnTo>
                  <a:lnTo>
                    <a:pt x="2360" y="438"/>
                  </a:lnTo>
                  <a:lnTo>
                    <a:pt x="2383" y="423"/>
                  </a:lnTo>
                  <a:lnTo>
                    <a:pt x="2402" y="406"/>
                  </a:lnTo>
                  <a:lnTo>
                    <a:pt x="2417" y="385"/>
                  </a:lnTo>
                  <a:lnTo>
                    <a:pt x="2434" y="338"/>
                  </a:lnTo>
                  <a:lnTo>
                    <a:pt x="2436" y="287"/>
                  </a:lnTo>
                  <a:lnTo>
                    <a:pt x="2422" y="234"/>
                  </a:lnTo>
                  <a:lnTo>
                    <a:pt x="2402" y="181"/>
                  </a:lnTo>
                  <a:lnTo>
                    <a:pt x="2373" y="128"/>
                  </a:lnTo>
                  <a:lnTo>
                    <a:pt x="2341" y="81"/>
                  </a:lnTo>
                  <a:lnTo>
                    <a:pt x="2309" y="39"/>
                  </a:lnTo>
                  <a:lnTo>
                    <a:pt x="227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45"/>
            <p:cNvSpPr>
              <a:spLocks/>
            </p:cNvSpPr>
            <p:nvPr/>
          </p:nvSpPr>
          <p:spPr bwMode="auto">
            <a:xfrm>
              <a:off x="546" y="3365"/>
              <a:ext cx="1111" cy="163"/>
            </a:xfrm>
            <a:custGeom>
              <a:avLst/>
              <a:gdLst>
                <a:gd name="T0" fmla="*/ 2129 w 2222"/>
                <a:gd name="T1" fmla="*/ 0 h 327"/>
                <a:gd name="T2" fmla="*/ 2031 w 2222"/>
                <a:gd name="T3" fmla="*/ 44 h 327"/>
                <a:gd name="T4" fmla="*/ 1941 w 2222"/>
                <a:gd name="T5" fmla="*/ 83 h 327"/>
                <a:gd name="T6" fmla="*/ 1877 w 2222"/>
                <a:gd name="T7" fmla="*/ 138 h 327"/>
                <a:gd name="T8" fmla="*/ 1801 w 2222"/>
                <a:gd name="T9" fmla="*/ 196 h 327"/>
                <a:gd name="T10" fmla="*/ 1722 w 2222"/>
                <a:gd name="T11" fmla="*/ 232 h 327"/>
                <a:gd name="T12" fmla="*/ 1686 w 2222"/>
                <a:gd name="T13" fmla="*/ 255 h 327"/>
                <a:gd name="T14" fmla="*/ 1626 w 2222"/>
                <a:gd name="T15" fmla="*/ 268 h 327"/>
                <a:gd name="T16" fmla="*/ 1552 w 2222"/>
                <a:gd name="T17" fmla="*/ 272 h 327"/>
                <a:gd name="T18" fmla="*/ 1452 w 2222"/>
                <a:gd name="T19" fmla="*/ 281 h 327"/>
                <a:gd name="T20" fmla="*/ 1362 w 2222"/>
                <a:gd name="T21" fmla="*/ 278 h 327"/>
                <a:gd name="T22" fmla="*/ 1252 w 2222"/>
                <a:gd name="T23" fmla="*/ 279 h 327"/>
                <a:gd name="T24" fmla="*/ 1167 w 2222"/>
                <a:gd name="T25" fmla="*/ 283 h 327"/>
                <a:gd name="T26" fmla="*/ 1090 w 2222"/>
                <a:gd name="T27" fmla="*/ 287 h 327"/>
                <a:gd name="T28" fmla="*/ 1009 w 2222"/>
                <a:gd name="T29" fmla="*/ 287 h 327"/>
                <a:gd name="T30" fmla="*/ 958 w 2222"/>
                <a:gd name="T31" fmla="*/ 279 h 327"/>
                <a:gd name="T32" fmla="*/ 850 w 2222"/>
                <a:gd name="T33" fmla="*/ 289 h 327"/>
                <a:gd name="T34" fmla="*/ 758 w 2222"/>
                <a:gd name="T35" fmla="*/ 285 h 327"/>
                <a:gd name="T36" fmla="*/ 669 w 2222"/>
                <a:gd name="T37" fmla="*/ 285 h 327"/>
                <a:gd name="T38" fmla="*/ 582 w 2222"/>
                <a:gd name="T39" fmla="*/ 293 h 327"/>
                <a:gd name="T40" fmla="*/ 511 w 2222"/>
                <a:gd name="T41" fmla="*/ 276 h 327"/>
                <a:gd name="T42" fmla="*/ 454 w 2222"/>
                <a:gd name="T43" fmla="*/ 285 h 327"/>
                <a:gd name="T44" fmla="*/ 377 w 2222"/>
                <a:gd name="T45" fmla="*/ 281 h 327"/>
                <a:gd name="T46" fmla="*/ 277 w 2222"/>
                <a:gd name="T47" fmla="*/ 287 h 327"/>
                <a:gd name="T48" fmla="*/ 150 w 2222"/>
                <a:gd name="T49" fmla="*/ 276 h 327"/>
                <a:gd name="T50" fmla="*/ 77 w 2222"/>
                <a:gd name="T51" fmla="*/ 268 h 327"/>
                <a:gd name="T52" fmla="*/ 18 w 2222"/>
                <a:gd name="T53" fmla="*/ 274 h 327"/>
                <a:gd name="T54" fmla="*/ 47 w 2222"/>
                <a:gd name="T55" fmla="*/ 306 h 327"/>
                <a:gd name="T56" fmla="*/ 128 w 2222"/>
                <a:gd name="T57" fmla="*/ 310 h 327"/>
                <a:gd name="T58" fmla="*/ 230 w 2222"/>
                <a:gd name="T59" fmla="*/ 313 h 327"/>
                <a:gd name="T60" fmla="*/ 330 w 2222"/>
                <a:gd name="T61" fmla="*/ 317 h 327"/>
                <a:gd name="T62" fmla="*/ 390 w 2222"/>
                <a:gd name="T63" fmla="*/ 315 h 327"/>
                <a:gd name="T64" fmla="*/ 437 w 2222"/>
                <a:gd name="T65" fmla="*/ 312 h 327"/>
                <a:gd name="T66" fmla="*/ 515 w 2222"/>
                <a:gd name="T67" fmla="*/ 306 h 327"/>
                <a:gd name="T68" fmla="*/ 611 w 2222"/>
                <a:gd name="T69" fmla="*/ 323 h 327"/>
                <a:gd name="T70" fmla="*/ 701 w 2222"/>
                <a:gd name="T71" fmla="*/ 323 h 327"/>
                <a:gd name="T72" fmla="*/ 771 w 2222"/>
                <a:gd name="T73" fmla="*/ 317 h 327"/>
                <a:gd name="T74" fmla="*/ 828 w 2222"/>
                <a:gd name="T75" fmla="*/ 325 h 327"/>
                <a:gd name="T76" fmla="*/ 928 w 2222"/>
                <a:gd name="T77" fmla="*/ 313 h 327"/>
                <a:gd name="T78" fmla="*/ 1035 w 2222"/>
                <a:gd name="T79" fmla="*/ 312 h 327"/>
                <a:gd name="T80" fmla="*/ 1115 w 2222"/>
                <a:gd name="T81" fmla="*/ 315 h 327"/>
                <a:gd name="T82" fmla="*/ 1201 w 2222"/>
                <a:gd name="T83" fmla="*/ 310 h 327"/>
                <a:gd name="T84" fmla="*/ 1290 w 2222"/>
                <a:gd name="T85" fmla="*/ 317 h 327"/>
                <a:gd name="T86" fmla="*/ 1375 w 2222"/>
                <a:gd name="T87" fmla="*/ 310 h 327"/>
                <a:gd name="T88" fmla="*/ 1431 w 2222"/>
                <a:gd name="T89" fmla="*/ 315 h 327"/>
                <a:gd name="T90" fmla="*/ 1513 w 2222"/>
                <a:gd name="T91" fmla="*/ 313 h 327"/>
                <a:gd name="T92" fmla="*/ 1588 w 2222"/>
                <a:gd name="T93" fmla="*/ 296 h 327"/>
                <a:gd name="T94" fmla="*/ 1658 w 2222"/>
                <a:gd name="T95" fmla="*/ 281 h 327"/>
                <a:gd name="T96" fmla="*/ 1716 w 2222"/>
                <a:gd name="T97" fmla="*/ 278 h 327"/>
                <a:gd name="T98" fmla="*/ 1777 w 2222"/>
                <a:gd name="T99" fmla="*/ 255 h 327"/>
                <a:gd name="T100" fmla="*/ 1828 w 2222"/>
                <a:gd name="T101" fmla="*/ 215 h 327"/>
                <a:gd name="T102" fmla="*/ 1882 w 2222"/>
                <a:gd name="T103" fmla="*/ 181 h 327"/>
                <a:gd name="T104" fmla="*/ 2005 w 2222"/>
                <a:gd name="T105" fmla="*/ 89 h 327"/>
                <a:gd name="T106" fmla="*/ 2096 w 2222"/>
                <a:gd name="T107" fmla="*/ 44 h 327"/>
                <a:gd name="T108" fmla="*/ 2167 w 2222"/>
                <a:gd name="T109" fmla="*/ 34 h 327"/>
                <a:gd name="T110" fmla="*/ 2214 w 2222"/>
                <a:gd name="T111" fmla="*/ 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2" h="327">
                  <a:moveTo>
                    <a:pt x="2203" y="0"/>
                  </a:moveTo>
                  <a:lnTo>
                    <a:pt x="2192" y="0"/>
                  </a:lnTo>
                  <a:lnTo>
                    <a:pt x="2180" y="0"/>
                  </a:lnTo>
                  <a:lnTo>
                    <a:pt x="2167" y="0"/>
                  </a:lnTo>
                  <a:lnTo>
                    <a:pt x="2154" y="0"/>
                  </a:lnTo>
                  <a:lnTo>
                    <a:pt x="2141" y="0"/>
                  </a:lnTo>
                  <a:lnTo>
                    <a:pt x="2129" y="0"/>
                  </a:lnTo>
                  <a:lnTo>
                    <a:pt x="2118" y="2"/>
                  </a:lnTo>
                  <a:lnTo>
                    <a:pt x="2107" y="6"/>
                  </a:lnTo>
                  <a:lnTo>
                    <a:pt x="2092" y="13"/>
                  </a:lnTo>
                  <a:lnTo>
                    <a:pt x="2077" y="21"/>
                  </a:lnTo>
                  <a:lnTo>
                    <a:pt x="2062" y="28"/>
                  </a:lnTo>
                  <a:lnTo>
                    <a:pt x="2046" y="36"/>
                  </a:lnTo>
                  <a:lnTo>
                    <a:pt x="2031" y="44"/>
                  </a:lnTo>
                  <a:lnTo>
                    <a:pt x="2016" y="49"/>
                  </a:lnTo>
                  <a:lnTo>
                    <a:pt x="1999" y="57"/>
                  </a:lnTo>
                  <a:lnTo>
                    <a:pt x="1984" y="62"/>
                  </a:lnTo>
                  <a:lnTo>
                    <a:pt x="1975" y="66"/>
                  </a:lnTo>
                  <a:lnTo>
                    <a:pt x="1963" y="72"/>
                  </a:lnTo>
                  <a:lnTo>
                    <a:pt x="1952" y="78"/>
                  </a:lnTo>
                  <a:lnTo>
                    <a:pt x="1941" y="83"/>
                  </a:lnTo>
                  <a:lnTo>
                    <a:pt x="1930" y="91"/>
                  </a:lnTo>
                  <a:lnTo>
                    <a:pt x="1920" y="98"/>
                  </a:lnTo>
                  <a:lnTo>
                    <a:pt x="1909" y="106"/>
                  </a:lnTo>
                  <a:lnTo>
                    <a:pt x="1901" y="113"/>
                  </a:lnTo>
                  <a:lnTo>
                    <a:pt x="1892" y="121"/>
                  </a:lnTo>
                  <a:lnTo>
                    <a:pt x="1884" y="128"/>
                  </a:lnTo>
                  <a:lnTo>
                    <a:pt x="1877" y="138"/>
                  </a:lnTo>
                  <a:lnTo>
                    <a:pt x="1869" y="145"/>
                  </a:lnTo>
                  <a:lnTo>
                    <a:pt x="1858" y="159"/>
                  </a:lnTo>
                  <a:lnTo>
                    <a:pt x="1848" y="164"/>
                  </a:lnTo>
                  <a:lnTo>
                    <a:pt x="1835" y="168"/>
                  </a:lnTo>
                  <a:lnTo>
                    <a:pt x="1820" y="176"/>
                  </a:lnTo>
                  <a:lnTo>
                    <a:pt x="1811" y="185"/>
                  </a:lnTo>
                  <a:lnTo>
                    <a:pt x="1801" y="196"/>
                  </a:lnTo>
                  <a:lnTo>
                    <a:pt x="1792" y="208"/>
                  </a:lnTo>
                  <a:lnTo>
                    <a:pt x="1780" y="217"/>
                  </a:lnTo>
                  <a:lnTo>
                    <a:pt x="1769" y="223"/>
                  </a:lnTo>
                  <a:lnTo>
                    <a:pt x="1758" y="225"/>
                  </a:lnTo>
                  <a:lnTo>
                    <a:pt x="1745" y="227"/>
                  </a:lnTo>
                  <a:lnTo>
                    <a:pt x="1731" y="228"/>
                  </a:lnTo>
                  <a:lnTo>
                    <a:pt x="1722" y="232"/>
                  </a:lnTo>
                  <a:lnTo>
                    <a:pt x="1713" y="238"/>
                  </a:lnTo>
                  <a:lnTo>
                    <a:pt x="1705" y="245"/>
                  </a:lnTo>
                  <a:lnTo>
                    <a:pt x="1697" y="253"/>
                  </a:lnTo>
                  <a:lnTo>
                    <a:pt x="1692" y="259"/>
                  </a:lnTo>
                  <a:lnTo>
                    <a:pt x="1694" y="261"/>
                  </a:lnTo>
                  <a:lnTo>
                    <a:pt x="1694" y="259"/>
                  </a:lnTo>
                  <a:lnTo>
                    <a:pt x="1686" y="255"/>
                  </a:lnTo>
                  <a:lnTo>
                    <a:pt x="1679" y="253"/>
                  </a:lnTo>
                  <a:lnTo>
                    <a:pt x="1671" y="251"/>
                  </a:lnTo>
                  <a:lnTo>
                    <a:pt x="1662" y="249"/>
                  </a:lnTo>
                  <a:lnTo>
                    <a:pt x="1654" y="249"/>
                  </a:lnTo>
                  <a:lnTo>
                    <a:pt x="1645" y="253"/>
                  </a:lnTo>
                  <a:lnTo>
                    <a:pt x="1633" y="259"/>
                  </a:lnTo>
                  <a:lnTo>
                    <a:pt x="1626" y="268"/>
                  </a:lnTo>
                  <a:lnTo>
                    <a:pt x="1618" y="276"/>
                  </a:lnTo>
                  <a:lnTo>
                    <a:pt x="1616" y="270"/>
                  </a:lnTo>
                  <a:lnTo>
                    <a:pt x="1607" y="266"/>
                  </a:lnTo>
                  <a:lnTo>
                    <a:pt x="1594" y="262"/>
                  </a:lnTo>
                  <a:lnTo>
                    <a:pt x="1582" y="262"/>
                  </a:lnTo>
                  <a:lnTo>
                    <a:pt x="1567" y="268"/>
                  </a:lnTo>
                  <a:lnTo>
                    <a:pt x="1552" y="272"/>
                  </a:lnTo>
                  <a:lnTo>
                    <a:pt x="1539" y="276"/>
                  </a:lnTo>
                  <a:lnTo>
                    <a:pt x="1524" y="279"/>
                  </a:lnTo>
                  <a:lnTo>
                    <a:pt x="1511" y="281"/>
                  </a:lnTo>
                  <a:lnTo>
                    <a:pt x="1496" y="283"/>
                  </a:lnTo>
                  <a:lnTo>
                    <a:pt x="1481" y="283"/>
                  </a:lnTo>
                  <a:lnTo>
                    <a:pt x="1464" y="283"/>
                  </a:lnTo>
                  <a:lnTo>
                    <a:pt x="1452" y="281"/>
                  </a:lnTo>
                  <a:lnTo>
                    <a:pt x="1439" y="281"/>
                  </a:lnTo>
                  <a:lnTo>
                    <a:pt x="1426" y="279"/>
                  </a:lnTo>
                  <a:lnTo>
                    <a:pt x="1411" y="278"/>
                  </a:lnTo>
                  <a:lnTo>
                    <a:pt x="1397" y="276"/>
                  </a:lnTo>
                  <a:lnTo>
                    <a:pt x="1384" y="276"/>
                  </a:lnTo>
                  <a:lnTo>
                    <a:pt x="1371" y="276"/>
                  </a:lnTo>
                  <a:lnTo>
                    <a:pt x="1362" y="278"/>
                  </a:lnTo>
                  <a:lnTo>
                    <a:pt x="1347" y="281"/>
                  </a:lnTo>
                  <a:lnTo>
                    <a:pt x="1331" y="285"/>
                  </a:lnTo>
                  <a:lnTo>
                    <a:pt x="1316" y="285"/>
                  </a:lnTo>
                  <a:lnTo>
                    <a:pt x="1299" y="285"/>
                  </a:lnTo>
                  <a:lnTo>
                    <a:pt x="1284" y="285"/>
                  </a:lnTo>
                  <a:lnTo>
                    <a:pt x="1267" y="283"/>
                  </a:lnTo>
                  <a:lnTo>
                    <a:pt x="1252" y="279"/>
                  </a:lnTo>
                  <a:lnTo>
                    <a:pt x="1237" y="278"/>
                  </a:lnTo>
                  <a:lnTo>
                    <a:pt x="1224" y="276"/>
                  </a:lnTo>
                  <a:lnTo>
                    <a:pt x="1213" y="278"/>
                  </a:lnTo>
                  <a:lnTo>
                    <a:pt x="1201" y="278"/>
                  </a:lnTo>
                  <a:lnTo>
                    <a:pt x="1190" y="279"/>
                  </a:lnTo>
                  <a:lnTo>
                    <a:pt x="1179" y="281"/>
                  </a:lnTo>
                  <a:lnTo>
                    <a:pt x="1167" y="283"/>
                  </a:lnTo>
                  <a:lnTo>
                    <a:pt x="1156" y="283"/>
                  </a:lnTo>
                  <a:lnTo>
                    <a:pt x="1143" y="281"/>
                  </a:lnTo>
                  <a:lnTo>
                    <a:pt x="1133" y="279"/>
                  </a:lnTo>
                  <a:lnTo>
                    <a:pt x="1124" y="281"/>
                  </a:lnTo>
                  <a:lnTo>
                    <a:pt x="1113" y="283"/>
                  </a:lnTo>
                  <a:lnTo>
                    <a:pt x="1103" y="287"/>
                  </a:lnTo>
                  <a:lnTo>
                    <a:pt x="1090" y="287"/>
                  </a:lnTo>
                  <a:lnTo>
                    <a:pt x="1079" y="283"/>
                  </a:lnTo>
                  <a:lnTo>
                    <a:pt x="1065" y="278"/>
                  </a:lnTo>
                  <a:lnTo>
                    <a:pt x="1052" y="276"/>
                  </a:lnTo>
                  <a:lnTo>
                    <a:pt x="1041" y="278"/>
                  </a:lnTo>
                  <a:lnTo>
                    <a:pt x="1030" y="281"/>
                  </a:lnTo>
                  <a:lnTo>
                    <a:pt x="1018" y="285"/>
                  </a:lnTo>
                  <a:lnTo>
                    <a:pt x="1009" y="287"/>
                  </a:lnTo>
                  <a:lnTo>
                    <a:pt x="1001" y="285"/>
                  </a:lnTo>
                  <a:lnTo>
                    <a:pt x="994" y="285"/>
                  </a:lnTo>
                  <a:lnTo>
                    <a:pt x="986" y="283"/>
                  </a:lnTo>
                  <a:lnTo>
                    <a:pt x="981" y="281"/>
                  </a:lnTo>
                  <a:lnTo>
                    <a:pt x="973" y="281"/>
                  </a:lnTo>
                  <a:lnTo>
                    <a:pt x="965" y="279"/>
                  </a:lnTo>
                  <a:lnTo>
                    <a:pt x="958" y="279"/>
                  </a:lnTo>
                  <a:lnTo>
                    <a:pt x="950" y="279"/>
                  </a:lnTo>
                  <a:lnTo>
                    <a:pt x="933" y="279"/>
                  </a:lnTo>
                  <a:lnTo>
                    <a:pt x="918" y="281"/>
                  </a:lnTo>
                  <a:lnTo>
                    <a:pt x="901" y="283"/>
                  </a:lnTo>
                  <a:lnTo>
                    <a:pt x="884" y="285"/>
                  </a:lnTo>
                  <a:lnTo>
                    <a:pt x="867" y="287"/>
                  </a:lnTo>
                  <a:lnTo>
                    <a:pt x="850" y="289"/>
                  </a:lnTo>
                  <a:lnTo>
                    <a:pt x="835" y="293"/>
                  </a:lnTo>
                  <a:lnTo>
                    <a:pt x="818" y="295"/>
                  </a:lnTo>
                  <a:lnTo>
                    <a:pt x="807" y="293"/>
                  </a:lnTo>
                  <a:lnTo>
                    <a:pt x="796" y="287"/>
                  </a:lnTo>
                  <a:lnTo>
                    <a:pt x="784" y="281"/>
                  </a:lnTo>
                  <a:lnTo>
                    <a:pt x="771" y="279"/>
                  </a:lnTo>
                  <a:lnTo>
                    <a:pt x="758" y="285"/>
                  </a:lnTo>
                  <a:lnTo>
                    <a:pt x="749" y="289"/>
                  </a:lnTo>
                  <a:lnTo>
                    <a:pt x="737" y="293"/>
                  </a:lnTo>
                  <a:lnTo>
                    <a:pt x="724" y="293"/>
                  </a:lnTo>
                  <a:lnTo>
                    <a:pt x="711" y="291"/>
                  </a:lnTo>
                  <a:lnTo>
                    <a:pt x="696" y="289"/>
                  </a:lnTo>
                  <a:lnTo>
                    <a:pt x="682" y="287"/>
                  </a:lnTo>
                  <a:lnTo>
                    <a:pt x="669" y="285"/>
                  </a:lnTo>
                  <a:lnTo>
                    <a:pt x="654" y="285"/>
                  </a:lnTo>
                  <a:lnTo>
                    <a:pt x="641" y="285"/>
                  </a:lnTo>
                  <a:lnTo>
                    <a:pt x="628" y="287"/>
                  </a:lnTo>
                  <a:lnTo>
                    <a:pt x="615" y="291"/>
                  </a:lnTo>
                  <a:lnTo>
                    <a:pt x="603" y="295"/>
                  </a:lnTo>
                  <a:lnTo>
                    <a:pt x="594" y="295"/>
                  </a:lnTo>
                  <a:lnTo>
                    <a:pt x="582" y="293"/>
                  </a:lnTo>
                  <a:lnTo>
                    <a:pt x="573" y="289"/>
                  </a:lnTo>
                  <a:lnTo>
                    <a:pt x="564" y="287"/>
                  </a:lnTo>
                  <a:lnTo>
                    <a:pt x="552" y="283"/>
                  </a:lnTo>
                  <a:lnTo>
                    <a:pt x="543" y="279"/>
                  </a:lnTo>
                  <a:lnTo>
                    <a:pt x="532" y="278"/>
                  </a:lnTo>
                  <a:lnTo>
                    <a:pt x="520" y="276"/>
                  </a:lnTo>
                  <a:lnTo>
                    <a:pt x="511" y="276"/>
                  </a:lnTo>
                  <a:lnTo>
                    <a:pt x="503" y="276"/>
                  </a:lnTo>
                  <a:lnTo>
                    <a:pt x="496" y="278"/>
                  </a:lnTo>
                  <a:lnTo>
                    <a:pt x="488" y="278"/>
                  </a:lnTo>
                  <a:lnTo>
                    <a:pt x="479" y="281"/>
                  </a:lnTo>
                  <a:lnTo>
                    <a:pt x="471" y="285"/>
                  </a:lnTo>
                  <a:lnTo>
                    <a:pt x="460" y="289"/>
                  </a:lnTo>
                  <a:lnTo>
                    <a:pt x="454" y="285"/>
                  </a:lnTo>
                  <a:lnTo>
                    <a:pt x="441" y="276"/>
                  </a:lnTo>
                  <a:lnTo>
                    <a:pt x="426" y="270"/>
                  </a:lnTo>
                  <a:lnTo>
                    <a:pt x="411" y="270"/>
                  </a:lnTo>
                  <a:lnTo>
                    <a:pt x="401" y="274"/>
                  </a:lnTo>
                  <a:lnTo>
                    <a:pt x="394" y="278"/>
                  </a:lnTo>
                  <a:lnTo>
                    <a:pt x="384" y="279"/>
                  </a:lnTo>
                  <a:lnTo>
                    <a:pt x="377" y="281"/>
                  </a:lnTo>
                  <a:lnTo>
                    <a:pt x="369" y="283"/>
                  </a:lnTo>
                  <a:lnTo>
                    <a:pt x="362" y="283"/>
                  </a:lnTo>
                  <a:lnTo>
                    <a:pt x="352" y="285"/>
                  </a:lnTo>
                  <a:lnTo>
                    <a:pt x="341" y="285"/>
                  </a:lnTo>
                  <a:lnTo>
                    <a:pt x="320" y="287"/>
                  </a:lnTo>
                  <a:lnTo>
                    <a:pt x="300" y="287"/>
                  </a:lnTo>
                  <a:lnTo>
                    <a:pt x="277" y="287"/>
                  </a:lnTo>
                  <a:lnTo>
                    <a:pt x="256" y="285"/>
                  </a:lnTo>
                  <a:lnTo>
                    <a:pt x="233" y="283"/>
                  </a:lnTo>
                  <a:lnTo>
                    <a:pt x="211" y="281"/>
                  </a:lnTo>
                  <a:lnTo>
                    <a:pt x="190" y="279"/>
                  </a:lnTo>
                  <a:lnTo>
                    <a:pt x="169" y="276"/>
                  </a:lnTo>
                  <a:lnTo>
                    <a:pt x="160" y="276"/>
                  </a:lnTo>
                  <a:lnTo>
                    <a:pt x="150" y="276"/>
                  </a:lnTo>
                  <a:lnTo>
                    <a:pt x="141" y="278"/>
                  </a:lnTo>
                  <a:lnTo>
                    <a:pt x="132" y="278"/>
                  </a:lnTo>
                  <a:lnTo>
                    <a:pt x="120" y="278"/>
                  </a:lnTo>
                  <a:lnTo>
                    <a:pt x="109" y="274"/>
                  </a:lnTo>
                  <a:lnTo>
                    <a:pt x="98" y="270"/>
                  </a:lnTo>
                  <a:lnTo>
                    <a:pt x="86" y="268"/>
                  </a:lnTo>
                  <a:lnTo>
                    <a:pt x="77" y="268"/>
                  </a:lnTo>
                  <a:lnTo>
                    <a:pt x="67" y="270"/>
                  </a:lnTo>
                  <a:lnTo>
                    <a:pt x="60" y="272"/>
                  </a:lnTo>
                  <a:lnTo>
                    <a:pt x="52" y="274"/>
                  </a:lnTo>
                  <a:lnTo>
                    <a:pt x="45" y="276"/>
                  </a:lnTo>
                  <a:lnTo>
                    <a:pt x="37" y="276"/>
                  </a:lnTo>
                  <a:lnTo>
                    <a:pt x="30" y="276"/>
                  </a:lnTo>
                  <a:lnTo>
                    <a:pt x="18" y="274"/>
                  </a:lnTo>
                  <a:lnTo>
                    <a:pt x="7" y="276"/>
                  </a:lnTo>
                  <a:lnTo>
                    <a:pt x="0" y="285"/>
                  </a:lnTo>
                  <a:lnTo>
                    <a:pt x="1" y="296"/>
                  </a:lnTo>
                  <a:lnTo>
                    <a:pt x="11" y="304"/>
                  </a:lnTo>
                  <a:lnTo>
                    <a:pt x="24" y="306"/>
                  </a:lnTo>
                  <a:lnTo>
                    <a:pt x="35" y="306"/>
                  </a:lnTo>
                  <a:lnTo>
                    <a:pt x="47" y="306"/>
                  </a:lnTo>
                  <a:lnTo>
                    <a:pt x="58" y="304"/>
                  </a:lnTo>
                  <a:lnTo>
                    <a:pt x="69" y="302"/>
                  </a:lnTo>
                  <a:lnTo>
                    <a:pt x="79" y="302"/>
                  </a:lnTo>
                  <a:lnTo>
                    <a:pt x="90" y="302"/>
                  </a:lnTo>
                  <a:lnTo>
                    <a:pt x="101" y="304"/>
                  </a:lnTo>
                  <a:lnTo>
                    <a:pt x="115" y="308"/>
                  </a:lnTo>
                  <a:lnTo>
                    <a:pt x="128" y="310"/>
                  </a:lnTo>
                  <a:lnTo>
                    <a:pt x="143" y="312"/>
                  </a:lnTo>
                  <a:lnTo>
                    <a:pt x="158" y="312"/>
                  </a:lnTo>
                  <a:lnTo>
                    <a:pt x="171" y="313"/>
                  </a:lnTo>
                  <a:lnTo>
                    <a:pt x="186" y="313"/>
                  </a:lnTo>
                  <a:lnTo>
                    <a:pt x="201" y="313"/>
                  </a:lnTo>
                  <a:lnTo>
                    <a:pt x="215" y="313"/>
                  </a:lnTo>
                  <a:lnTo>
                    <a:pt x="230" y="313"/>
                  </a:lnTo>
                  <a:lnTo>
                    <a:pt x="243" y="315"/>
                  </a:lnTo>
                  <a:lnTo>
                    <a:pt x="258" y="315"/>
                  </a:lnTo>
                  <a:lnTo>
                    <a:pt x="273" y="317"/>
                  </a:lnTo>
                  <a:lnTo>
                    <a:pt x="286" y="317"/>
                  </a:lnTo>
                  <a:lnTo>
                    <a:pt x="301" y="319"/>
                  </a:lnTo>
                  <a:lnTo>
                    <a:pt x="315" y="317"/>
                  </a:lnTo>
                  <a:lnTo>
                    <a:pt x="330" y="317"/>
                  </a:lnTo>
                  <a:lnTo>
                    <a:pt x="343" y="317"/>
                  </a:lnTo>
                  <a:lnTo>
                    <a:pt x="356" y="317"/>
                  </a:lnTo>
                  <a:lnTo>
                    <a:pt x="367" y="317"/>
                  </a:lnTo>
                  <a:lnTo>
                    <a:pt x="381" y="317"/>
                  </a:lnTo>
                  <a:lnTo>
                    <a:pt x="384" y="317"/>
                  </a:lnTo>
                  <a:lnTo>
                    <a:pt x="386" y="315"/>
                  </a:lnTo>
                  <a:lnTo>
                    <a:pt x="390" y="315"/>
                  </a:lnTo>
                  <a:lnTo>
                    <a:pt x="392" y="313"/>
                  </a:lnTo>
                  <a:lnTo>
                    <a:pt x="403" y="310"/>
                  </a:lnTo>
                  <a:lnTo>
                    <a:pt x="413" y="306"/>
                  </a:lnTo>
                  <a:lnTo>
                    <a:pt x="418" y="302"/>
                  </a:lnTo>
                  <a:lnTo>
                    <a:pt x="416" y="298"/>
                  </a:lnTo>
                  <a:lnTo>
                    <a:pt x="426" y="306"/>
                  </a:lnTo>
                  <a:lnTo>
                    <a:pt x="437" y="312"/>
                  </a:lnTo>
                  <a:lnTo>
                    <a:pt x="447" y="319"/>
                  </a:lnTo>
                  <a:lnTo>
                    <a:pt x="458" y="321"/>
                  </a:lnTo>
                  <a:lnTo>
                    <a:pt x="469" y="317"/>
                  </a:lnTo>
                  <a:lnTo>
                    <a:pt x="481" y="312"/>
                  </a:lnTo>
                  <a:lnTo>
                    <a:pt x="492" y="306"/>
                  </a:lnTo>
                  <a:lnTo>
                    <a:pt x="501" y="304"/>
                  </a:lnTo>
                  <a:lnTo>
                    <a:pt x="515" y="306"/>
                  </a:lnTo>
                  <a:lnTo>
                    <a:pt x="530" y="310"/>
                  </a:lnTo>
                  <a:lnTo>
                    <a:pt x="543" y="313"/>
                  </a:lnTo>
                  <a:lnTo>
                    <a:pt x="556" y="317"/>
                  </a:lnTo>
                  <a:lnTo>
                    <a:pt x="569" y="321"/>
                  </a:lnTo>
                  <a:lnTo>
                    <a:pt x="582" y="323"/>
                  </a:lnTo>
                  <a:lnTo>
                    <a:pt x="598" y="325"/>
                  </a:lnTo>
                  <a:lnTo>
                    <a:pt x="611" y="323"/>
                  </a:lnTo>
                  <a:lnTo>
                    <a:pt x="624" y="321"/>
                  </a:lnTo>
                  <a:lnTo>
                    <a:pt x="637" y="321"/>
                  </a:lnTo>
                  <a:lnTo>
                    <a:pt x="650" y="321"/>
                  </a:lnTo>
                  <a:lnTo>
                    <a:pt x="662" y="321"/>
                  </a:lnTo>
                  <a:lnTo>
                    <a:pt x="675" y="321"/>
                  </a:lnTo>
                  <a:lnTo>
                    <a:pt x="688" y="321"/>
                  </a:lnTo>
                  <a:lnTo>
                    <a:pt x="701" y="323"/>
                  </a:lnTo>
                  <a:lnTo>
                    <a:pt x="716" y="325"/>
                  </a:lnTo>
                  <a:lnTo>
                    <a:pt x="726" y="327"/>
                  </a:lnTo>
                  <a:lnTo>
                    <a:pt x="735" y="327"/>
                  </a:lnTo>
                  <a:lnTo>
                    <a:pt x="743" y="327"/>
                  </a:lnTo>
                  <a:lnTo>
                    <a:pt x="752" y="323"/>
                  </a:lnTo>
                  <a:lnTo>
                    <a:pt x="764" y="319"/>
                  </a:lnTo>
                  <a:lnTo>
                    <a:pt x="771" y="317"/>
                  </a:lnTo>
                  <a:lnTo>
                    <a:pt x="777" y="319"/>
                  </a:lnTo>
                  <a:lnTo>
                    <a:pt x="782" y="321"/>
                  </a:lnTo>
                  <a:lnTo>
                    <a:pt x="788" y="323"/>
                  </a:lnTo>
                  <a:lnTo>
                    <a:pt x="796" y="325"/>
                  </a:lnTo>
                  <a:lnTo>
                    <a:pt x="803" y="327"/>
                  </a:lnTo>
                  <a:lnTo>
                    <a:pt x="813" y="327"/>
                  </a:lnTo>
                  <a:lnTo>
                    <a:pt x="828" y="325"/>
                  </a:lnTo>
                  <a:lnTo>
                    <a:pt x="843" y="323"/>
                  </a:lnTo>
                  <a:lnTo>
                    <a:pt x="856" y="323"/>
                  </a:lnTo>
                  <a:lnTo>
                    <a:pt x="871" y="321"/>
                  </a:lnTo>
                  <a:lnTo>
                    <a:pt x="884" y="321"/>
                  </a:lnTo>
                  <a:lnTo>
                    <a:pt x="899" y="319"/>
                  </a:lnTo>
                  <a:lnTo>
                    <a:pt x="913" y="317"/>
                  </a:lnTo>
                  <a:lnTo>
                    <a:pt x="928" y="313"/>
                  </a:lnTo>
                  <a:lnTo>
                    <a:pt x="943" y="310"/>
                  </a:lnTo>
                  <a:lnTo>
                    <a:pt x="958" y="310"/>
                  </a:lnTo>
                  <a:lnTo>
                    <a:pt x="973" y="310"/>
                  </a:lnTo>
                  <a:lnTo>
                    <a:pt x="990" y="310"/>
                  </a:lnTo>
                  <a:lnTo>
                    <a:pt x="1005" y="312"/>
                  </a:lnTo>
                  <a:lnTo>
                    <a:pt x="1020" y="312"/>
                  </a:lnTo>
                  <a:lnTo>
                    <a:pt x="1035" y="312"/>
                  </a:lnTo>
                  <a:lnTo>
                    <a:pt x="1052" y="308"/>
                  </a:lnTo>
                  <a:lnTo>
                    <a:pt x="1062" y="308"/>
                  </a:lnTo>
                  <a:lnTo>
                    <a:pt x="1071" y="313"/>
                  </a:lnTo>
                  <a:lnTo>
                    <a:pt x="1082" y="319"/>
                  </a:lnTo>
                  <a:lnTo>
                    <a:pt x="1094" y="321"/>
                  </a:lnTo>
                  <a:lnTo>
                    <a:pt x="1103" y="319"/>
                  </a:lnTo>
                  <a:lnTo>
                    <a:pt x="1115" y="315"/>
                  </a:lnTo>
                  <a:lnTo>
                    <a:pt x="1126" y="312"/>
                  </a:lnTo>
                  <a:lnTo>
                    <a:pt x="1135" y="312"/>
                  </a:lnTo>
                  <a:lnTo>
                    <a:pt x="1150" y="313"/>
                  </a:lnTo>
                  <a:lnTo>
                    <a:pt x="1164" y="313"/>
                  </a:lnTo>
                  <a:lnTo>
                    <a:pt x="1177" y="313"/>
                  </a:lnTo>
                  <a:lnTo>
                    <a:pt x="1190" y="312"/>
                  </a:lnTo>
                  <a:lnTo>
                    <a:pt x="1201" y="310"/>
                  </a:lnTo>
                  <a:lnTo>
                    <a:pt x="1214" y="310"/>
                  </a:lnTo>
                  <a:lnTo>
                    <a:pt x="1228" y="310"/>
                  </a:lnTo>
                  <a:lnTo>
                    <a:pt x="1241" y="312"/>
                  </a:lnTo>
                  <a:lnTo>
                    <a:pt x="1254" y="313"/>
                  </a:lnTo>
                  <a:lnTo>
                    <a:pt x="1265" y="315"/>
                  </a:lnTo>
                  <a:lnTo>
                    <a:pt x="1279" y="315"/>
                  </a:lnTo>
                  <a:lnTo>
                    <a:pt x="1290" y="317"/>
                  </a:lnTo>
                  <a:lnTo>
                    <a:pt x="1303" y="317"/>
                  </a:lnTo>
                  <a:lnTo>
                    <a:pt x="1314" y="317"/>
                  </a:lnTo>
                  <a:lnTo>
                    <a:pt x="1328" y="317"/>
                  </a:lnTo>
                  <a:lnTo>
                    <a:pt x="1339" y="317"/>
                  </a:lnTo>
                  <a:lnTo>
                    <a:pt x="1352" y="315"/>
                  </a:lnTo>
                  <a:lnTo>
                    <a:pt x="1364" y="312"/>
                  </a:lnTo>
                  <a:lnTo>
                    <a:pt x="1375" y="310"/>
                  </a:lnTo>
                  <a:lnTo>
                    <a:pt x="1388" y="310"/>
                  </a:lnTo>
                  <a:lnTo>
                    <a:pt x="1396" y="312"/>
                  </a:lnTo>
                  <a:lnTo>
                    <a:pt x="1403" y="313"/>
                  </a:lnTo>
                  <a:lnTo>
                    <a:pt x="1409" y="313"/>
                  </a:lnTo>
                  <a:lnTo>
                    <a:pt x="1416" y="313"/>
                  </a:lnTo>
                  <a:lnTo>
                    <a:pt x="1424" y="315"/>
                  </a:lnTo>
                  <a:lnTo>
                    <a:pt x="1431" y="315"/>
                  </a:lnTo>
                  <a:lnTo>
                    <a:pt x="1439" y="313"/>
                  </a:lnTo>
                  <a:lnTo>
                    <a:pt x="1447" y="313"/>
                  </a:lnTo>
                  <a:lnTo>
                    <a:pt x="1460" y="313"/>
                  </a:lnTo>
                  <a:lnTo>
                    <a:pt x="1473" y="313"/>
                  </a:lnTo>
                  <a:lnTo>
                    <a:pt x="1486" y="313"/>
                  </a:lnTo>
                  <a:lnTo>
                    <a:pt x="1499" y="313"/>
                  </a:lnTo>
                  <a:lnTo>
                    <a:pt x="1513" y="313"/>
                  </a:lnTo>
                  <a:lnTo>
                    <a:pt x="1524" y="313"/>
                  </a:lnTo>
                  <a:lnTo>
                    <a:pt x="1539" y="313"/>
                  </a:lnTo>
                  <a:lnTo>
                    <a:pt x="1552" y="312"/>
                  </a:lnTo>
                  <a:lnTo>
                    <a:pt x="1562" y="308"/>
                  </a:lnTo>
                  <a:lnTo>
                    <a:pt x="1571" y="302"/>
                  </a:lnTo>
                  <a:lnTo>
                    <a:pt x="1580" y="298"/>
                  </a:lnTo>
                  <a:lnTo>
                    <a:pt x="1588" y="296"/>
                  </a:lnTo>
                  <a:lnTo>
                    <a:pt x="1599" y="300"/>
                  </a:lnTo>
                  <a:lnTo>
                    <a:pt x="1613" y="304"/>
                  </a:lnTo>
                  <a:lnTo>
                    <a:pt x="1624" y="306"/>
                  </a:lnTo>
                  <a:lnTo>
                    <a:pt x="1635" y="302"/>
                  </a:lnTo>
                  <a:lnTo>
                    <a:pt x="1647" y="291"/>
                  </a:lnTo>
                  <a:lnTo>
                    <a:pt x="1652" y="285"/>
                  </a:lnTo>
                  <a:lnTo>
                    <a:pt x="1658" y="281"/>
                  </a:lnTo>
                  <a:lnTo>
                    <a:pt x="1665" y="283"/>
                  </a:lnTo>
                  <a:lnTo>
                    <a:pt x="1673" y="285"/>
                  </a:lnTo>
                  <a:lnTo>
                    <a:pt x="1684" y="287"/>
                  </a:lnTo>
                  <a:lnTo>
                    <a:pt x="1694" y="289"/>
                  </a:lnTo>
                  <a:lnTo>
                    <a:pt x="1701" y="289"/>
                  </a:lnTo>
                  <a:lnTo>
                    <a:pt x="1709" y="285"/>
                  </a:lnTo>
                  <a:lnTo>
                    <a:pt x="1716" y="278"/>
                  </a:lnTo>
                  <a:lnTo>
                    <a:pt x="1724" y="272"/>
                  </a:lnTo>
                  <a:lnTo>
                    <a:pt x="1730" y="266"/>
                  </a:lnTo>
                  <a:lnTo>
                    <a:pt x="1737" y="261"/>
                  </a:lnTo>
                  <a:lnTo>
                    <a:pt x="1747" y="259"/>
                  </a:lnTo>
                  <a:lnTo>
                    <a:pt x="1756" y="257"/>
                  </a:lnTo>
                  <a:lnTo>
                    <a:pt x="1769" y="257"/>
                  </a:lnTo>
                  <a:lnTo>
                    <a:pt x="1777" y="255"/>
                  </a:lnTo>
                  <a:lnTo>
                    <a:pt x="1786" y="251"/>
                  </a:lnTo>
                  <a:lnTo>
                    <a:pt x="1794" y="247"/>
                  </a:lnTo>
                  <a:lnTo>
                    <a:pt x="1801" y="242"/>
                  </a:lnTo>
                  <a:lnTo>
                    <a:pt x="1809" y="236"/>
                  </a:lnTo>
                  <a:lnTo>
                    <a:pt x="1814" y="228"/>
                  </a:lnTo>
                  <a:lnTo>
                    <a:pt x="1822" y="223"/>
                  </a:lnTo>
                  <a:lnTo>
                    <a:pt x="1828" y="215"/>
                  </a:lnTo>
                  <a:lnTo>
                    <a:pt x="1835" y="208"/>
                  </a:lnTo>
                  <a:lnTo>
                    <a:pt x="1843" y="202"/>
                  </a:lnTo>
                  <a:lnTo>
                    <a:pt x="1850" y="198"/>
                  </a:lnTo>
                  <a:lnTo>
                    <a:pt x="1860" y="195"/>
                  </a:lnTo>
                  <a:lnTo>
                    <a:pt x="1867" y="191"/>
                  </a:lnTo>
                  <a:lnTo>
                    <a:pt x="1875" y="187"/>
                  </a:lnTo>
                  <a:lnTo>
                    <a:pt x="1882" y="181"/>
                  </a:lnTo>
                  <a:lnTo>
                    <a:pt x="1890" y="172"/>
                  </a:lnTo>
                  <a:lnTo>
                    <a:pt x="1905" y="153"/>
                  </a:lnTo>
                  <a:lnTo>
                    <a:pt x="1922" y="136"/>
                  </a:lnTo>
                  <a:lnTo>
                    <a:pt x="1941" y="123"/>
                  </a:lnTo>
                  <a:lnTo>
                    <a:pt x="1962" y="110"/>
                  </a:lnTo>
                  <a:lnTo>
                    <a:pt x="1982" y="98"/>
                  </a:lnTo>
                  <a:lnTo>
                    <a:pt x="2005" y="89"/>
                  </a:lnTo>
                  <a:lnTo>
                    <a:pt x="2028" y="79"/>
                  </a:lnTo>
                  <a:lnTo>
                    <a:pt x="2048" y="72"/>
                  </a:lnTo>
                  <a:lnTo>
                    <a:pt x="2056" y="68"/>
                  </a:lnTo>
                  <a:lnTo>
                    <a:pt x="2065" y="62"/>
                  </a:lnTo>
                  <a:lnTo>
                    <a:pt x="2075" y="55"/>
                  </a:lnTo>
                  <a:lnTo>
                    <a:pt x="2084" y="49"/>
                  </a:lnTo>
                  <a:lnTo>
                    <a:pt x="2096" y="44"/>
                  </a:lnTo>
                  <a:lnTo>
                    <a:pt x="2105" y="38"/>
                  </a:lnTo>
                  <a:lnTo>
                    <a:pt x="2114" y="34"/>
                  </a:lnTo>
                  <a:lnTo>
                    <a:pt x="2124" y="34"/>
                  </a:lnTo>
                  <a:lnTo>
                    <a:pt x="2135" y="34"/>
                  </a:lnTo>
                  <a:lnTo>
                    <a:pt x="2146" y="34"/>
                  </a:lnTo>
                  <a:lnTo>
                    <a:pt x="2156" y="34"/>
                  </a:lnTo>
                  <a:lnTo>
                    <a:pt x="2167" y="34"/>
                  </a:lnTo>
                  <a:lnTo>
                    <a:pt x="2179" y="34"/>
                  </a:lnTo>
                  <a:lnTo>
                    <a:pt x="2188" y="32"/>
                  </a:lnTo>
                  <a:lnTo>
                    <a:pt x="2199" y="32"/>
                  </a:lnTo>
                  <a:lnTo>
                    <a:pt x="2211" y="30"/>
                  </a:lnTo>
                  <a:lnTo>
                    <a:pt x="2220" y="23"/>
                  </a:lnTo>
                  <a:lnTo>
                    <a:pt x="2222" y="11"/>
                  </a:lnTo>
                  <a:lnTo>
                    <a:pt x="2214" y="2"/>
                  </a:lnTo>
                  <a:lnTo>
                    <a:pt x="2203" y="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46"/>
            <p:cNvSpPr>
              <a:spLocks/>
            </p:cNvSpPr>
            <p:nvPr/>
          </p:nvSpPr>
          <p:spPr bwMode="auto">
            <a:xfrm>
              <a:off x="551" y="3620"/>
              <a:ext cx="131" cy="66"/>
            </a:xfrm>
            <a:custGeom>
              <a:avLst/>
              <a:gdLst>
                <a:gd name="T0" fmla="*/ 258 w 260"/>
                <a:gd name="T1" fmla="*/ 92 h 132"/>
                <a:gd name="T2" fmla="*/ 245 w 260"/>
                <a:gd name="T3" fmla="*/ 75 h 132"/>
                <a:gd name="T4" fmla="*/ 236 w 260"/>
                <a:gd name="T5" fmla="*/ 58 h 132"/>
                <a:gd name="T6" fmla="*/ 228 w 260"/>
                <a:gd name="T7" fmla="*/ 41 h 132"/>
                <a:gd name="T8" fmla="*/ 221 w 260"/>
                <a:gd name="T9" fmla="*/ 22 h 132"/>
                <a:gd name="T10" fmla="*/ 211 w 260"/>
                <a:gd name="T11" fmla="*/ 13 h 132"/>
                <a:gd name="T12" fmla="*/ 200 w 260"/>
                <a:gd name="T13" fmla="*/ 13 h 132"/>
                <a:gd name="T14" fmla="*/ 190 w 260"/>
                <a:gd name="T15" fmla="*/ 18 h 132"/>
                <a:gd name="T16" fmla="*/ 190 w 260"/>
                <a:gd name="T17" fmla="*/ 32 h 132"/>
                <a:gd name="T18" fmla="*/ 196 w 260"/>
                <a:gd name="T19" fmla="*/ 47 h 132"/>
                <a:gd name="T20" fmla="*/ 204 w 260"/>
                <a:gd name="T21" fmla="*/ 62 h 132"/>
                <a:gd name="T22" fmla="*/ 211 w 260"/>
                <a:gd name="T23" fmla="*/ 77 h 132"/>
                <a:gd name="T24" fmla="*/ 219 w 260"/>
                <a:gd name="T25" fmla="*/ 90 h 132"/>
                <a:gd name="T26" fmla="*/ 196 w 260"/>
                <a:gd name="T27" fmla="*/ 96 h 132"/>
                <a:gd name="T28" fmla="*/ 173 w 260"/>
                <a:gd name="T29" fmla="*/ 100 h 132"/>
                <a:gd name="T30" fmla="*/ 153 w 260"/>
                <a:gd name="T31" fmla="*/ 102 h 132"/>
                <a:gd name="T32" fmla="*/ 130 w 260"/>
                <a:gd name="T33" fmla="*/ 102 h 132"/>
                <a:gd name="T34" fmla="*/ 109 w 260"/>
                <a:gd name="T35" fmla="*/ 100 h 132"/>
                <a:gd name="T36" fmla="*/ 89 w 260"/>
                <a:gd name="T37" fmla="*/ 96 h 132"/>
                <a:gd name="T38" fmla="*/ 66 w 260"/>
                <a:gd name="T39" fmla="*/ 90 h 132"/>
                <a:gd name="T40" fmla="*/ 45 w 260"/>
                <a:gd name="T41" fmla="*/ 81 h 132"/>
                <a:gd name="T42" fmla="*/ 58 w 260"/>
                <a:gd name="T43" fmla="*/ 69 h 132"/>
                <a:gd name="T44" fmla="*/ 70 w 260"/>
                <a:gd name="T45" fmla="*/ 56 h 132"/>
                <a:gd name="T46" fmla="*/ 79 w 260"/>
                <a:gd name="T47" fmla="*/ 41 h 132"/>
                <a:gd name="T48" fmla="*/ 90 w 260"/>
                <a:gd name="T49" fmla="*/ 24 h 132"/>
                <a:gd name="T50" fmla="*/ 92 w 260"/>
                <a:gd name="T51" fmla="*/ 11 h 132"/>
                <a:gd name="T52" fmla="*/ 85 w 260"/>
                <a:gd name="T53" fmla="*/ 2 h 132"/>
                <a:gd name="T54" fmla="*/ 73 w 260"/>
                <a:gd name="T55" fmla="*/ 0 h 132"/>
                <a:gd name="T56" fmla="*/ 64 w 260"/>
                <a:gd name="T57" fmla="*/ 7 h 132"/>
                <a:gd name="T58" fmla="*/ 56 w 260"/>
                <a:gd name="T59" fmla="*/ 17 h 132"/>
                <a:gd name="T60" fmla="*/ 51 w 260"/>
                <a:gd name="T61" fmla="*/ 28 h 132"/>
                <a:gd name="T62" fmla="*/ 45 w 260"/>
                <a:gd name="T63" fmla="*/ 37 h 132"/>
                <a:gd name="T64" fmla="*/ 39 w 260"/>
                <a:gd name="T65" fmla="*/ 49 h 132"/>
                <a:gd name="T66" fmla="*/ 39 w 260"/>
                <a:gd name="T67" fmla="*/ 47 h 132"/>
                <a:gd name="T68" fmla="*/ 36 w 260"/>
                <a:gd name="T69" fmla="*/ 49 h 132"/>
                <a:gd name="T70" fmla="*/ 30 w 260"/>
                <a:gd name="T71" fmla="*/ 52 h 132"/>
                <a:gd name="T72" fmla="*/ 26 w 260"/>
                <a:gd name="T73" fmla="*/ 56 h 132"/>
                <a:gd name="T74" fmla="*/ 21 w 260"/>
                <a:gd name="T75" fmla="*/ 60 h 132"/>
                <a:gd name="T76" fmla="*/ 17 w 260"/>
                <a:gd name="T77" fmla="*/ 62 h 132"/>
                <a:gd name="T78" fmla="*/ 11 w 260"/>
                <a:gd name="T79" fmla="*/ 66 h 132"/>
                <a:gd name="T80" fmla="*/ 7 w 260"/>
                <a:gd name="T81" fmla="*/ 69 h 132"/>
                <a:gd name="T82" fmla="*/ 2 w 260"/>
                <a:gd name="T83" fmla="*/ 75 h 132"/>
                <a:gd name="T84" fmla="*/ 0 w 260"/>
                <a:gd name="T85" fmla="*/ 83 h 132"/>
                <a:gd name="T86" fmla="*/ 2 w 260"/>
                <a:gd name="T87" fmla="*/ 90 h 132"/>
                <a:gd name="T88" fmla="*/ 7 w 260"/>
                <a:gd name="T89" fmla="*/ 96 h 132"/>
                <a:gd name="T90" fmla="*/ 36 w 260"/>
                <a:gd name="T91" fmla="*/ 111 h 132"/>
                <a:gd name="T92" fmla="*/ 66 w 260"/>
                <a:gd name="T93" fmla="*/ 122 h 132"/>
                <a:gd name="T94" fmla="*/ 96 w 260"/>
                <a:gd name="T95" fmla="*/ 128 h 132"/>
                <a:gd name="T96" fmla="*/ 126 w 260"/>
                <a:gd name="T97" fmla="*/ 132 h 132"/>
                <a:gd name="T98" fmla="*/ 156 w 260"/>
                <a:gd name="T99" fmla="*/ 132 h 132"/>
                <a:gd name="T100" fmla="*/ 187 w 260"/>
                <a:gd name="T101" fmla="*/ 130 h 132"/>
                <a:gd name="T102" fmla="*/ 217 w 260"/>
                <a:gd name="T103" fmla="*/ 124 h 132"/>
                <a:gd name="T104" fmla="*/ 249 w 260"/>
                <a:gd name="T105" fmla="*/ 115 h 132"/>
                <a:gd name="T106" fmla="*/ 255 w 260"/>
                <a:gd name="T107" fmla="*/ 111 h 132"/>
                <a:gd name="T108" fmla="*/ 258 w 260"/>
                <a:gd name="T109" fmla="*/ 105 h 132"/>
                <a:gd name="T110" fmla="*/ 260 w 260"/>
                <a:gd name="T111" fmla="*/ 98 h 132"/>
                <a:gd name="T112" fmla="*/ 258 w 260"/>
                <a:gd name="T113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0" h="132">
                  <a:moveTo>
                    <a:pt x="258" y="92"/>
                  </a:moveTo>
                  <a:lnTo>
                    <a:pt x="245" y="75"/>
                  </a:lnTo>
                  <a:lnTo>
                    <a:pt x="236" y="58"/>
                  </a:lnTo>
                  <a:lnTo>
                    <a:pt x="228" y="41"/>
                  </a:lnTo>
                  <a:lnTo>
                    <a:pt x="221" y="22"/>
                  </a:lnTo>
                  <a:lnTo>
                    <a:pt x="211" y="13"/>
                  </a:lnTo>
                  <a:lnTo>
                    <a:pt x="200" y="13"/>
                  </a:lnTo>
                  <a:lnTo>
                    <a:pt x="190" y="18"/>
                  </a:lnTo>
                  <a:lnTo>
                    <a:pt x="190" y="32"/>
                  </a:lnTo>
                  <a:lnTo>
                    <a:pt x="196" y="47"/>
                  </a:lnTo>
                  <a:lnTo>
                    <a:pt x="204" y="62"/>
                  </a:lnTo>
                  <a:lnTo>
                    <a:pt x="211" y="77"/>
                  </a:lnTo>
                  <a:lnTo>
                    <a:pt x="219" y="90"/>
                  </a:lnTo>
                  <a:lnTo>
                    <a:pt x="196" y="96"/>
                  </a:lnTo>
                  <a:lnTo>
                    <a:pt x="173" y="100"/>
                  </a:lnTo>
                  <a:lnTo>
                    <a:pt x="153" y="102"/>
                  </a:lnTo>
                  <a:lnTo>
                    <a:pt x="130" y="102"/>
                  </a:lnTo>
                  <a:lnTo>
                    <a:pt x="109" y="100"/>
                  </a:lnTo>
                  <a:lnTo>
                    <a:pt x="89" y="96"/>
                  </a:lnTo>
                  <a:lnTo>
                    <a:pt x="66" y="90"/>
                  </a:lnTo>
                  <a:lnTo>
                    <a:pt x="45" y="81"/>
                  </a:lnTo>
                  <a:lnTo>
                    <a:pt x="58" y="69"/>
                  </a:lnTo>
                  <a:lnTo>
                    <a:pt x="70" y="56"/>
                  </a:lnTo>
                  <a:lnTo>
                    <a:pt x="79" y="41"/>
                  </a:lnTo>
                  <a:lnTo>
                    <a:pt x="90" y="24"/>
                  </a:lnTo>
                  <a:lnTo>
                    <a:pt x="92" y="11"/>
                  </a:lnTo>
                  <a:lnTo>
                    <a:pt x="85" y="2"/>
                  </a:lnTo>
                  <a:lnTo>
                    <a:pt x="73" y="0"/>
                  </a:lnTo>
                  <a:lnTo>
                    <a:pt x="64" y="7"/>
                  </a:lnTo>
                  <a:lnTo>
                    <a:pt x="56" y="17"/>
                  </a:lnTo>
                  <a:lnTo>
                    <a:pt x="51" y="28"/>
                  </a:lnTo>
                  <a:lnTo>
                    <a:pt x="45" y="37"/>
                  </a:lnTo>
                  <a:lnTo>
                    <a:pt x="39" y="49"/>
                  </a:lnTo>
                  <a:lnTo>
                    <a:pt x="39" y="47"/>
                  </a:lnTo>
                  <a:lnTo>
                    <a:pt x="36" y="49"/>
                  </a:lnTo>
                  <a:lnTo>
                    <a:pt x="30" y="52"/>
                  </a:lnTo>
                  <a:lnTo>
                    <a:pt x="26" y="56"/>
                  </a:lnTo>
                  <a:lnTo>
                    <a:pt x="21" y="60"/>
                  </a:lnTo>
                  <a:lnTo>
                    <a:pt x="17" y="62"/>
                  </a:lnTo>
                  <a:lnTo>
                    <a:pt x="11" y="66"/>
                  </a:lnTo>
                  <a:lnTo>
                    <a:pt x="7" y="69"/>
                  </a:lnTo>
                  <a:lnTo>
                    <a:pt x="2" y="75"/>
                  </a:lnTo>
                  <a:lnTo>
                    <a:pt x="0" y="83"/>
                  </a:lnTo>
                  <a:lnTo>
                    <a:pt x="2" y="90"/>
                  </a:lnTo>
                  <a:lnTo>
                    <a:pt x="7" y="96"/>
                  </a:lnTo>
                  <a:lnTo>
                    <a:pt x="36" y="111"/>
                  </a:lnTo>
                  <a:lnTo>
                    <a:pt x="66" y="122"/>
                  </a:lnTo>
                  <a:lnTo>
                    <a:pt x="96" y="128"/>
                  </a:lnTo>
                  <a:lnTo>
                    <a:pt x="126" y="132"/>
                  </a:lnTo>
                  <a:lnTo>
                    <a:pt x="156" y="132"/>
                  </a:lnTo>
                  <a:lnTo>
                    <a:pt x="187" y="130"/>
                  </a:lnTo>
                  <a:lnTo>
                    <a:pt x="217" y="124"/>
                  </a:lnTo>
                  <a:lnTo>
                    <a:pt x="249" y="115"/>
                  </a:lnTo>
                  <a:lnTo>
                    <a:pt x="255" y="111"/>
                  </a:lnTo>
                  <a:lnTo>
                    <a:pt x="258" y="105"/>
                  </a:lnTo>
                  <a:lnTo>
                    <a:pt x="260" y="98"/>
                  </a:lnTo>
                  <a:lnTo>
                    <a:pt x="258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47"/>
            <p:cNvSpPr>
              <a:spLocks/>
            </p:cNvSpPr>
            <p:nvPr/>
          </p:nvSpPr>
          <p:spPr bwMode="auto">
            <a:xfrm>
              <a:off x="1407" y="3623"/>
              <a:ext cx="119" cy="72"/>
            </a:xfrm>
            <a:custGeom>
              <a:avLst/>
              <a:gdLst>
                <a:gd name="T0" fmla="*/ 221 w 238"/>
                <a:gd name="T1" fmla="*/ 66 h 146"/>
                <a:gd name="T2" fmla="*/ 209 w 238"/>
                <a:gd name="T3" fmla="*/ 38 h 146"/>
                <a:gd name="T4" fmla="*/ 202 w 238"/>
                <a:gd name="T5" fmla="*/ 4 h 146"/>
                <a:gd name="T6" fmla="*/ 181 w 238"/>
                <a:gd name="T7" fmla="*/ 4 h 146"/>
                <a:gd name="T8" fmla="*/ 177 w 238"/>
                <a:gd name="T9" fmla="*/ 27 h 146"/>
                <a:gd name="T10" fmla="*/ 179 w 238"/>
                <a:gd name="T11" fmla="*/ 51 h 146"/>
                <a:gd name="T12" fmla="*/ 183 w 238"/>
                <a:gd name="T13" fmla="*/ 70 h 146"/>
                <a:gd name="T14" fmla="*/ 191 w 238"/>
                <a:gd name="T15" fmla="*/ 81 h 146"/>
                <a:gd name="T16" fmla="*/ 181 w 238"/>
                <a:gd name="T17" fmla="*/ 93 h 146"/>
                <a:gd name="T18" fmla="*/ 153 w 238"/>
                <a:gd name="T19" fmla="*/ 100 h 146"/>
                <a:gd name="T20" fmla="*/ 123 w 238"/>
                <a:gd name="T21" fmla="*/ 108 h 146"/>
                <a:gd name="T22" fmla="*/ 92 w 238"/>
                <a:gd name="T23" fmla="*/ 110 h 146"/>
                <a:gd name="T24" fmla="*/ 70 w 238"/>
                <a:gd name="T25" fmla="*/ 110 h 146"/>
                <a:gd name="T26" fmla="*/ 51 w 238"/>
                <a:gd name="T27" fmla="*/ 106 h 146"/>
                <a:gd name="T28" fmla="*/ 41 w 238"/>
                <a:gd name="T29" fmla="*/ 102 h 146"/>
                <a:gd name="T30" fmla="*/ 41 w 238"/>
                <a:gd name="T31" fmla="*/ 102 h 146"/>
                <a:gd name="T32" fmla="*/ 40 w 238"/>
                <a:gd name="T33" fmla="*/ 98 h 146"/>
                <a:gd name="T34" fmla="*/ 36 w 238"/>
                <a:gd name="T35" fmla="*/ 91 h 146"/>
                <a:gd name="T36" fmla="*/ 36 w 238"/>
                <a:gd name="T37" fmla="*/ 85 h 146"/>
                <a:gd name="T38" fmla="*/ 36 w 238"/>
                <a:gd name="T39" fmla="*/ 83 h 146"/>
                <a:gd name="T40" fmla="*/ 41 w 238"/>
                <a:gd name="T41" fmla="*/ 76 h 146"/>
                <a:gd name="T42" fmla="*/ 47 w 238"/>
                <a:gd name="T43" fmla="*/ 66 h 146"/>
                <a:gd name="T44" fmla="*/ 57 w 238"/>
                <a:gd name="T45" fmla="*/ 53 h 146"/>
                <a:gd name="T46" fmla="*/ 66 w 238"/>
                <a:gd name="T47" fmla="*/ 32 h 146"/>
                <a:gd name="T48" fmla="*/ 72 w 238"/>
                <a:gd name="T49" fmla="*/ 12 h 146"/>
                <a:gd name="T50" fmla="*/ 53 w 238"/>
                <a:gd name="T51" fmla="*/ 0 h 146"/>
                <a:gd name="T52" fmla="*/ 40 w 238"/>
                <a:gd name="T53" fmla="*/ 17 h 146"/>
                <a:gd name="T54" fmla="*/ 28 w 238"/>
                <a:gd name="T55" fmla="*/ 36 h 146"/>
                <a:gd name="T56" fmla="*/ 19 w 238"/>
                <a:gd name="T57" fmla="*/ 55 h 146"/>
                <a:gd name="T58" fmla="*/ 4 w 238"/>
                <a:gd name="T59" fmla="*/ 74 h 146"/>
                <a:gd name="T60" fmla="*/ 2 w 238"/>
                <a:gd name="T61" fmla="*/ 98 h 146"/>
                <a:gd name="T62" fmla="*/ 11 w 238"/>
                <a:gd name="T63" fmla="*/ 117 h 146"/>
                <a:gd name="T64" fmla="*/ 28 w 238"/>
                <a:gd name="T65" fmla="*/ 130 h 146"/>
                <a:gd name="T66" fmla="*/ 49 w 238"/>
                <a:gd name="T67" fmla="*/ 138 h 146"/>
                <a:gd name="T68" fmla="*/ 81 w 238"/>
                <a:gd name="T69" fmla="*/ 146 h 146"/>
                <a:gd name="T70" fmla="*/ 123 w 238"/>
                <a:gd name="T71" fmla="*/ 142 h 146"/>
                <a:gd name="T72" fmla="*/ 166 w 238"/>
                <a:gd name="T73" fmla="*/ 132 h 146"/>
                <a:gd name="T74" fmla="*/ 206 w 238"/>
                <a:gd name="T75" fmla="*/ 117 h 146"/>
                <a:gd name="T76" fmla="*/ 230 w 238"/>
                <a:gd name="T77" fmla="*/ 106 h 146"/>
                <a:gd name="T78" fmla="*/ 238 w 238"/>
                <a:gd name="T79" fmla="*/ 9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8" h="146">
                  <a:moveTo>
                    <a:pt x="234" y="87"/>
                  </a:moveTo>
                  <a:lnTo>
                    <a:pt x="221" y="66"/>
                  </a:lnTo>
                  <a:lnTo>
                    <a:pt x="213" y="53"/>
                  </a:lnTo>
                  <a:lnTo>
                    <a:pt x="209" y="38"/>
                  </a:lnTo>
                  <a:lnTo>
                    <a:pt x="208" y="15"/>
                  </a:lnTo>
                  <a:lnTo>
                    <a:pt x="202" y="4"/>
                  </a:lnTo>
                  <a:lnTo>
                    <a:pt x="191" y="0"/>
                  </a:lnTo>
                  <a:lnTo>
                    <a:pt x="181" y="4"/>
                  </a:lnTo>
                  <a:lnTo>
                    <a:pt x="177" y="15"/>
                  </a:lnTo>
                  <a:lnTo>
                    <a:pt x="177" y="27"/>
                  </a:lnTo>
                  <a:lnTo>
                    <a:pt x="177" y="38"/>
                  </a:lnTo>
                  <a:lnTo>
                    <a:pt x="179" y="51"/>
                  </a:lnTo>
                  <a:lnTo>
                    <a:pt x="181" y="63"/>
                  </a:lnTo>
                  <a:lnTo>
                    <a:pt x="183" y="70"/>
                  </a:lnTo>
                  <a:lnTo>
                    <a:pt x="187" y="76"/>
                  </a:lnTo>
                  <a:lnTo>
                    <a:pt x="191" y="81"/>
                  </a:lnTo>
                  <a:lnTo>
                    <a:pt x="196" y="87"/>
                  </a:lnTo>
                  <a:lnTo>
                    <a:pt x="181" y="93"/>
                  </a:lnTo>
                  <a:lnTo>
                    <a:pt x="166" y="97"/>
                  </a:lnTo>
                  <a:lnTo>
                    <a:pt x="153" y="100"/>
                  </a:lnTo>
                  <a:lnTo>
                    <a:pt x="138" y="104"/>
                  </a:lnTo>
                  <a:lnTo>
                    <a:pt x="123" y="108"/>
                  </a:lnTo>
                  <a:lnTo>
                    <a:pt x="108" y="110"/>
                  </a:lnTo>
                  <a:lnTo>
                    <a:pt x="92" y="110"/>
                  </a:lnTo>
                  <a:lnTo>
                    <a:pt x="77" y="112"/>
                  </a:lnTo>
                  <a:lnTo>
                    <a:pt x="70" y="110"/>
                  </a:lnTo>
                  <a:lnTo>
                    <a:pt x="60" y="108"/>
                  </a:lnTo>
                  <a:lnTo>
                    <a:pt x="51" y="106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98"/>
                  </a:lnTo>
                  <a:lnTo>
                    <a:pt x="38" y="95"/>
                  </a:lnTo>
                  <a:lnTo>
                    <a:pt x="36" y="91"/>
                  </a:lnTo>
                  <a:lnTo>
                    <a:pt x="34" y="87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38" y="81"/>
                  </a:lnTo>
                  <a:lnTo>
                    <a:pt x="41" y="76"/>
                  </a:lnTo>
                  <a:lnTo>
                    <a:pt x="45" y="72"/>
                  </a:lnTo>
                  <a:lnTo>
                    <a:pt x="47" y="66"/>
                  </a:lnTo>
                  <a:lnTo>
                    <a:pt x="51" y="63"/>
                  </a:lnTo>
                  <a:lnTo>
                    <a:pt x="57" y="53"/>
                  </a:lnTo>
                  <a:lnTo>
                    <a:pt x="62" y="44"/>
                  </a:lnTo>
                  <a:lnTo>
                    <a:pt x="66" y="32"/>
                  </a:lnTo>
                  <a:lnTo>
                    <a:pt x="72" y="23"/>
                  </a:lnTo>
                  <a:lnTo>
                    <a:pt x="72" y="12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3" y="8"/>
                  </a:lnTo>
                  <a:lnTo>
                    <a:pt x="40" y="17"/>
                  </a:lnTo>
                  <a:lnTo>
                    <a:pt x="34" y="27"/>
                  </a:lnTo>
                  <a:lnTo>
                    <a:pt x="28" y="36"/>
                  </a:lnTo>
                  <a:lnTo>
                    <a:pt x="25" y="46"/>
                  </a:lnTo>
                  <a:lnTo>
                    <a:pt x="19" y="55"/>
                  </a:lnTo>
                  <a:lnTo>
                    <a:pt x="9" y="64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6" y="108"/>
                  </a:lnTo>
                  <a:lnTo>
                    <a:pt x="11" y="117"/>
                  </a:lnTo>
                  <a:lnTo>
                    <a:pt x="19" y="125"/>
                  </a:lnTo>
                  <a:lnTo>
                    <a:pt x="28" y="130"/>
                  </a:lnTo>
                  <a:lnTo>
                    <a:pt x="40" y="134"/>
                  </a:lnTo>
                  <a:lnTo>
                    <a:pt x="49" y="138"/>
                  </a:lnTo>
                  <a:lnTo>
                    <a:pt x="60" y="142"/>
                  </a:lnTo>
                  <a:lnTo>
                    <a:pt x="81" y="146"/>
                  </a:lnTo>
                  <a:lnTo>
                    <a:pt x="102" y="146"/>
                  </a:lnTo>
                  <a:lnTo>
                    <a:pt x="123" y="142"/>
                  </a:lnTo>
                  <a:lnTo>
                    <a:pt x="145" y="138"/>
                  </a:lnTo>
                  <a:lnTo>
                    <a:pt x="166" y="132"/>
                  </a:lnTo>
                  <a:lnTo>
                    <a:pt x="187" y="125"/>
                  </a:lnTo>
                  <a:lnTo>
                    <a:pt x="206" y="117"/>
                  </a:lnTo>
                  <a:lnTo>
                    <a:pt x="224" y="110"/>
                  </a:lnTo>
                  <a:lnTo>
                    <a:pt x="230" y="106"/>
                  </a:lnTo>
                  <a:lnTo>
                    <a:pt x="236" y="100"/>
                  </a:lnTo>
                  <a:lnTo>
                    <a:pt x="238" y="93"/>
                  </a:lnTo>
                  <a:lnTo>
                    <a:pt x="234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48"/>
            <p:cNvSpPr>
              <a:spLocks/>
            </p:cNvSpPr>
            <p:nvPr/>
          </p:nvSpPr>
          <p:spPr bwMode="auto">
            <a:xfrm>
              <a:off x="157" y="2346"/>
              <a:ext cx="493" cy="1133"/>
            </a:xfrm>
            <a:custGeom>
              <a:avLst/>
              <a:gdLst>
                <a:gd name="T0" fmla="*/ 868 w 985"/>
                <a:gd name="T1" fmla="*/ 91 h 2266"/>
                <a:gd name="T2" fmla="*/ 879 w 985"/>
                <a:gd name="T3" fmla="*/ 149 h 2266"/>
                <a:gd name="T4" fmla="*/ 861 w 985"/>
                <a:gd name="T5" fmla="*/ 223 h 2266"/>
                <a:gd name="T6" fmla="*/ 827 w 985"/>
                <a:gd name="T7" fmla="*/ 306 h 2266"/>
                <a:gd name="T8" fmla="*/ 789 w 985"/>
                <a:gd name="T9" fmla="*/ 393 h 2266"/>
                <a:gd name="T10" fmla="*/ 783 w 985"/>
                <a:gd name="T11" fmla="*/ 474 h 2266"/>
                <a:gd name="T12" fmla="*/ 798 w 985"/>
                <a:gd name="T13" fmla="*/ 549 h 2266"/>
                <a:gd name="T14" fmla="*/ 827 w 985"/>
                <a:gd name="T15" fmla="*/ 617 h 2266"/>
                <a:gd name="T16" fmla="*/ 853 w 985"/>
                <a:gd name="T17" fmla="*/ 680 h 2266"/>
                <a:gd name="T18" fmla="*/ 878 w 985"/>
                <a:gd name="T19" fmla="*/ 729 h 2266"/>
                <a:gd name="T20" fmla="*/ 893 w 985"/>
                <a:gd name="T21" fmla="*/ 770 h 2266"/>
                <a:gd name="T22" fmla="*/ 887 w 985"/>
                <a:gd name="T23" fmla="*/ 810 h 2266"/>
                <a:gd name="T24" fmla="*/ 855 w 985"/>
                <a:gd name="T25" fmla="*/ 853 h 2266"/>
                <a:gd name="T26" fmla="*/ 796 w 985"/>
                <a:gd name="T27" fmla="*/ 906 h 2266"/>
                <a:gd name="T28" fmla="*/ 738 w 985"/>
                <a:gd name="T29" fmla="*/ 970 h 2266"/>
                <a:gd name="T30" fmla="*/ 706 w 985"/>
                <a:gd name="T31" fmla="*/ 1046 h 2266"/>
                <a:gd name="T32" fmla="*/ 723 w 985"/>
                <a:gd name="T33" fmla="*/ 1129 h 2266"/>
                <a:gd name="T34" fmla="*/ 776 w 985"/>
                <a:gd name="T35" fmla="*/ 1187 h 2266"/>
                <a:gd name="T36" fmla="*/ 845 w 985"/>
                <a:gd name="T37" fmla="*/ 1236 h 2266"/>
                <a:gd name="T38" fmla="*/ 917 w 985"/>
                <a:gd name="T39" fmla="*/ 1295 h 2266"/>
                <a:gd name="T40" fmla="*/ 976 w 985"/>
                <a:gd name="T41" fmla="*/ 1382 h 2266"/>
                <a:gd name="T42" fmla="*/ 983 w 985"/>
                <a:gd name="T43" fmla="*/ 1480 h 2266"/>
                <a:gd name="T44" fmla="*/ 953 w 985"/>
                <a:gd name="T45" fmla="*/ 1580 h 2266"/>
                <a:gd name="T46" fmla="*/ 898 w 985"/>
                <a:gd name="T47" fmla="*/ 1666 h 2266"/>
                <a:gd name="T48" fmla="*/ 842 w 985"/>
                <a:gd name="T49" fmla="*/ 1746 h 2266"/>
                <a:gd name="T50" fmla="*/ 811 w 985"/>
                <a:gd name="T51" fmla="*/ 1857 h 2266"/>
                <a:gd name="T52" fmla="*/ 796 w 985"/>
                <a:gd name="T53" fmla="*/ 1982 h 2266"/>
                <a:gd name="T54" fmla="*/ 778 w 985"/>
                <a:gd name="T55" fmla="*/ 2083 h 2266"/>
                <a:gd name="T56" fmla="*/ 747 w 985"/>
                <a:gd name="T57" fmla="*/ 2142 h 2266"/>
                <a:gd name="T58" fmla="*/ 728 w 985"/>
                <a:gd name="T59" fmla="*/ 2199 h 2266"/>
                <a:gd name="T60" fmla="*/ 693 w 985"/>
                <a:gd name="T61" fmla="*/ 2248 h 2266"/>
                <a:gd name="T62" fmla="*/ 606 w 985"/>
                <a:gd name="T63" fmla="*/ 2266 h 2266"/>
                <a:gd name="T64" fmla="*/ 489 w 985"/>
                <a:gd name="T65" fmla="*/ 2249 h 2266"/>
                <a:gd name="T66" fmla="*/ 404 w 985"/>
                <a:gd name="T67" fmla="*/ 2206 h 2266"/>
                <a:gd name="T68" fmla="*/ 323 w 985"/>
                <a:gd name="T69" fmla="*/ 2131 h 2266"/>
                <a:gd name="T70" fmla="*/ 246 w 985"/>
                <a:gd name="T71" fmla="*/ 2027 h 2266"/>
                <a:gd name="T72" fmla="*/ 176 w 985"/>
                <a:gd name="T73" fmla="*/ 1897 h 2266"/>
                <a:gd name="T74" fmla="*/ 113 w 985"/>
                <a:gd name="T75" fmla="*/ 1740 h 2266"/>
                <a:gd name="T76" fmla="*/ 63 w 985"/>
                <a:gd name="T77" fmla="*/ 1561 h 2266"/>
                <a:gd name="T78" fmla="*/ 23 w 985"/>
                <a:gd name="T79" fmla="*/ 1359 h 2266"/>
                <a:gd name="T80" fmla="*/ 0 w 985"/>
                <a:gd name="T81" fmla="*/ 1134 h 2266"/>
                <a:gd name="T82" fmla="*/ 23 w 985"/>
                <a:gd name="T83" fmla="*/ 893 h 2266"/>
                <a:gd name="T84" fmla="*/ 85 w 985"/>
                <a:gd name="T85" fmla="*/ 648 h 2266"/>
                <a:gd name="T86" fmla="*/ 183 w 985"/>
                <a:gd name="T87" fmla="*/ 417 h 2266"/>
                <a:gd name="T88" fmla="*/ 306 w 985"/>
                <a:gd name="T89" fmla="*/ 221 h 2266"/>
                <a:gd name="T90" fmla="*/ 449 w 985"/>
                <a:gd name="T91" fmla="*/ 78 h 2266"/>
                <a:gd name="T92" fmla="*/ 606 w 985"/>
                <a:gd name="T93" fmla="*/ 4 h 2266"/>
                <a:gd name="T94" fmla="*/ 766 w 985"/>
                <a:gd name="T95" fmla="*/ 21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5" h="2266">
                  <a:moveTo>
                    <a:pt x="847" y="68"/>
                  </a:moveTo>
                  <a:lnTo>
                    <a:pt x="868" y="91"/>
                  </a:lnTo>
                  <a:lnTo>
                    <a:pt x="878" y="117"/>
                  </a:lnTo>
                  <a:lnTo>
                    <a:pt x="879" y="149"/>
                  </a:lnTo>
                  <a:lnTo>
                    <a:pt x="872" y="183"/>
                  </a:lnTo>
                  <a:lnTo>
                    <a:pt x="861" y="223"/>
                  </a:lnTo>
                  <a:lnTo>
                    <a:pt x="845" y="263"/>
                  </a:lnTo>
                  <a:lnTo>
                    <a:pt x="827" y="306"/>
                  </a:lnTo>
                  <a:lnTo>
                    <a:pt x="806" y="349"/>
                  </a:lnTo>
                  <a:lnTo>
                    <a:pt x="789" y="393"/>
                  </a:lnTo>
                  <a:lnTo>
                    <a:pt x="783" y="434"/>
                  </a:lnTo>
                  <a:lnTo>
                    <a:pt x="783" y="474"/>
                  </a:lnTo>
                  <a:lnTo>
                    <a:pt x="789" y="512"/>
                  </a:lnTo>
                  <a:lnTo>
                    <a:pt x="798" y="549"/>
                  </a:lnTo>
                  <a:lnTo>
                    <a:pt x="811" y="583"/>
                  </a:lnTo>
                  <a:lnTo>
                    <a:pt x="827" y="617"/>
                  </a:lnTo>
                  <a:lnTo>
                    <a:pt x="840" y="649"/>
                  </a:lnTo>
                  <a:lnTo>
                    <a:pt x="853" y="680"/>
                  </a:lnTo>
                  <a:lnTo>
                    <a:pt x="866" y="704"/>
                  </a:lnTo>
                  <a:lnTo>
                    <a:pt x="878" y="729"/>
                  </a:lnTo>
                  <a:lnTo>
                    <a:pt x="887" y="751"/>
                  </a:lnTo>
                  <a:lnTo>
                    <a:pt x="893" y="770"/>
                  </a:lnTo>
                  <a:lnTo>
                    <a:pt x="893" y="791"/>
                  </a:lnTo>
                  <a:lnTo>
                    <a:pt x="887" y="810"/>
                  </a:lnTo>
                  <a:lnTo>
                    <a:pt x="876" y="831"/>
                  </a:lnTo>
                  <a:lnTo>
                    <a:pt x="855" y="853"/>
                  </a:lnTo>
                  <a:lnTo>
                    <a:pt x="827" y="878"/>
                  </a:lnTo>
                  <a:lnTo>
                    <a:pt x="796" y="906"/>
                  </a:lnTo>
                  <a:lnTo>
                    <a:pt x="764" y="936"/>
                  </a:lnTo>
                  <a:lnTo>
                    <a:pt x="738" y="970"/>
                  </a:lnTo>
                  <a:lnTo>
                    <a:pt x="715" y="1006"/>
                  </a:lnTo>
                  <a:lnTo>
                    <a:pt x="706" y="1046"/>
                  </a:lnTo>
                  <a:lnTo>
                    <a:pt x="708" y="1089"/>
                  </a:lnTo>
                  <a:lnTo>
                    <a:pt x="723" y="1129"/>
                  </a:lnTo>
                  <a:lnTo>
                    <a:pt x="745" y="1161"/>
                  </a:lnTo>
                  <a:lnTo>
                    <a:pt x="776" y="1187"/>
                  </a:lnTo>
                  <a:lnTo>
                    <a:pt x="810" y="1212"/>
                  </a:lnTo>
                  <a:lnTo>
                    <a:pt x="845" y="1236"/>
                  </a:lnTo>
                  <a:lnTo>
                    <a:pt x="881" y="1263"/>
                  </a:lnTo>
                  <a:lnTo>
                    <a:pt x="917" y="1295"/>
                  </a:lnTo>
                  <a:lnTo>
                    <a:pt x="951" y="1334"/>
                  </a:lnTo>
                  <a:lnTo>
                    <a:pt x="976" y="1382"/>
                  </a:lnTo>
                  <a:lnTo>
                    <a:pt x="985" y="1429"/>
                  </a:lnTo>
                  <a:lnTo>
                    <a:pt x="983" y="1480"/>
                  </a:lnTo>
                  <a:lnTo>
                    <a:pt x="972" y="1531"/>
                  </a:lnTo>
                  <a:lnTo>
                    <a:pt x="953" y="1580"/>
                  </a:lnTo>
                  <a:lnTo>
                    <a:pt x="928" y="1625"/>
                  </a:lnTo>
                  <a:lnTo>
                    <a:pt x="898" y="1666"/>
                  </a:lnTo>
                  <a:lnTo>
                    <a:pt x="868" y="1704"/>
                  </a:lnTo>
                  <a:lnTo>
                    <a:pt x="842" y="1746"/>
                  </a:lnTo>
                  <a:lnTo>
                    <a:pt x="823" y="1799"/>
                  </a:lnTo>
                  <a:lnTo>
                    <a:pt x="811" y="1857"/>
                  </a:lnTo>
                  <a:lnTo>
                    <a:pt x="802" y="1919"/>
                  </a:lnTo>
                  <a:lnTo>
                    <a:pt x="796" y="1982"/>
                  </a:lnTo>
                  <a:lnTo>
                    <a:pt x="789" y="2036"/>
                  </a:lnTo>
                  <a:lnTo>
                    <a:pt x="778" y="2083"/>
                  </a:lnTo>
                  <a:lnTo>
                    <a:pt x="762" y="2116"/>
                  </a:lnTo>
                  <a:lnTo>
                    <a:pt x="747" y="2142"/>
                  </a:lnTo>
                  <a:lnTo>
                    <a:pt x="738" y="2170"/>
                  </a:lnTo>
                  <a:lnTo>
                    <a:pt x="728" y="2199"/>
                  </a:lnTo>
                  <a:lnTo>
                    <a:pt x="715" y="2225"/>
                  </a:lnTo>
                  <a:lnTo>
                    <a:pt x="693" y="2248"/>
                  </a:lnTo>
                  <a:lnTo>
                    <a:pt x="659" y="2263"/>
                  </a:lnTo>
                  <a:lnTo>
                    <a:pt x="606" y="2266"/>
                  </a:lnTo>
                  <a:lnTo>
                    <a:pt x="532" y="2261"/>
                  </a:lnTo>
                  <a:lnTo>
                    <a:pt x="489" y="2249"/>
                  </a:lnTo>
                  <a:lnTo>
                    <a:pt x="447" y="2233"/>
                  </a:lnTo>
                  <a:lnTo>
                    <a:pt x="404" y="2206"/>
                  </a:lnTo>
                  <a:lnTo>
                    <a:pt x="362" y="2172"/>
                  </a:lnTo>
                  <a:lnTo>
                    <a:pt x="323" y="2131"/>
                  </a:lnTo>
                  <a:lnTo>
                    <a:pt x="283" y="2083"/>
                  </a:lnTo>
                  <a:lnTo>
                    <a:pt x="246" y="2027"/>
                  </a:lnTo>
                  <a:lnTo>
                    <a:pt x="210" y="1965"/>
                  </a:lnTo>
                  <a:lnTo>
                    <a:pt x="176" y="1897"/>
                  </a:lnTo>
                  <a:lnTo>
                    <a:pt x="144" y="1821"/>
                  </a:lnTo>
                  <a:lnTo>
                    <a:pt x="113" y="1740"/>
                  </a:lnTo>
                  <a:lnTo>
                    <a:pt x="87" y="1653"/>
                  </a:lnTo>
                  <a:lnTo>
                    <a:pt x="63" y="1561"/>
                  </a:lnTo>
                  <a:lnTo>
                    <a:pt x="42" y="1463"/>
                  </a:lnTo>
                  <a:lnTo>
                    <a:pt x="23" y="1359"/>
                  </a:lnTo>
                  <a:lnTo>
                    <a:pt x="8" y="1249"/>
                  </a:lnTo>
                  <a:lnTo>
                    <a:pt x="0" y="1134"/>
                  </a:lnTo>
                  <a:lnTo>
                    <a:pt x="6" y="1016"/>
                  </a:lnTo>
                  <a:lnTo>
                    <a:pt x="23" y="893"/>
                  </a:lnTo>
                  <a:lnTo>
                    <a:pt x="49" y="768"/>
                  </a:lnTo>
                  <a:lnTo>
                    <a:pt x="85" y="648"/>
                  </a:lnTo>
                  <a:lnTo>
                    <a:pt x="130" y="529"/>
                  </a:lnTo>
                  <a:lnTo>
                    <a:pt x="183" y="417"/>
                  </a:lnTo>
                  <a:lnTo>
                    <a:pt x="242" y="314"/>
                  </a:lnTo>
                  <a:lnTo>
                    <a:pt x="306" y="221"/>
                  </a:lnTo>
                  <a:lnTo>
                    <a:pt x="376" y="142"/>
                  </a:lnTo>
                  <a:lnTo>
                    <a:pt x="449" y="78"/>
                  </a:lnTo>
                  <a:lnTo>
                    <a:pt x="527" y="31"/>
                  </a:lnTo>
                  <a:lnTo>
                    <a:pt x="606" y="4"/>
                  </a:lnTo>
                  <a:lnTo>
                    <a:pt x="685" y="0"/>
                  </a:lnTo>
                  <a:lnTo>
                    <a:pt x="766" y="21"/>
                  </a:lnTo>
                  <a:lnTo>
                    <a:pt x="847" y="68"/>
                  </a:lnTo>
                  <a:close/>
                </a:path>
              </a:pathLst>
            </a:custGeom>
            <a:solidFill>
              <a:srgbClr val="F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49"/>
            <p:cNvSpPr>
              <a:spLocks/>
            </p:cNvSpPr>
            <p:nvPr/>
          </p:nvSpPr>
          <p:spPr bwMode="auto">
            <a:xfrm>
              <a:off x="1306" y="2258"/>
              <a:ext cx="409" cy="419"/>
            </a:xfrm>
            <a:custGeom>
              <a:avLst/>
              <a:gdLst>
                <a:gd name="T0" fmla="*/ 313 w 819"/>
                <a:gd name="T1" fmla="*/ 28 h 838"/>
                <a:gd name="T2" fmla="*/ 249 w 819"/>
                <a:gd name="T3" fmla="*/ 17 h 838"/>
                <a:gd name="T4" fmla="*/ 193 w 819"/>
                <a:gd name="T5" fmla="*/ 6 h 838"/>
                <a:gd name="T6" fmla="*/ 144 w 819"/>
                <a:gd name="T7" fmla="*/ 0 h 838"/>
                <a:gd name="T8" fmla="*/ 102 w 819"/>
                <a:gd name="T9" fmla="*/ 2 h 838"/>
                <a:gd name="T10" fmla="*/ 68 w 819"/>
                <a:gd name="T11" fmla="*/ 13 h 838"/>
                <a:gd name="T12" fmla="*/ 42 w 819"/>
                <a:gd name="T13" fmla="*/ 38 h 838"/>
                <a:gd name="T14" fmla="*/ 23 w 819"/>
                <a:gd name="T15" fmla="*/ 77 h 838"/>
                <a:gd name="T16" fmla="*/ 4 w 819"/>
                <a:gd name="T17" fmla="*/ 157 h 838"/>
                <a:gd name="T18" fmla="*/ 0 w 819"/>
                <a:gd name="T19" fmla="*/ 245 h 838"/>
                <a:gd name="T20" fmla="*/ 15 w 819"/>
                <a:gd name="T21" fmla="*/ 319 h 838"/>
                <a:gd name="T22" fmla="*/ 49 w 819"/>
                <a:gd name="T23" fmla="*/ 396 h 838"/>
                <a:gd name="T24" fmla="*/ 91 w 819"/>
                <a:gd name="T25" fmla="*/ 485 h 838"/>
                <a:gd name="T26" fmla="*/ 111 w 819"/>
                <a:gd name="T27" fmla="*/ 568 h 838"/>
                <a:gd name="T28" fmla="*/ 128 w 819"/>
                <a:gd name="T29" fmla="*/ 645 h 838"/>
                <a:gd name="T30" fmla="*/ 160 w 819"/>
                <a:gd name="T31" fmla="*/ 724 h 838"/>
                <a:gd name="T32" fmla="*/ 206 w 819"/>
                <a:gd name="T33" fmla="*/ 789 h 838"/>
                <a:gd name="T34" fmla="*/ 240 w 819"/>
                <a:gd name="T35" fmla="*/ 817 h 838"/>
                <a:gd name="T36" fmla="*/ 274 w 819"/>
                <a:gd name="T37" fmla="*/ 834 h 838"/>
                <a:gd name="T38" fmla="*/ 310 w 819"/>
                <a:gd name="T39" fmla="*/ 838 h 838"/>
                <a:gd name="T40" fmla="*/ 347 w 819"/>
                <a:gd name="T41" fmla="*/ 834 h 838"/>
                <a:gd name="T42" fmla="*/ 387 w 819"/>
                <a:gd name="T43" fmla="*/ 823 h 838"/>
                <a:gd name="T44" fmla="*/ 430 w 819"/>
                <a:gd name="T45" fmla="*/ 806 h 838"/>
                <a:gd name="T46" fmla="*/ 477 w 819"/>
                <a:gd name="T47" fmla="*/ 787 h 838"/>
                <a:gd name="T48" fmla="*/ 530 w 819"/>
                <a:gd name="T49" fmla="*/ 766 h 838"/>
                <a:gd name="T50" fmla="*/ 585 w 819"/>
                <a:gd name="T51" fmla="*/ 749 h 838"/>
                <a:gd name="T52" fmla="*/ 640 w 819"/>
                <a:gd name="T53" fmla="*/ 734 h 838"/>
                <a:gd name="T54" fmla="*/ 693 w 819"/>
                <a:gd name="T55" fmla="*/ 717 h 838"/>
                <a:gd name="T56" fmla="*/ 738 w 819"/>
                <a:gd name="T57" fmla="*/ 694 h 838"/>
                <a:gd name="T58" fmla="*/ 777 w 819"/>
                <a:gd name="T59" fmla="*/ 664 h 838"/>
                <a:gd name="T60" fmla="*/ 804 w 819"/>
                <a:gd name="T61" fmla="*/ 624 h 838"/>
                <a:gd name="T62" fmla="*/ 817 w 819"/>
                <a:gd name="T63" fmla="*/ 572 h 838"/>
                <a:gd name="T64" fmla="*/ 815 w 819"/>
                <a:gd name="T65" fmla="*/ 502 h 838"/>
                <a:gd name="T66" fmla="*/ 792 w 819"/>
                <a:gd name="T67" fmla="*/ 424 h 838"/>
                <a:gd name="T68" fmla="*/ 751 w 819"/>
                <a:gd name="T69" fmla="*/ 345 h 838"/>
                <a:gd name="T70" fmla="*/ 696 w 819"/>
                <a:gd name="T71" fmla="*/ 266 h 838"/>
                <a:gd name="T72" fmla="*/ 630 w 819"/>
                <a:gd name="T73" fmla="*/ 192 h 838"/>
                <a:gd name="T74" fmla="*/ 557 w 819"/>
                <a:gd name="T75" fmla="*/ 128 h 838"/>
                <a:gd name="T76" fmla="*/ 476 w 819"/>
                <a:gd name="T77" fmla="*/ 77 h 838"/>
                <a:gd name="T78" fmla="*/ 391 w 819"/>
                <a:gd name="T79" fmla="*/ 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9" h="838">
                  <a:moveTo>
                    <a:pt x="349" y="34"/>
                  </a:moveTo>
                  <a:lnTo>
                    <a:pt x="313" y="28"/>
                  </a:lnTo>
                  <a:lnTo>
                    <a:pt x="281" y="23"/>
                  </a:lnTo>
                  <a:lnTo>
                    <a:pt x="249" y="17"/>
                  </a:lnTo>
                  <a:lnTo>
                    <a:pt x="219" y="11"/>
                  </a:lnTo>
                  <a:lnTo>
                    <a:pt x="193" y="6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3" y="0"/>
                  </a:lnTo>
                  <a:lnTo>
                    <a:pt x="102" y="2"/>
                  </a:lnTo>
                  <a:lnTo>
                    <a:pt x="85" y="6"/>
                  </a:lnTo>
                  <a:lnTo>
                    <a:pt x="68" y="13"/>
                  </a:lnTo>
                  <a:lnTo>
                    <a:pt x="55" y="24"/>
                  </a:lnTo>
                  <a:lnTo>
                    <a:pt x="42" y="38"/>
                  </a:lnTo>
                  <a:lnTo>
                    <a:pt x="32" y="55"/>
                  </a:lnTo>
                  <a:lnTo>
                    <a:pt x="23" y="77"/>
                  </a:lnTo>
                  <a:lnTo>
                    <a:pt x="15" y="104"/>
                  </a:lnTo>
                  <a:lnTo>
                    <a:pt x="4" y="157"/>
                  </a:lnTo>
                  <a:lnTo>
                    <a:pt x="0" y="204"/>
                  </a:lnTo>
                  <a:lnTo>
                    <a:pt x="0" y="245"/>
                  </a:lnTo>
                  <a:lnTo>
                    <a:pt x="6" y="283"/>
                  </a:lnTo>
                  <a:lnTo>
                    <a:pt x="15" y="319"/>
                  </a:lnTo>
                  <a:lnTo>
                    <a:pt x="30" y="357"/>
                  </a:lnTo>
                  <a:lnTo>
                    <a:pt x="49" y="396"/>
                  </a:lnTo>
                  <a:lnTo>
                    <a:pt x="70" y="440"/>
                  </a:lnTo>
                  <a:lnTo>
                    <a:pt x="91" y="485"/>
                  </a:lnTo>
                  <a:lnTo>
                    <a:pt x="102" y="528"/>
                  </a:lnTo>
                  <a:lnTo>
                    <a:pt x="111" y="568"/>
                  </a:lnTo>
                  <a:lnTo>
                    <a:pt x="119" y="606"/>
                  </a:lnTo>
                  <a:lnTo>
                    <a:pt x="128" y="645"/>
                  </a:lnTo>
                  <a:lnTo>
                    <a:pt x="142" y="685"/>
                  </a:lnTo>
                  <a:lnTo>
                    <a:pt x="160" y="724"/>
                  </a:lnTo>
                  <a:lnTo>
                    <a:pt x="189" y="768"/>
                  </a:lnTo>
                  <a:lnTo>
                    <a:pt x="206" y="789"/>
                  </a:lnTo>
                  <a:lnTo>
                    <a:pt x="223" y="804"/>
                  </a:lnTo>
                  <a:lnTo>
                    <a:pt x="240" y="817"/>
                  </a:lnTo>
                  <a:lnTo>
                    <a:pt x="257" y="826"/>
                  </a:lnTo>
                  <a:lnTo>
                    <a:pt x="274" y="834"/>
                  </a:lnTo>
                  <a:lnTo>
                    <a:pt x="291" y="838"/>
                  </a:lnTo>
                  <a:lnTo>
                    <a:pt x="310" y="838"/>
                  </a:lnTo>
                  <a:lnTo>
                    <a:pt x="328" y="838"/>
                  </a:lnTo>
                  <a:lnTo>
                    <a:pt x="347" y="834"/>
                  </a:lnTo>
                  <a:lnTo>
                    <a:pt x="366" y="830"/>
                  </a:lnTo>
                  <a:lnTo>
                    <a:pt x="387" y="823"/>
                  </a:lnTo>
                  <a:lnTo>
                    <a:pt x="408" y="815"/>
                  </a:lnTo>
                  <a:lnTo>
                    <a:pt x="430" y="806"/>
                  </a:lnTo>
                  <a:lnTo>
                    <a:pt x="455" y="796"/>
                  </a:lnTo>
                  <a:lnTo>
                    <a:pt x="477" y="787"/>
                  </a:lnTo>
                  <a:lnTo>
                    <a:pt x="504" y="775"/>
                  </a:lnTo>
                  <a:lnTo>
                    <a:pt x="530" y="766"/>
                  </a:lnTo>
                  <a:lnTo>
                    <a:pt x="559" y="757"/>
                  </a:lnTo>
                  <a:lnTo>
                    <a:pt x="585" y="749"/>
                  </a:lnTo>
                  <a:lnTo>
                    <a:pt x="613" y="741"/>
                  </a:lnTo>
                  <a:lnTo>
                    <a:pt x="640" y="734"/>
                  </a:lnTo>
                  <a:lnTo>
                    <a:pt x="666" y="724"/>
                  </a:lnTo>
                  <a:lnTo>
                    <a:pt x="693" y="717"/>
                  </a:lnTo>
                  <a:lnTo>
                    <a:pt x="715" y="706"/>
                  </a:lnTo>
                  <a:lnTo>
                    <a:pt x="738" y="694"/>
                  </a:lnTo>
                  <a:lnTo>
                    <a:pt x="759" y="681"/>
                  </a:lnTo>
                  <a:lnTo>
                    <a:pt x="777" y="664"/>
                  </a:lnTo>
                  <a:lnTo>
                    <a:pt x="792" y="647"/>
                  </a:lnTo>
                  <a:lnTo>
                    <a:pt x="804" y="624"/>
                  </a:lnTo>
                  <a:lnTo>
                    <a:pt x="813" y="600"/>
                  </a:lnTo>
                  <a:lnTo>
                    <a:pt x="817" y="572"/>
                  </a:lnTo>
                  <a:lnTo>
                    <a:pt x="819" y="538"/>
                  </a:lnTo>
                  <a:lnTo>
                    <a:pt x="815" y="502"/>
                  </a:lnTo>
                  <a:lnTo>
                    <a:pt x="806" y="464"/>
                  </a:lnTo>
                  <a:lnTo>
                    <a:pt x="792" y="424"/>
                  </a:lnTo>
                  <a:lnTo>
                    <a:pt x="774" y="385"/>
                  </a:lnTo>
                  <a:lnTo>
                    <a:pt x="751" y="345"/>
                  </a:lnTo>
                  <a:lnTo>
                    <a:pt x="726" y="306"/>
                  </a:lnTo>
                  <a:lnTo>
                    <a:pt x="696" y="266"/>
                  </a:lnTo>
                  <a:lnTo>
                    <a:pt x="666" y="228"/>
                  </a:lnTo>
                  <a:lnTo>
                    <a:pt x="630" y="192"/>
                  </a:lnTo>
                  <a:lnTo>
                    <a:pt x="594" y="158"/>
                  </a:lnTo>
                  <a:lnTo>
                    <a:pt x="557" y="128"/>
                  </a:lnTo>
                  <a:lnTo>
                    <a:pt x="517" y="102"/>
                  </a:lnTo>
                  <a:lnTo>
                    <a:pt x="476" y="77"/>
                  </a:lnTo>
                  <a:lnTo>
                    <a:pt x="434" y="58"/>
                  </a:lnTo>
                  <a:lnTo>
                    <a:pt x="391" y="43"/>
                  </a:lnTo>
                  <a:lnTo>
                    <a:pt x="349" y="34"/>
                  </a:lnTo>
                  <a:close/>
                </a:path>
              </a:pathLst>
            </a:custGeom>
            <a:solidFill>
              <a:srgbClr val="F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50"/>
            <p:cNvSpPr>
              <a:spLocks/>
            </p:cNvSpPr>
            <p:nvPr/>
          </p:nvSpPr>
          <p:spPr bwMode="auto">
            <a:xfrm>
              <a:off x="1732" y="2639"/>
              <a:ext cx="345" cy="941"/>
            </a:xfrm>
            <a:custGeom>
              <a:avLst/>
              <a:gdLst>
                <a:gd name="T0" fmla="*/ 245 w 688"/>
                <a:gd name="T1" fmla="*/ 163 h 1883"/>
                <a:gd name="T2" fmla="*/ 215 w 688"/>
                <a:gd name="T3" fmla="*/ 242 h 1883"/>
                <a:gd name="T4" fmla="*/ 177 w 688"/>
                <a:gd name="T5" fmla="*/ 357 h 1883"/>
                <a:gd name="T6" fmla="*/ 136 w 688"/>
                <a:gd name="T7" fmla="*/ 495 h 1883"/>
                <a:gd name="T8" fmla="*/ 94 w 688"/>
                <a:gd name="T9" fmla="*/ 649 h 1883"/>
                <a:gd name="T10" fmla="*/ 56 w 688"/>
                <a:gd name="T11" fmla="*/ 806 h 1883"/>
                <a:gd name="T12" fmla="*/ 26 w 688"/>
                <a:gd name="T13" fmla="*/ 959 h 1883"/>
                <a:gd name="T14" fmla="*/ 6 w 688"/>
                <a:gd name="T15" fmla="*/ 1097 h 1883"/>
                <a:gd name="T16" fmla="*/ 0 w 688"/>
                <a:gd name="T17" fmla="*/ 1210 h 1883"/>
                <a:gd name="T18" fmla="*/ 7 w 688"/>
                <a:gd name="T19" fmla="*/ 1308 h 1883"/>
                <a:gd name="T20" fmla="*/ 26 w 688"/>
                <a:gd name="T21" fmla="*/ 1410 h 1883"/>
                <a:gd name="T22" fmla="*/ 51 w 688"/>
                <a:gd name="T23" fmla="*/ 1508 h 1883"/>
                <a:gd name="T24" fmla="*/ 83 w 688"/>
                <a:gd name="T25" fmla="*/ 1602 h 1883"/>
                <a:gd name="T26" fmla="*/ 117 w 688"/>
                <a:gd name="T27" fmla="*/ 1687 h 1883"/>
                <a:gd name="T28" fmla="*/ 151 w 688"/>
                <a:gd name="T29" fmla="*/ 1757 h 1883"/>
                <a:gd name="T30" fmla="*/ 185 w 688"/>
                <a:gd name="T31" fmla="*/ 1812 h 1883"/>
                <a:gd name="T32" fmla="*/ 217 w 688"/>
                <a:gd name="T33" fmla="*/ 1844 h 1883"/>
                <a:gd name="T34" fmla="*/ 234 w 688"/>
                <a:gd name="T35" fmla="*/ 1853 h 1883"/>
                <a:gd name="T36" fmla="*/ 253 w 688"/>
                <a:gd name="T37" fmla="*/ 1863 h 1883"/>
                <a:gd name="T38" fmla="*/ 273 w 688"/>
                <a:gd name="T39" fmla="*/ 1870 h 1883"/>
                <a:gd name="T40" fmla="*/ 298 w 688"/>
                <a:gd name="T41" fmla="*/ 1876 h 1883"/>
                <a:gd name="T42" fmla="*/ 324 w 688"/>
                <a:gd name="T43" fmla="*/ 1880 h 1883"/>
                <a:gd name="T44" fmla="*/ 351 w 688"/>
                <a:gd name="T45" fmla="*/ 1883 h 1883"/>
                <a:gd name="T46" fmla="*/ 379 w 688"/>
                <a:gd name="T47" fmla="*/ 1883 h 1883"/>
                <a:gd name="T48" fmla="*/ 407 w 688"/>
                <a:gd name="T49" fmla="*/ 1881 h 1883"/>
                <a:gd name="T50" fmla="*/ 438 w 688"/>
                <a:gd name="T51" fmla="*/ 1880 h 1883"/>
                <a:gd name="T52" fmla="*/ 466 w 688"/>
                <a:gd name="T53" fmla="*/ 1874 h 1883"/>
                <a:gd name="T54" fmla="*/ 494 w 688"/>
                <a:gd name="T55" fmla="*/ 1866 h 1883"/>
                <a:gd name="T56" fmla="*/ 522 w 688"/>
                <a:gd name="T57" fmla="*/ 1855 h 1883"/>
                <a:gd name="T58" fmla="*/ 549 w 688"/>
                <a:gd name="T59" fmla="*/ 1844 h 1883"/>
                <a:gd name="T60" fmla="*/ 573 w 688"/>
                <a:gd name="T61" fmla="*/ 1829 h 1883"/>
                <a:gd name="T62" fmla="*/ 596 w 688"/>
                <a:gd name="T63" fmla="*/ 1810 h 1883"/>
                <a:gd name="T64" fmla="*/ 615 w 688"/>
                <a:gd name="T65" fmla="*/ 1789 h 1883"/>
                <a:gd name="T66" fmla="*/ 647 w 688"/>
                <a:gd name="T67" fmla="*/ 1721 h 1883"/>
                <a:gd name="T68" fmla="*/ 670 w 688"/>
                <a:gd name="T69" fmla="*/ 1614 h 1883"/>
                <a:gd name="T70" fmla="*/ 683 w 688"/>
                <a:gd name="T71" fmla="*/ 1476 h 1883"/>
                <a:gd name="T72" fmla="*/ 688 w 688"/>
                <a:gd name="T73" fmla="*/ 1317 h 1883"/>
                <a:gd name="T74" fmla="*/ 685 w 688"/>
                <a:gd name="T75" fmla="*/ 1149 h 1883"/>
                <a:gd name="T76" fmla="*/ 675 w 688"/>
                <a:gd name="T77" fmla="*/ 983 h 1883"/>
                <a:gd name="T78" fmla="*/ 658 w 688"/>
                <a:gd name="T79" fmla="*/ 827 h 1883"/>
                <a:gd name="T80" fmla="*/ 636 w 688"/>
                <a:gd name="T81" fmla="*/ 693 h 1883"/>
                <a:gd name="T82" fmla="*/ 622 w 688"/>
                <a:gd name="T83" fmla="*/ 629 h 1883"/>
                <a:gd name="T84" fmla="*/ 607 w 688"/>
                <a:gd name="T85" fmla="*/ 559 h 1883"/>
                <a:gd name="T86" fmla="*/ 590 w 688"/>
                <a:gd name="T87" fmla="*/ 483 h 1883"/>
                <a:gd name="T88" fmla="*/ 573 w 688"/>
                <a:gd name="T89" fmla="*/ 408 h 1883"/>
                <a:gd name="T90" fmla="*/ 553 w 688"/>
                <a:gd name="T91" fmla="*/ 332 h 1883"/>
                <a:gd name="T92" fmla="*/ 532 w 688"/>
                <a:gd name="T93" fmla="*/ 259 h 1883"/>
                <a:gd name="T94" fmla="*/ 511 w 688"/>
                <a:gd name="T95" fmla="*/ 191 h 1883"/>
                <a:gd name="T96" fmla="*/ 487 w 688"/>
                <a:gd name="T97" fmla="*/ 129 h 1883"/>
                <a:gd name="T98" fmla="*/ 462 w 688"/>
                <a:gd name="T99" fmla="*/ 78 h 1883"/>
                <a:gd name="T100" fmla="*/ 436 w 688"/>
                <a:gd name="T101" fmla="*/ 36 h 1883"/>
                <a:gd name="T102" fmla="*/ 407 w 688"/>
                <a:gd name="T103" fmla="*/ 10 h 1883"/>
                <a:gd name="T104" fmla="*/ 379 w 688"/>
                <a:gd name="T105" fmla="*/ 0 h 1883"/>
                <a:gd name="T106" fmla="*/ 347 w 688"/>
                <a:gd name="T107" fmla="*/ 8 h 1883"/>
                <a:gd name="T108" fmla="*/ 315 w 688"/>
                <a:gd name="T109" fmla="*/ 36 h 1883"/>
                <a:gd name="T110" fmla="*/ 281 w 688"/>
                <a:gd name="T111" fmla="*/ 87 h 1883"/>
                <a:gd name="T112" fmla="*/ 245 w 688"/>
                <a:gd name="T113" fmla="*/ 163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8" h="1883">
                  <a:moveTo>
                    <a:pt x="245" y="163"/>
                  </a:moveTo>
                  <a:lnTo>
                    <a:pt x="215" y="242"/>
                  </a:lnTo>
                  <a:lnTo>
                    <a:pt x="177" y="357"/>
                  </a:lnTo>
                  <a:lnTo>
                    <a:pt x="136" y="495"/>
                  </a:lnTo>
                  <a:lnTo>
                    <a:pt x="94" y="649"/>
                  </a:lnTo>
                  <a:lnTo>
                    <a:pt x="56" y="806"/>
                  </a:lnTo>
                  <a:lnTo>
                    <a:pt x="26" y="959"/>
                  </a:lnTo>
                  <a:lnTo>
                    <a:pt x="6" y="1097"/>
                  </a:lnTo>
                  <a:lnTo>
                    <a:pt x="0" y="1210"/>
                  </a:lnTo>
                  <a:lnTo>
                    <a:pt x="7" y="1308"/>
                  </a:lnTo>
                  <a:lnTo>
                    <a:pt x="26" y="1410"/>
                  </a:lnTo>
                  <a:lnTo>
                    <a:pt x="51" y="1508"/>
                  </a:lnTo>
                  <a:lnTo>
                    <a:pt x="83" y="1602"/>
                  </a:lnTo>
                  <a:lnTo>
                    <a:pt x="117" y="1687"/>
                  </a:lnTo>
                  <a:lnTo>
                    <a:pt x="151" y="1757"/>
                  </a:lnTo>
                  <a:lnTo>
                    <a:pt x="185" y="1812"/>
                  </a:lnTo>
                  <a:lnTo>
                    <a:pt x="217" y="1844"/>
                  </a:lnTo>
                  <a:lnTo>
                    <a:pt x="234" y="1853"/>
                  </a:lnTo>
                  <a:lnTo>
                    <a:pt x="253" y="1863"/>
                  </a:lnTo>
                  <a:lnTo>
                    <a:pt x="273" y="1870"/>
                  </a:lnTo>
                  <a:lnTo>
                    <a:pt x="298" y="1876"/>
                  </a:lnTo>
                  <a:lnTo>
                    <a:pt x="324" y="1880"/>
                  </a:lnTo>
                  <a:lnTo>
                    <a:pt x="351" y="1883"/>
                  </a:lnTo>
                  <a:lnTo>
                    <a:pt x="379" y="1883"/>
                  </a:lnTo>
                  <a:lnTo>
                    <a:pt x="407" y="1881"/>
                  </a:lnTo>
                  <a:lnTo>
                    <a:pt x="438" y="1880"/>
                  </a:lnTo>
                  <a:lnTo>
                    <a:pt x="466" y="1874"/>
                  </a:lnTo>
                  <a:lnTo>
                    <a:pt x="494" y="1866"/>
                  </a:lnTo>
                  <a:lnTo>
                    <a:pt x="522" y="1855"/>
                  </a:lnTo>
                  <a:lnTo>
                    <a:pt x="549" y="1844"/>
                  </a:lnTo>
                  <a:lnTo>
                    <a:pt x="573" y="1829"/>
                  </a:lnTo>
                  <a:lnTo>
                    <a:pt x="596" y="1810"/>
                  </a:lnTo>
                  <a:lnTo>
                    <a:pt x="615" y="1789"/>
                  </a:lnTo>
                  <a:lnTo>
                    <a:pt x="647" y="1721"/>
                  </a:lnTo>
                  <a:lnTo>
                    <a:pt x="670" y="1614"/>
                  </a:lnTo>
                  <a:lnTo>
                    <a:pt x="683" y="1476"/>
                  </a:lnTo>
                  <a:lnTo>
                    <a:pt x="688" y="1317"/>
                  </a:lnTo>
                  <a:lnTo>
                    <a:pt x="685" y="1149"/>
                  </a:lnTo>
                  <a:lnTo>
                    <a:pt x="675" y="983"/>
                  </a:lnTo>
                  <a:lnTo>
                    <a:pt x="658" y="827"/>
                  </a:lnTo>
                  <a:lnTo>
                    <a:pt x="636" y="693"/>
                  </a:lnTo>
                  <a:lnTo>
                    <a:pt x="622" y="629"/>
                  </a:lnTo>
                  <a:lnTo>
                    <a:pt x="607" y="559"/>
                  </a:lnTo>
                  <a:lnTo>
                    <a:pt x="590" y="483"/>
                  </a:lnTo>
                  <a:lnTo>
                    <a:pt x="573" y="408"/>
                  </a:lnTo>
                  <a:lnTo>
                    <a:pt x="553" y="332"/>
                  </a:lnTo>
                  <a:lnTo>
                    <a:pt x="532" y="259"/>
                  </a:lnTo>
                  <a:lnTo>
                    <a:pt x="511" y="191"/>
                  </a:lnTo>
                  <a:lnTo>
                    <a:pt x="487" y="129"/>
                  </a:lnTo>
                  <a:lnTo>
                    <a:pt x="462" y="78"/>
                  </a:lnTo>
                  <a:lnTo>
                    <a:pt x="436" y="36"/>
                  </a:lnTo>
                  <a:lnTo>
                    <a:pt x="407" y="10"/>
                  </a:lnTo>
                  <a:lnTo>
                    <a:pt x="379" y="0"/>
                  </a:lnTo>
                  <a:lnTo>
                    <a:pt x="347" y="8"/>
                  </a:lnTo>
                  <a:lnTo>
                    <a:pt x="315" y="36"/>
                  </a:lnTo>
                  <a:lnTo>
                    <a:pt x="281" y="87"/>
                  </a:lnTo>
                  <a:lnTo>
                    <a:pt x="245" y="163"/>
                  </a:lnTo>
                  <a:close/>
                </a:path>
              </a:pathLst>
            </a:custGeom>
            <a:solidFill>
              <a:srgbClr val="FF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51"/>
            <p:cNvSpPr>
              <a:spLocks/>
            </p:cNvSpPr>
            <p:nvPr/>
          </p:nvSpPr>
          <p:spPr bwMode="auto">
            <a:xfrm>
              <a:off x="217" y="2393"/>
              <a:ext cx="356" cy="1031"/>
            </a:xfrm>
            <a:custGeom>
              <a:avLst/>
              <a:gdLst>
                <a:gd name="T0" fmla="*/ 355 w 713"/>
                <a:gd name="T1" fmla="*/ 87 h 2060"/>
                <a:gd name="T2" fmla="*/ 302 w 713"/>
                <a:gd name="T3" fmla="*/ 128 h 2060"/>
                <a:gd name="T4" fmla="*/ 249 w 713"/>
                <a:gd name="T5" fmla="*/ 177 h 2060"/>
                <a:gd name="T6" fmla="*/ 198 w 713"/>
                <a:gd name="T7" fmla="*/ 236 h 2060"/>
                <a:gd name="T8" fmla="*/ 147 w 713"/>
                <a:gd name="T9" fmla="*/ 311 h 2060"/>
                <a:gd name="T10" fmla="*/ 100 w 713"/>
                <a:gd name="T11" fmla="*/ 405 h 2060"/>
                <a:gd name="T12" fmla="*/ 60 w 713"/>
                <a:gd name="T13" fmla="*/ 522 h 2060"/>
                <a:gd name="T14" fmla="*/ 28 w 713"/>
                <a:gd name="T15" fmla="*/ 668 h 2060"/>
                <a:gd name="T16" fmla="*/ 0 w 713"/>
                <a:gd name="T17" fmla="*/ 926 h 2060"/>
                <a:gd name="T18" fmla="*/ 13 w 713"/>
                <a:gd name="T19" fmla="*/ 1273 h 2060"/>
                <a:gd name="T20" fmla="*/ 76 w 713"/>
                <a:gd name="T21" fmla="*/ 1581 h 2060"/>
                <a:gd name="T22" fmla="*/ 170 w 713"/>
                <a:gd name="T23" fmla="*/ 1821 h 2060"/>
                <a:gd name="T24" fmla="*/ 253 w 713"/>
                <a:gd name="T25" fmla="*/ 1936 h 2060"/>
                <a:gd name="T26" fmla="*/ 308 w 713"/>
                <a:gd name="T27" fmla="*/ 1988 h 2060"/>
                <a:gd name="T28" fmla="*/ 357 w 713"/>
                <a:gd name="T29" fmla="*/ 2026 h 2060"/>
                <a:gd name="T30" fmla="*/ 402 w 713"/>
                <a:gd name="T31" fmla="*/ 2051 h 2060"/>
                <a:gd name="T32" fmla="*/ 442 w 713"/>
                <a:gd name="T33" fmla="*/ 2060 h 2060"/>
                <a:gd name="T34" fmla="*/ 479 w 713"/>
                <a:gd name="T35" fmla="*/ 2056 h 2060"/>
                <a:gd name="T36" fmla="*/ 509 w 713"/>
                <a:gd name="T37" fmla="*/ 2041 h 2060"/>
                <a:gd name="T38" fmla="*/ 536 w 713"/>
                <a:gd name="T39" fmla="*/ 2011 h 2060"/>
                <a:gd name="T40" fmla="*/ 572 w 713"/>
                <a:gd name="T41" fmla="*/ 1892 h 2060"/>
                <a:gd name="T42" fmla="*/ 577 w 713"/>
                <a:gd name="T43" fmla="*/ 1670 h 2060"/>
                <a:gd name="T44" fmla="*/ 613 w 713"/>
                <a:gd name="T45" fmla="*/ 1573 h 2060"/>
                <a:gd name="T46" fmla="*/ 662 w 713"/>
                <a:gd name="T47" fmla="*/ 1524 h 2060"/>
                <a:gd name="T48" fmla="*/ 704 w 713"/>
                <a:gd name="T49" fmla="*/ 1470 h 2060"/>
                <a:gd name="T50" fmla="*/ 713 w 713"/>
                <a:gd name="T51" fmla="*/ 1396 h 2060"/>
                <a:gd name="T52" fmla="*/ 674 w 713"/>
                <a:gd name="T53" fmla="*/ 1307 h 2060"/>
                <a:gd name="T54" fmla="*/ 596 w 713"/>
                <a:gd name="T55" fmla="*/ 1241 h 2060"/>
                <a:gd name="T56" fmla="*/ 517 w 713"/>
                <a:gd name="T57" fmla="*/ 1185 h 2060"/>
                <a:gd name="T58" fmla="*/ 466 w 713"/>
                <a:gd name="T59" fmla="*/ 1113 h 2060"/>
                <a:gd name="T60" fmla="*/ 474 w 713"/>
                <a:gd name="T61" fmla="*/ 1009 h 2060"/>
                <a:gd name="T62" fmla="*/ 525 w 713"/>
                <a:gd name="T63" fmla="*/ 905 h 2060"/>
                <a:gd name="T64" fmla="*/ 583 w 713"/>
                <a:gd name="T65" fmla="*/ 807 h 2060"/>
                <a:gd name="T66" fmla="*/ 621 w 713"/>
                <a:gd name="T67" fmla="*/ 717 h 2060"/>
                <a:gd name="T68" fmla="*/ 613 w 713"/>
                <a:gd name="T69" fmla="*/ 632 h 2060"/>
                <a:gd name="T70" fmla="*/ 579 w 713"/>
                <a:gd name="T71" fmla="*/ 545 h 2060"/>
                <a:gd name="T72" fmla="*/ 542 w 713"/>
                <a:gd name="T73" fmla="*/ 460 h 2060"/>
                <a:gd name="T74" fmla="*/ 526 w 713"/>
                <a:gd name="T75" fmla="*/ 385 h 2060"/>
                <a:gd name="T76" fmla="*/ 547 w 713"/>
                <a:gd name="T77" fmla="*/ 319 h 2060"/>
                <a:gd name="T78" fmla="*/ 587 w 713"/>
                <a:gd name="T79" fmla="*/ 256 h 2060"/>
                <a:gd name="T80" fmla="*/ 619 w 713"/>
                <a:gd name="T81" fmla="*/ 194 h 2060"/>
                <a:gd name="T82" fmla="*/ 630 w 713"/>
                <a:gd name="T83" fmla="*/ 132 h 2060"/>
                <a:gd name="T84" fmla="*/ 609 w 713"/>
                <a:gd name="T85" fmla="*/ 70 h 2060"/>
                <a:gd name="T86" fmla="*/ 572 w 713"/>
                <a:gd name="T87" fmla="*/ 19 h 2060"/>
                <a:gd name="T88" fmla="*/ 515 w 713"/>
                <a:gd name="T89" fmla="*/ 0 h 2060"/>
                <a:gd name="T90" fmla="*/ 432 w 713"/>
                <a:gd name="T91" fmla="*/ 28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3" h="2060">
                  <a:moveTo>
                    <a:pt x="379" y="66"/>
                  </a:moveTo>
                  <a:lnTo>
                    <a:pt x="355" y="87"/>
                  </a:lnTo>
                  <a:lnTo>
                    <a:pt x="328" y="105"/>
                  </a:lnTo>
                  <a:lnTo>
                    <a:pt x="302" y="128"/>
                  </a:lnTo>
                  <a:lnTo>
                    <a:pt x="276" y="151"/>
                  </a:lnTo>
                  <a:lnTo>
                    <a:pt x="249" y="177"/>
                  </a:lnTo>
                  <a:lnTo>
                    <a:pt x="223" y="205"/>
                  </a:lnTo>
                  <a:lnTo>
                    <a:pt x="198" y="236"/>
                  </a:lnTo>
                  <a:lnTo>
                    <a:pt x="172" y="271"/>
                  </a:lnTo>
                  <a:lnTo>
                    <a:pt x="147" y="311"/>
                  </a:lnTo>
                  <a:lnTo>
                    <a:pt x="123" y="354"/>
                  </a:lnTo>
                  <a:lnTo>
                    <a:pt x="100" y="405"/>
                  </a:lnTo>
                  <a:lnTo>
                    <a:pt x="79" y="460"/>
                  </a:lnTo>
                  <a:lnTo>
                    <a:pt x="60" y="522"/>
                  </a:lnTo>
                  <a:lnTo>
                    <a:pt x="44" y="590"/>
                  </a:lnTo>
                  <a:lnTo>
                    <a:pt x="28" y="668"/>
                  </a:lnTo>
                  <a:lnTo>
                    <a:pt x="15" y="751"/>
                  </a:lnTo>
                  <a:lnTo>
                    <a:pt x="0" y="926"/>
                  </a:lnTo>
                  <a:lnTo>
                    <a:pt x="0" y="1102"/>
                  </a:lnTo>
                  <a:lnTo>
                    <a:pt x="13" y="1273"/>
                  </a:lnTo>
                  <a:lnTo>
                    <a:pt x="40" y="1434"/>
                  </a:lnTo>
                  <a:lnTo>
                    <a:pt x="76" y="1581"/>
                  </a:lnTo>
                  <a:lnTo>
                    <a:pt x="119" y="1711"/>
                  </a:lnTo>
                  <a:lnTo>
                    <a:pt x="170" y="1821"/>
                  </a:lnTo>
                  <a:lnTo>
                    <a:pt x="225" y="1904"/>
                  </a:lnTo>
                  <a:lnTo>
                    <a:pt x="253" y="1936"/>
                  </a:lnTo>
                  <a:lnTo>
                    <a:pt x="281" y="1964"/>
                  </a:lnTo>
                  <a:lnTo>
                    <a:pt x="308" y="1988"/>
                  </a:lnTo>
                  <a:lnTo>
                    <a:pt x="332" y="2009"/>
                  </a:lnTo>
                  <a:lnTo>
                    <a:pt x="357" y="2026"/>
                  </a:lnTo>
                  <a:lnTo>
                    <a:pt x="379" y="2039"/>
                  </a:lnTo>
                  <a:lnTo>
                    <a:pt x="402" y="2051"/>
                  </a:lnTo>
                  <a:lnTo>
                    <a:pt x="423" y="2056"/>
                  </a:lnTo>
                  <a:lnTo>
                    <a:pt x="442" y="2060"/>
                  </a:lnTo>
                  <a:lnTo>
                    <a:pt x="460" y="2060"/>
                  </a:lnTo>
                  <a:lnTo>
                    <a:pt x="479" y="2056"/>
                  </a:lnTo>
                  <a:lnTo>
                    <a:pt x="494" y="2051"/>
                  </a:lnTo>
                  <a:lnTo>
                    <a:pt x="509" y="2041"/>
                  </a:lnTo>
                  <a:lnTo>
                    <a:pt x="523" y="2028"/>
                  </a:lnTo>
                  <a:lnTo>
                    <a:pt x="536" y="2011"/>
                  </a:lnTo>
                  <a:lnTo>
                    <a:pt x="547" y="1992"/>
                  </a:lnTo>
                  <a:lnTo>
                    <a:pt x="572" y="1892"/>
                  </a:lnTo>
                  <a:lnTo>
                    <a:pt x="576" y="1777"/>
                  </a:lnTo>
                  <a:lnTo>
                    <a:pt x="577" y="1670"/>
                  </a:lnTo>
                  <a:lnTo>
                    <a:pt x="594" y="1596"/>
                  </a:lnTo>
                  <a:lnTo>
                    <a:pt x="613" y="1573"/>
                  </a:lnTo>
                  <a:lnTo>
                    <a:pt x="638" y="1549"/>
                  </a:lnTo>
                  <a:lnTo>
                    <a:pt x="662" y="1524"/>
                  </a:lnTo>
                  <a:lnTo>
                    <a:pt x="685" y="1498"/>
                  </a:lnTo>
                  <a:lnTo>
                    <a:pt x="704" y="1470"/>
                  </a:lnTo>
                  <a:lnTo>
                    <a:pt x="713" y="1436"/>
                  </a:lnTo>
                  <a:lnTo>
                    <a:pt x="713" y="1396"/>
                  </a:lnTo>
                  <a:lnTo>
                    <a:pt x="700" y="1351"/>
                  </a:lnTo>
                  <a:lnTo>
                    <a:pt x="674" y="1307"/>
                  </a:lnTo>
                  <a:lnTo>
                    <a:pt x="638" y="1271"/>
                  </a:lnTo>
                  <a:lnTo>
                    <a:pt x="596" y="1241"/>
                  </a:lnTo>
                  <a:lnTo>
                    <a:pt x="555" y="1213"/>
                  </a:lnTo>
                  <a:lnTo>
                    <a:pt x="517" y="1185"/>
                  </a:lnTo>
                  <a:lnTo>
                    <a:pt x="487" y="1153"/>
                  </a:lnTo>
                  <a:lnTo>
                    <a:pt x="466" y="1113"/>
                  </a:lnTo>
                  <a:lnTo>
                    <a:pt x="462" y="1064"/>
                  </a:lnTo>
                  <a:lnTo>
                    <a:pt x="474" y="1009"/>
                  </a:lnTo>
                  <a:lnTo>
                    <a:pt x="496" y="956"/>
                  </a:lnTo>
                  <a:lnTo>
                    <a:pt x="525" y="905"/>
                  </a:lnTo>
                  <a:lnTo>
                    <a:pt x="555" y="854"/>
                  </a:lnTo>
                  <a:lnTo>
                    <a:pt x="583" y="807"/>
                  </a:lnTo>
                  <a:lnTo>
                    <a:pt x="606" y="760"/>
                  </a:lnTo>
                  <a:lnTo>
                    <a:pt x="621" y="717"/>
                  </a:lnTo>
                  <a:lnTo>
                    <a:pt x="623" y="673"/>
                  </a:lnTo>
                  <a:lnTo>
                    <a:pt x="613" y="632"/>
                  </a:lnTo>
                  <a:lnTo>
                    <a:pt x="598" y="588"/>
                  </a:lnTo>
                  <a:lnTo>
                    <a:pt x="579" y="545"/>
                  </a:lnTo>
                  <a:lnTo>
                    <a:pt x="560" y="502"/>
                  </a:lnTo>
                  <a:lnTo>
                    <a:pt x="542" y="460"/>
                  </a:lnTo>
                  <a:lnTo>
                    <a:pt x="530" y="420"/>
                  </a:lnTo>
                  <a:lnTo>
                    <a:pt x="526" y="385"/>
                  </a:lnTo>
                  <a:lnTo>
                    <a:pt x="532" y="351"/>
                  </a:lnTo>
                  <a:lnTo>
                    <a:pt x="547" y="319"/>
                  </a:lnTo>
                  <a:lnTo>
                    <a:pt x="566" y="288"/>
                  </a:lnTo>
                  <a:lnTo>
                    <a:pt x="587" y="256"/>
                  </a:lnTo>
                  <a:lnTo>
                    <a:pt x="604" y="226"/>
                  </a:lnTo>
                  <a:lnTo>
                    <a:pt x="619" y="194"/>
                  </a:lnTo>
                  <a:lnTo>
                    <a:pt x="628" y="164"/>
                  </a:lnTo>
                  <a:lnTo>
                    <a:pt x="630" y="132"/>
                  </a:lnTo>
                  <a:lnTo>
                    <a:pt x="623" y="100"/>
                  </a:lnTo>
                  <a:lnTo>
                    <a:pt x="609" y="70"/>
                  </a:lnTo>
                  <a:lnTo>
                    <a:pt x="593" y="41"/>
                  </a:lnTo>
                  <a:lnTo>
                    <a:pt x="572" y="19"/>
                  </a:lnTo>
                  <a:lnTo>
                    <a:pt x="545" y="3"/>
                  </a:lnTo>
                  <a:lnTo>
                    <a:pt x="515" y="0"/>
                  </a:lnTo>
                  <a:lnTo>
                    <a:pt x="477" y="5"/>
                  </a:lnTo>
                  <a:lnTo>
                    <a:pt x="432" y="28"/>
                  </a:lnTo>
                  <a:lnTo>
                    <a:pt x="379" y="66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52"/>
            <p:cNvSpPr>
              <a:spLocks/>
            </p:cNvSpPr>
            <p:nvPr/>
          </p:nvSpPr>
          <p:spPr bwMode="auto">
            <a:xfrm>
              <a:off x="1333" y="2297"/>
              <a:ext cx="340" cy="345"/>
            </a:xfrm>
            <a:custGeom>
              <a:avLst/>
              <a:gdLst>
                <a:gd name="T0" fmla="*/ 75 w 679"/>
                <a:gd name="T1" fmla="*/ 13 h 691"/>
                <a:gd name="T2" fmla="*/ 30 w 679"/>
                <a:gd name="T3" fmla="*/ 34 h 691"/>
                <a:gd name="T4" fmla="*/ 5 w 679"/>
                <a:gd name="T5" fmla="*/ 68 h 691"/>
                <a:gd name="T6" fmla="*/ 2 w 679"/>
                <a:gd name="T7" fmla="*/ 123 h 691"/>
                <a:gd name="T8" fmla="*/ 22 w 679"/>
                <a:gd name="T9" fmla="*/ 200 h 691"/>
                <a:gd name="T10" fmla="*/ 56 w 679"/>
                <a:gd name="T11" fmla="*/ 274 h 691"/>
                <a:gd name="T12" fmla="*/ 96 w 679"/>
                <a:gd name="T13" fmla="*/ 344 h 691"/>
                <a:gd name="T14" fmla="*/ 126 w 679"/>
                <a:gd name="T15" fmla="*/ 415 h 691"/>
                <a:gd name="T16" fmla="*/ 139 w 679"/>
                <a:gd name="T17" fmla="*/ 493 h 691"/>
                <a:gd name="T18" fmla="*/ 155 w 679"/>
                <a:gd name="T19" fmla="*/ 574 h 691"/>
                <a:gd name="T20" fmla="*/ 181 w 679"/>
                <a:gd name="T21" fmla="*/ 642 h 691"/>
                <a:gd name="T22" fmla="*/ 228 w 679"/>
                <a:gd name="T23" fmla="*/ 683 h 691"/>
                <a:gd name="T24" fmla="*/ 279 w 679"/>
                <a:gd name="T25" fmla="*/ 691 h 691"/>
                <a:gd name="T26" fmla="*/ 324 w 679"/>
                <a:gd name="T27" fmla="*/ 678 h 691"/>
                <a:gd name="T28" fmla="*/ 375 w 679"/>
                <a:gd name="T29" fmla="*/ 655 h 691"/>
                <a:gd name="T30" fmla="*/ 430 w 679"/>
                <a:gd name="T31" fmla="*/ 625 h 691"/>
                <a:gd name="T32" fmla="*/ 483 w 679"/>
                <a:gd name="T33" fmla="*/ 591 h 691"/>
                <a:gd name="T34" fmla="*/ 536 w 679"/>
                <a:gd name="T35" fmla="*/ 557 h 691"/>
                <a:gd name="T36" fmla="*/ 583 w 679"/>
                <a:gd name="T37" fmla="*/ 529 h 691"/>
                <a:gd name="T38" fmla="*/ 622 w 679"/>
                <a:gd name="T39" fmla="*/ 508 h 691"/>
                <a:gd name="T40" fmla="*/ 662 w 679"/>
                <a:gd name="T41" fmla="*/ 489 h 691"/>
                <a:gd name="T42" fmla="*/ 679 w 679"/>
                <a:gd name="T43" fmla="*/ 438 h 691"/>
                <a:gd name="T44" fmla="*/ 664 w 679"/>
                <a:gd name="T45" fmla="*/ 364 h 691"/>
                <a:gd name="T46" fmla="*/ 621 w 679"/>
                <a:gd name="T47" fmla="*/ 281 h 691"/>
                <a:gd name="T48" fmla="*/ 570 w 679"/>
                <a:gd name="T49" fmla="*/ 215 h 691"/>
                <a:gd name="T50" fmla="*/ 526 w 679"/>
                <a:gd name="T51" fmla="*/ 170 h 691"/>
                <a:gd name="T52" fmla="*/ 473 w 679"/>
                <a:gd name="T53" fmla="*/ 125 h 691"/>
                <a:gd name="T54" fmla="*/ 413 w 679"/>
                <a:gd name="T55" fmla="*/ 83 h 691"/>
                <a:gd name="T56" fmla="*/ 349 w 679"/>
                <a:gd name="T57" fmla="*/ 47 h 691"/>
                <a:gd name="T58" fmla="*/ 281 w 679"/>
                <a:gd name="T59" fmla="*/ 19 h 691"/>
                <a:gd name="T60" fmla="*/ 211 w 679"/>
                <a:gd name="T61" fmla="*/ 2 h 691"/>
                <a:gd name="T62" fmla="*/ 139 w 679"/>
                <a:gd name="T63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9" h="691">
                  <a:moveTo>
                    <a:pt x="105" y="6"/>
                  </a:moveTo>
                  <a:lnTo>
                    <a:pt x="75" y="13"/>
                  </a:lnTo>
                  <a:lnTo>
                    <a:pt x="51" y="23"/>
                  </a:lnTo>
                  <a:lnTo>
                    <a:pt x="30" y="34"/>
                  </a:lnTo>
                  <a:lnTo>
                    <a:pt x="15" y="49"/>
                  </a:lnTo>
                  <a:lnTo>
                    <a:pt x="5" y="68"/>
                  </a:lnTo>
                  <a:lnTo>
                    <a:pt x="0" y="91"/>
                  </a:lnTo>
                  <a:lnTo>
                    <a:pt x="2" y="123"/>
                  </a:lnTo>
                  <a:lnTo>
                    <a:pt x="9" y="161"/>
                  </a:lnTo>
                  <a:lnTo>
                    <a:pt x="22" y="200"/>
                  </a:lnTo>
                  <a:lnTo>
                    <a:pt x="38" y="238"/>
                  </a:lnTo>
                  <a:lnTo>
                    <a:pt x="56" y="274"/>
                  </a:lnTo>
                  <a:lnTo>
                    <a:pt x="77" y="310"/>
                  </a:lnTo>
                  <a:lnTo>
                    <a:pt x="96" y="344"/>
                  </a:lnTo>
                  <a:lnTo>
                    <a:pt x="113" y="380"/>
                  </a:lnTo>
                  <a:lnTo>
                    <a:pt x="126" y="415"/>
                  </a:lnTo>
                  <a:lnTo>
                    <a:pt x="134" y="453"/>
                  </a:lnTo>
                  <a:lnTo>
                    <a:pt x="139" y="493"/>
                  </a:lnTo>
                  <a:lnTo>
                    <a:pt x="147" y="534"/>
                  </a:lnTo>
                  <a:lnTo>
                    <a:pt x="155" y="574"/>
                  </a:lnTo>
                  <a:lnTo>
                    <a:pt x="166" y="610"/>
                  </a:lnTo>
                  <a:lnTo>
                    <a:pt x="181" y="642"/>
                  </a:lnTo>
                  <a:lnTo>
                    <a:pt x="202" y="666"/>
                  </a:lnTo>
                  <a:lnTo>
                    <a:pt x="228" y="683"/>
                  </a:lnTo>
                  <a:lnTo>
                    <a:pt x="260" y="691"/>
                  </a:lnTo>
                  <a:lnTo>
                    <a:pt x="279" y="691"/>
                  </a:lnTo>
                  <a:lnTo>
                    <a:pt x="302" y="685"/>
                  </a:lnTo>
                  <a:lnTo>
                    <a:pt x="324" y="678"/>
                  </a:lnTo>
                  <a:lnTo>
                    <a:pt x="349" y="668"/>
                  </a:lnTo>
                  <a:lnTo>
                    <a:pt x="375" y="655"/>
                  </a:lnTo>
                  <a:lnTo>
                    <a:pt x="402" y="640"/>
                  </a:lnTo>
                  <a:lnTo>
                    <a:pt x="430" y="625"/>
                  </a:lnTo>
                  <a:lnTo>
                    <a:pt x="456" y="608"/>
                  </a:lnTo>
                  <a:lnTo>
                    <a:pt x="483" y="591"/>
                  </a:lnTo>
                  <a:lnTo>
                    <a:pt x="509" y="574"/>
                  </a:lnTo>
                  <a:lnTo>
                    <a:pt x="536" y="557"/>
                  </a:lnTo>
                  <a:lnTo>
                    <a:pt x="560" y="542"/>
                  </a:lnTo>
                  <a:lnTo>
                    <a:pt x="583" y="529"/>
                  </a:lnTo>
                  <a:lnTo>
                    <a:pt x="604" y="517"/>
                  </a:lnTo>
                  <a:lnTo>
                    <a:pt x="622" y="508"/>
                  </a:lnTo>
                  <a:lnTo>
                    <a:pt x="638" y="502"/>
                  </a:lnTo>
                  <a:lnTo>
                    <a:pt x="662" y="489"/>
                  </a:lnTo>
                  <a:lnTo>
                    <a:pt x="675" y="468"/>
                  </a:lnTo>
                  <a:lnTo>
                    <a:pt x="679" y="438"/>
                  </a:lnTo>
                  <a:lnTo>
                    <a:pt x="675" y="404"/>
                  </a:lnTo>
                  <a:lnTo>
                    <a:pt x="664" y="364"/>
                  </a:lnTo>
                  <a:lnTo>
                    <a:pt x="645" y="323"/>
                  </a:lnTo>
                  <a:lnTo>
                    <a:pt x="621" y="281"/>
                  </a:lnTo>
                  <a:lnTo>
                    <a:pt x="588" y="238"/>
                  </a:lnTo>
                  <a:lnTo>
                    <a:pt x="570" y="215"/>
                  </a:lnTo>
                  <a:lnTo>
                    <a:pt x="549" y="195"/>
                  </a:lnTo>
                  <a:lnTo>
                    <a:pt x="526" y="170"/>
                  </a:lnTo>
                  <a:lnTo>
                    <a:pt x="500" y="147"/>
                  </a:lnTo>
                  <a:lnTo>
                    <a:pt x="473" y="125"/>
                  </a:lnTo>
                  <a:lnTo>
                    <a:pt x="443" y="104"/>
                  </a:lnTo>
                  <a:lnTo>
                    <a:pt x="413" y="83"/>
                  </a:lnTo>
                  <a:lnTo>
                    <a:pt x="381" y="64"/>
                  </a:lnTo>
                  <a:lnTo>
                    <a:pt x="349" y="47"/>
                  </a:lnTo>
                  <a:lnTo>
                    <a:pt x="315" y="30"/>
                  </a:lnTo>
                  <a:lnTo>
                    <a:pt x="281" y="19"/>
                  </a:lnTo>
                  <a:lnTo>
                    <a:pt x="245" y="8"/>
                  </a:lnTo>
                  <a:lnTo>
                    <a:pt x="211" y="2"/>
                  </a:lnTo>
                  <a:lnTo>
                    <a:pt x="175" y="0"/>
                  </a:lnTo>
                  <a:lnTo>
                    <a:pt x="139" y="0"/>
                  </a:lnTo>
                  <a:lnTo>
                    <a:pt x="105" y="6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53"/>
            <p:cNvSpPr>
              <a:spLocks/>
            </p:cNvSpPr>
            <p:nvPr/>
          </p:nvSpPr>
          <p:spPr bwMode="auto">
            <a:xfrm>
              <a:off x="1761" y="2697"/>
              <a:ext cx="255" cy="852"/>
            </a:xfrm>
            <a:custGeom>
              <a:avLst/>
              <a:gdLst>
                <a:gd name="T0" fmla="*/ 280 w 512"/>
                <a:gd name="T1" fmla="*/ 30 h 1704"/>
                <a:gd name="T2" fmla="*/ 246 w 512"/>
                <a:gd name="T3" fmla="*/ 95 h 1704"/>
                <a:gd name="T4" fmla="*/ 200 w 512"/>
                <a:gd name="T5" fmla="*/ 200 h 1704"/>
                <a:gd name="T6" fmla="*/ 153 w 512"/>
                <a:gd name="T7" fmla="*/ 336 h 1704"/>
                <a:gd name="T8" fmla="*/ 106 w 512"/>
                <a:gd name="T9" fmla="*/ 489 h 1704"/>
                <a:gd name="T10" fmla="*/ 63 w 512"/>
                <a:gd name="T11" fmla="*/ 647 h 1704"/>
                <a:gd name="T12" fmla="*/ 27 w 512"/>
                <a:gd name="T13" fmla="*/ 802 h 1704"/>
                <a:gd name="T14" fmla="*/ 4 w 512"/>
                <a:gd name="T15" fmla="*/ 942 h 1704"/>
                <a:gd name="T16" fmla="*/ 0 w 512"/>
                <a:gd name="T17" fmla="*/ 1051 h 1704"/>
                <a:gd name="T18" fmla="*/ 10 w 512"/>
                <a:gd name="T19" fmla="*/ 1146 h 1704"/>
                <a:gd name="T20" fmla="*/ 27 w 512"/>
                <a:gd name="T21" fmla="*/ 1242 h 1704"/>
                <a:gd name="T22" fmla="*/ 51 w 512"/>
                <a:gd name="T23" fmla="*/ 1336 h 1704"/>
                <a:gd name="T24" fmla="*/ 82 w 512"/>
                <a:gd name="T25" fmla="*/ 1425 h 1704"/>
                <a:gd name="T26" fmla="*/ 116 w 512"/>
                <a:gd name="T27" fmla="*/ 1504 h 1704"/>
                <a:gd name="T28" fmla="*/ 151 w 512"/>
                <a:gd name="T29" fmla="*/ 1572 h 1704"/>
                <a:gd name="T30" fmla="*/ 191 w 512"/>
                <a:gd name="T31" fmla="*/ 1621 h 1704"/>
                <a:gd name="T32" fmla="*/ 231 w 512"/>
                <a:gd name="T33" fmla="*/ 1651 h 1704"/>
                <a:gd name="T34" fmla="*/ 270 w 512"/>
                <a:gd name="T35" fmla="*/ 1670 h 1704"/>
                <a:gd name="T36" fmla="*/ 310 w 512"/>
                <a:gd name="T37" fmla="*/ 1687 h 1704"/>
                <a:gd name="T38" fmla="*/ 349 w 512"/>
                <a:gd name="T39" fmla="*/ 1700 h 1704"/>
                <a:gd name="T40" fmla="*/ 387 w 512"/>
                <a:gd name="T41" fmla="*/ 1704 h 1704"/>
                <a:gd name="T42" fmla="*/ 423 w 512"/>
                <a:gd name="T43" fmla="*/ 1697 h 1704"/>
                <a:gd name="T44" fmla="*/ 453 w 512"/>
                <a:gd name="T45" fmla="*/ 1672 h 1704"/>
                <a:gd name="T46" fmla="*/ 482 w 512"/>
                <a:gd name="T47" fmla="*/ 1631 h 1704"/>
                <a:gd name="T48" fmla="*/ 502 w 512"/>
                <a:gd name="T49" fmla="*/ 1566 h 1704"/>
                <a:gd name="T50" fmla="*/ 512 w 512"/>
                <a:gd name="T51" fmla="*/ 1429 h 1704"/>
                <a:gd name="T52" fmla="*/ 506 w 512"/>
                <a:gd name="T53" fmla="*/ 1197 h 1704"/>
                <a:gd name="T54" fmla="*/ 485 w 512"/>
                <a:gd name="T55" fmla="*/ 908 h 1704"/>
                <a:gd name="T56" fmla="*/ 457 w 512"/>
                <a:gd name="T57" fmla="*/ 604 h 1704"/>
                <a:gd name="T58" fmla="*/ 421 w 512"/>
                <a:gd name="T59" fmla="*/ 325 h 1704"/>
                <a:gd name="T60" fmla="*/ 380 w 512"/>
                <a:gd name="T61" fmla="*/ 110 h 1704"/>
                <a:gd name="T62" fmla="*/ 340 w 512"/>
                <a:gd name="T63" fmla="*/ 0 h 1704"/>
                <a:gd name="T64" fmla="*/ 300 w 512"/>
                <a:gd name="T65" fmla="*/ 38 h 1704"/>
                <a:gd name="T66" fmla="*/ 280 w 512"/>
                <a:gd name="T67" fmla="*/ 3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2" h="1704">
                  <a:moveTo>
                    <a:pt x="280" y="30"/>
                  </a:moveTo>
                  <a:lnTo>
                    <a:pt x="246" y="95"/>
                  </a:lnTo>
                  <a:lnTo>
                    <a:pt x="200" y="200"/>
                  </a:lnTo>
                  <a:lnTo>
                    <a:pt x="153" y="336"/>
                  </a:lnTo>
                  <a:lnTo>
                    <a:pt x="106" y="489"/>
                  </a:lnTo>
                  <a:lnTo>
                    <a:pt x="63" y="647"/>
                  </a:lnTo>
                  <a:lnTo>
                    <a:pt x="27" y="802"/>
                  </a:lnTo>
                  <a:lnTo>
                    <a:pt x="4" y="942"/>
                  </a:lnTo>
                  <a:lnTo>
                    <a:pt x="0" y="1051"/>
                  </a:lnTo>
                  <a:lnTo>
                    <a:pt x="10" y="1146"/>
                  </a:lnTo>
                  <a:lnTo>
                    <a:pt x="27" y="1242"/>
                  </a:lnTo>
                  <a:lnTo>
                    <a:pt x="51" y="1336"/>
                  </a:lnTo>
                  <a:lnTo>
                    <a:pt x="82" y="1425"/>
                  </a:lnTo>
                  <a:lnTo>
                    <a:pt x="116" y="1504"/>
                  </a:lnTo>
                  <a:lnTo>
                    <a:pt x="151" y="1572"/>
                  </a:lnTo>
                  <a:lnTo>
                    <a:pt x="191" y="1621"/>
                  </a:lnTo>
                  <a:lnTo>
                    <a:pt x="231" y="1651"/>
                  </a:lnTo>
                  <a:lnTo>
                    <a:pt x="270" y="1670"/>
                  </a:lnTo>
                  <a:lnTo>
                    <a:pt x="310" y="1687"/>
                  </a:lnTo>
                  <a:lnTo>
                    <a:pt x="349" y="1700"/>
                  </a:lnTo>
                  <a:lnTo>
                    <a:pt x="387" y="1704"/>
                  </a:lnTo>
                  <a:lnTo>
                    <a:pt x="423" y="1697"/>
                  </a:lnTo>
                  <a:lnTo>
                    <a:pt x="453" y="1672"/>
                  </a:lnTo>
                  <a:lnTo>
                    <a:pt x="482" y="1631"/>
                  </a:lnTo>
                  <a:lnTo>
                    <a:pt x="502" y="1566"/>
                  </a:lnTo>
                  <a:lnTo>
                    <a:pt x="512" y="1429"/>
                  </a:lnTo>
                  <a:lnTo>
                    <a:pt x="506" y="1197"/>
                  </a:lnTo>
                  <a:lnTo>
                    <a:pt x="485" y="908"/>
                  </a:lnTo>
                  <a:lnTo>
                    <a:pt x="457" y="604"/>
                  </a:lnTo>
                  <a:lnTo>
                    <a:pt x="421" y="325"/>
                  </a:lnTo>
                  <a:lnTo>
                    <a:pt x="380" y="110"/>
                  </a:lnTo>
                  <a:lnTo>
                    <a:pt x="340" y="0"/>
                  </a:lnTo>
                  <a:lnTo>
                    <a:pt x="300" y="38"/>
                  </a:lnTo>
                  <a:lnTo>
                    <a:pt x="280" y="3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2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C -4.16667E-6 0.16666 0.0849 0.30208 0.18946 0.30208 C 0.3125 0.30208 0.35691 0.15162 0.37579 0.06065 L 0.3948 -0.06088 C 0.41368 -0.15185 0.46094 -0.30209 0.6 -0.30209 C 0.68842 -0.30209 0.78972 -0.1669 0.78972 1.85185E-6 C 0.78972 0.16666 0.68842 0.30208 0.6 0.30208 C 0.46094 0.30208 0.41368 0.15162 0.3948 0.06065 L 0.37579 -0.06088 C 0.35691 -0.15185 0.3125 -0.30209 0.18946 -0.30209 C 0.0849 -0.30209 -4.16667E-6 -0.1669 -4.16667E-6 1.85185E-6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연령별 제품 선호도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462702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El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79576" y="1124744"/>
            <a:ext cx="1080120" cy="10801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09508" y="2237090"/>
            <a:ext cx="1080120" cy="1080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98620" y="3140968"/>
            <a:ext cx="1080120" cy="10801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8088" y="4195637"/>
            <a:ext cx="1080120" cy="10801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688288" y="5275757"/>
            <a:ext cx="1080120" cy="10801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09 0.54491 L -0.09909 0.54491 C -0.10013 0.54121 -0.10117 0.5375 -0.10208 0.5338 C -0.10247 0.53241 -0.10286 0.53102 -0.10286 0.52963 C -0.10286 0.50487 -0.10312 0.4801 -0.10208 0.45533 C -0.10156 0.43889 -0.09974 0.42246 -0.09831 0.40602 C -0.09648 0.38473 -0.09115 0.3588 -0.08828 0.34144 C -0.08763 0.33774 -0.0875 0.3338 -0.08672 0.33033 C -0.08307 0.31412 -0.07904 0.29815 -0.07513 0.28218 C -0.07435 0.2794 -0.0737 0.27662 -0.07279 0.27408 C -0.06901 0.2625 -0.06523 0.25093 -0.0612 0.23959 C -0.05664 0.22709 -0.05417 0.21065 -0.04727 0.20255 C -0.04648 0.20162 -0.04557 0.20093 -0.04492 0.19977 C -0.04062 0.19051 -0.03659 0.18056 -0.03255 0.17084 C -0.03164 0.16875 -0.03125 0.16598 -0.03021 0.16389 C -0.02526 0.15394 -0.01979 0.14491 -0.01484 0.13519 C -0.01367 0.13287 -0.01289 0.13033 -0.01172 0.12824 C -0.01107 0.12709 -0.01003 0.12662 -0.00937 0.12547 C 0.00182 0.10579 0.01068 0.08658 0.02227 0.06783 C 0.03997 0.03936 0.03203 0.04468 0.04167 0.03889 C 0.04583 0.03334 0.05 0.02801 0.05404 0.02246 C 0.06341 0.00926 0.04036 0.03426 0.06563 0.00718 C 0.06628 0.00649 0.06719 0.00649 0.06797 0.00602 C 0.07188 0.00232 0.07578 -0.00092 0.07956 -0.00509 C 0.08333 -0.00926 0.08659 -0.01458 0.09036 -0.01875 C 0.09102 -0.01967 0.09193 -0.01944 0.09271 -0.02013 C 0.09531 -0.02268 0.09792 -0.02569 0.10039 -0.02847 C 0.10273 -0.03101 0.10495 -0.03449 0.10742 -0.0368 C 0.12786 -0.05601 0.11966 -0.04676 0.13672 -0.06018 C 0.17044 -0.08634 0.13112 -0.0581 0.16146 -0.07801 C 0.17148 -0.08449 0.175 -0.08888 0.18542 -0.09305 C 0.19128 -0.09537 0.19727 -0.09676 0.20326 -0.09861 C 0.21914 -0.1037 0.18034 -0.09421 0.23112 -0.10671 C 0.24336 -0.10995 0.25586 -0.11226 0.26823 -0.11504 C 0.26966 -0.11551 0.27122 -0.1162 0.27279 -0.11643 C 0.28438 -0.11805 0.29596 -0.11921 0.30755 -0.1206 C 0.32174 -0.12569 0.31836 -0.12453 0.34544 -0.12754 C 0.35625 -0.12847 0.36706 -0.12847 0.37799 -0.1287 C 0.40443 -0.12801 0.43112 -0.12847 0.45755 -0.12615 C 0.47227 -0.12476 0.48698 -0.12129 0.50169 -0.11782 C 0.51745 -0.11412 0.5332 -0.10972 0.54883 -0.10416 C 0.57513 -0.09467 0.60143 -0.08078 0.62682 -0.06551 C 0.6375 -0.05926 0.64831 -0.05324 0.65859 -0.0449 C 0.66758 -0.03773 0.67617 -0.02847 0.68568 -0.02291 C 0.69518 -0.01736 0.69076 -0.02037 0.70573 -0.00648 C 0.70651 -0.00578 0.70729 -0.00439 0.70807 -0.0037 C 0.71602 0.00371 0.71693 0.00324 0.72357 0.01135 C 0.72409 0.01204 0.72461 0.0132 0.72513 0.01412 " pathEditMode="relative" ptsTypes="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09 0.54491 L -0.09909 0.54491 C -0.10013 0.54121 -0.10117 0.5375 -0.10208 0.5338 C -0.10247 0.53241 -0.10286 0.53102 -0.10286 0.52963 C -0.10286 0.50487 -0.10312 0.4801 -0.10208 0.45533 C -0.10156 0.43889 -0.09974 0.42246 -0.09831 0.40602 C -0.09648 0.38473 -0.09115 0.3588 -0.08828 0.34144 C -0.08763 0.33774 -0.0875 0.3338 -0.08672 0.33033 C -0.08307 0.31412 -0.07904 0.29815 -0.07513 0.28218 C -0.07435 0.2794 -0.0737 0.27662 -0.07279 0.27408 C -0.06901 0.2625 -0.06523 0.25093 -0.0612 0.23959 C -0.05664 0.22709 -0.05417 0.21065 -0.04727 0.20255 C -0.04648 0.20162 -0.04557 0.20093 -0.04492 0.19977 C -0.04062 0.19051 -0.03659 0.18056 -0.03255 0.17084 C -0.03164 0.16875 -0.03125 0.16598 -0.03021 0.16389 C -0.02526 0.15394 -0.01979 0.14491 -0.01484 0.13519 C -0.01367 0.13287 -0.01289 0.13033 -0.01172 0.12824 C -0.01107 0.12709 -0.01003 0.12662 -0.00937 0.12547 C 0.00182 0.10579 0.01068 0.08658 0.02227 0.06783 C 0.03997 0.03936 0.03203 0.04468 0.04167 0.03889 C 0.04583 0.03334 0.05 0.02801 0.05404 0.02246 C 0.06341 0.00926 0.04036 0.03426 0.06563 0.00718 C 0.06628 0.00649 0.06719 0.00649 0.06797 0.00602 C 0.07188 0.00232 0.07578 -0.00092 0.07956 -0.00509 C 0.08333 -0.00926 0.08659 -0.01458 0.09036 -0.01875 C 0.09102 -0.01967 0.09193 -0.01944 0.09271 -0.02013 C 0.09531 -0.02268 0.09792 -0.02569 0.10039 -0.02847 C 0.10273 -0.03101 0.10495 -0.03449 0.10742 -0.0368 C 0.12786 -0.05601 0.11966 -0.04676 0.13672 -0.06018 C 0.17044 -0.08634 0.13112 -0.0581 0.16146 -0.07801 C 0.17148 -0.08449 0.175 -0.08888 0.18542 -0.09305 C 0.19128 -0.09537 0.19727 -0.09676 0.20326 -0.09861 C 0.21914 -0.1037 0.18034 -0.09421 0.23112 -0.10671 C 0.24336 -0.10995 0.25586 -0.11226 0.26823 -0.11504 C 0.26966 -0.11551 0.27122 -0.1162 0.27279 -0.11643 C 0.28438 -0.11805 0.29596 -0.11921 0.30755 -0.1206 C 0.32174 -0.12569 0.31836 -0.12453 0.34544 -0.12754 C 0.35625 -0.12847 0.36706 -0.12847 0.37799 -0.1287 C 0.40443 -0.12801 0.43112 -0.12847 0.45755 -0.12615 C 0.47227 -0.12476 0.48698 -0.12129 0.50169 -0.11782 C 0.51745 -0.11412 0.5332 -0.10972 0.54883 -0.10416 C 0.57513 -0.09467 0.60143 -0.08078 0.62682 -0.06551 C 0.6375 -0.05926 0.64831 -0.05324 0.65859 -0.0449 C 0.66758 -0.03773 0.67617 -0.02847 0.68568 -0.02291 C 0.69518 -0.01736 0.69076 -0.02037 0.70573 -0.00648 C 0.70651 -0.00578 0.70729 -0.00439 0.70807 -0.0037 C 0.71602 0.00371 0.71693 0.00324 0.72357 0.01135 C 0.72409 0.01204 0.72461 0.0132 0.72513 0.01412 " pathEditMode="relative" ptsTypes="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09 0.54491 L -0.09909 0.54491 C -0.10013 0.54121 -0.10117 0.5375 -0.10208 0.5338 C -0.10247 0.53241 -0.10286 0.53102 -0.10286 0.52963 C -0.10286 0.50487 -0.10312 0.4801 -0.10208 0.45533 C -0.10156 0.43889 -0.09974 0.42246 -0.09831 0.40602 C -0.09648 0.38473 -0.09115 0.3588 -0.08828 0.34144 C -0.08763 0.33774 -0.0875 0.3338 -0.08672 0.33033 C -0.08307 0.31412 -0.07904 0.29815 -0.07513 0.28218 C -0.07435 0.2794 -0.0737 0.27662 -0.07279 0.27408 C -0.06901 0.2625 -0.06523 0.25093 -0.0612 0.23959 C -0.05664 0.22709 -0.05417 0.21065 -0.04727 0.20255 C -0.04648 0.20162 -0.04557 0.20093 -0.04492 0.19977 C -0.04062 0.19051 -0.03659 0.18056 -0.03255 0.17084 C -0.03164 0.16875 -0.03125 0.16598 -0.03021 0.16389 C -0.02526 0.15394 -0.01979 0.14491 -0.01484 0.13519 C -0.01367 0.13287 -0.01289 0.13033 -0.01172 0.12824 C -0.01107 0.12709 -0.01003 0.12662 -0.00937 0.12547 C 0.00182 0.10579 0.01068 0.08658 0.02227 0.06783 C 0.03997 0.03936 0.03203 0.04468 0.04167 0.03889 C 0.04583 0.03334 0.05 0.02801 0.05404 0.02246 C 0.06341 0.00926 0.04036 0.03426 0.06563 0.00718 C 0.06628 0.00649 0.06719 0.00649 0.06797 0.00602 C 0.07188 0.00232 0.07578 -0.00092 0.07956 -0.00509 C 0.08333 -0.00926 0.08659 -0.01458 0.09036 -0.01875 C 0.09102 -0.01967 0.09193 -0.01944 0.09271 -0.02013 C 0.09531 -0.02268 0.09792 -0.02569 0.10039 -0.02847 C 0.10273 -0.03101 0.10495 -0.03449 0.10742 -0.0368 C 0.12786 -0.05601 0.11966 -0.04676 0.13672 -0.06018 C 0.17044 -0.08634 0.13112 -0.0581 0.16146 -0.07801 C 0.17148 -0.08449 0.175 -0.08888 0.18542 -0.09305 C 0.19128 -0.09537 0.19727 -0.09676 0.20326 -0.09861 C 0.21914 -0.1037 0.18034 -0.09421 0.23112 -0.10671 C 0.24336 -0.10995 0.25586 -0.11226 0.26823 -0.11504 C 0.26966 -0.11551 0.27122 -0.1162 0.27279 -0.11643 C 0.28438 -0.11805 0.29596 -0.11921 0.30755 -0.1206 C 0.32174 -0.12569 0.31836 -0.12453 0.34544 -0.12754 C 0.35625 -0.12847 0.36706 -0.12847 0.37799 -0.1287 C 0.40443 -0.12801 0.43112 -0.12847 0.45755 -0.12615 C 0.47227 -0.12476 0.48698 -0.12129 0.50169 -0.11782 C 0.51745 -0.11412 0.5332 -0.10972 0.54883 -0.10416 C 0.57513 -0.09467 0.60143 -0.08078 0.62682 -0.06551 C 0.6375 -0.05926 0.64831 -0.05324 0.65859 -0.0449 C 0.66758 -0.03773 0.67617 -0.02847 0.68568 -0.02291 C 0.69518 -0.01736 0.69076 -0.02037 0.70573 -0.00648 C 0.70651 -0.00578 0.70729 -0.00439 0.70807 -0.0037 C 0.71602 0.00371 0.71693 0.00324 0.72357 0.01135 C 0.72409 0.01204 0.72461 0.0132 0.72513 0.01412 " pathEditMode="relative" ptsTypes="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09 0.54491 L -0.09909 0.54491 C -0.10013 0.54121 -0.10117 0.5375 -0.10208 0.5338 C -0.10247 0.53241 -0.10286 0.53102 -0.10286 0.52963 C -0.10286 0.50487 -0.10312 0.4801 -0.10208 0.45533 C -0.10156 0.43889 -0.09974 0.42246 -0.09831 0.40602 C -0.09648 0.38473 -0.09115 0.3588 -0.08828 0.34144 C -0.08763 0.33774 -0.0875 0.3338 -0.08672 0.33033 C -0.08307 0.31412 -0.07904 0.29815 -0.07513 0.28218 C -0.07435 0.2794 -0.0737 0.27662 -0.07279 0.27408 C -0.06901 0.2625 -0.06523 0.25093 -0.0612 0.23959 C -0.05664 0.22709 -0.05417 0.21065 -0.04727 0.20255 C -0.04648 0.20162 -0.04557 0.20093 -0.04492 0.19977 C -0.04062 0.19051 -0.03659 0.18056 -0.03255 0.17084 C -0.03164 0.16875 -0.03125 0.16598 -0.03021 0.16389 C -0.02526 0.15394 -0.01979 0.14491 -0.01484 0.13519 C -0.01367 0.13287 -0.01289 0.13033 -0.01172 0.12824 C -0.01107 0.12709 -0.01003 0.12662 -0.00937 0.12547 C 0.00182 0.10579 0.01068 0.08658 0.02227 0.06783 C 0.03997 0.03936 0.03203 0.04468 0.04167 0.03889 C 0.04583 0.03334 0.05 0.02801 0.05404 0.02246 C 0.06341 0.00926 0.04036 0.03426 0.06563 0.00718 C 0.06628 0.00649 0.06719 0.00649 0.06797 0.00602 C 0.07188 0.00232 0.07578 -0.00092 0.07956 -0.00509 C 0.08333 -0.00926 0.08659 -0.01458 0.09036 -0.01875 C 0.09102 -0.01967 0.09193 -0.01944 0.09271 -0.02013 C 0.09531 -0.02268 0.09792 -0.02569 0.10039 -0.02847 C 0.10273 -0.03101 0.10495 -0.03449 0.10742 -0.0368 C 0.12786 -0.05601 0.11966 -0.04676 0.13672 -0.06018 C 0.17044 -0.08634 0.13112 -0.0581 0.16146 -0.07801 C 0.17148 -0.08449 0.175 -0.08888 0.18542 -0.09305 C 0.19128 -0.09537 0.19727 -0.09676 0.20326 -0.09861 C 0.21914 -0.1037 0.18034 -0.09421 0.23112 -0.10671 C 0.24336 -0.10995 0.25586 -0.11226 0.26823 -0.11504 C 0.26966 -0.11551 0.27122 -0.1162 0.27279 -0.11643 C 0.28438 -0.11805 0.29596 -0.11921 0.30755 -0.1206 C 0.32174 -0.12569 0.31836 -0.12453 0.34544 -0.12754 C 0.35625 -0.12847 0.36706 -0.12847 0.37799 -0.1287 C 0.40443 -0.12801 0.43112 -0.12847 0.45755 -0.12615 C 0.47227 -0.12476 0.48698 -0.12129 0.50169 -0.11782 C 0.51745 -0.11412 0.5332 -0.10972 0.54883 -0.10416 C 0.57513 -0.09467 0.60143 -0.08078 0.62682 -0.06551 C 0.6375 -0.05926 0.64831 -0.05324 0.65859 -0.0449 C 0.66758 -0.03773 0.67617 -0.02847 0.68568 -0.02291 C 0.69518 -0.01736 0.69076 -0.02037 0.70573 -0.00648 C 0.70651 -0.00578 0.70729 -0.00439 0.70807 -0.0037 C 0.71602 0.00371 0.71693 0.00324 0.72357 0.01135 C 0.72409 0.01204 0.72461 0.0132 0.72513 0.01412 " pathEditMode="relative" ptsTypes="AAA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09 0.54491 L -0.09909 0.54491 C -0.10013 0.54121 -0.10117 0.5375 -0.10208 0.5338 C -0.10247 0.53241 -0.10286 0.53102 -0.10286 0.52963 C -0.10286 0.50487 -0.10312 0.4801 -0.10208 0.45533 C -0.10156 0.43889 -0.09974 0.42246 -0.09831 0.40602 C -0.09648 0.38473 -0.09115 0.3588 -0.08828 0.34144 C -0.08763 0.33774 -0.0875 0.3338 -0.08672 0.33033 C -0.08307 0.31412 -0.07904 0.29815 -0.07513 0.28218 C -0.07435 0.2794 -0.0737 0.27662 -0.07279 0.27408 C -0.06901 0.2625 -0.06523 0.25093 -0.0612 0.23959 C -0.05664 0.22709 -0.05417 0.21065 -0.04727 0.20255 C -0.04648 0.20162 -0.04557 0.20093 -0.04492 0.19977 C -0.04062 0.19051 -0.03659 0.18056 -0.03255 0.17084 C -0.03164 0.16875 -0.03125 0.16598 -0.03021 0.16389 C -0.02526 0.15394 -0.01979 0.14491 -0.01484 0.13519 C -0.01367 0.13287 -0.01289 0.13033 -0.01172 0.12824 C -0.01107 0.12709 -0.01003 0.12662 -0.00937 0.12547 C 0.00182 0.10579 0.01068 0.08658 0.02227 0.06783 C 0.03997 0.03936 0.03203 0.04468 0.04167 0.03889 C 0.04583 0.03334 0.05 0.02801 0.05404 0.02246 C 0.06341 0.00926 0.04036 0.03426 0.06563 0.00718 C 0.06628 0.00649 0.06719 0.00649 0.06797 0.00602 C 0.07188 0.00232 0.07578 -0.00092 0.07956 -0.00509 C 0.08333 -0.00926 0.08659 -0.01458 0.09036 -0.01875 C 0.09102 -0.01967 0.09193 -0.01944 0.09271 -0.02013 C 0.09531 -0.02268 0.09792 -0.02569 0.10039 -0.02847 C 0.10273 -0.03101 0.10495 -0.03449 0.10742 -0.0368 C 0.12786 -0.05601 0.11966 -0.04676 0.13672 -0.06018 C 0.17044 -0.08634 0.13112 -0.0581 0.16146 -0.07801 C 0.17148 -0.08449 0.175 -0.08888 0.18542 -0.09305 C 0.19128 -0.09537 0.19727 -0.09676 0.20326 -0.09861 C 0.21914 -0.1037 0.18034 -0.09421 0.23112 -0.10671 C 0.24336 -0.10995 0.25586 -0.11226 0.26823 -0.11504 C 0.26966 -0.11551 0.27122 -0.1162 0.27279 -0.11643 C 0.28438 -0.11805 0.29596 -0.11921 0.30755 -0.1206 C 0.32174 -0.12569 0.31836 -0.12453 0.34544 -0.12754 C 0.35625 -0.12847 0.36706 -0.12847 0.37799 -0.1287 C 0.40443 -0.12801 0.43112 -0.12847 0.45755 -0.12615 C 0.47227 -0.12476 0.48698 -0.12129 0.50169 -0.11782 C 0.51745 -0.11412 0.5332 -0.10972 0.54883 -0.10416 C 0.57513 -0.09467 0.60143 -0.08078 0.62682 -0.06551 C 0.6375 -0.05926 0.64831 -0.05324 0.65859 -0.0449 C 0.66758 -0.03773 0.67617 -0.02847 0.68568 -0.02291 C 0.69518 -0.01736 0.69076 -0.02037 0.70573 -0.00648 C 0.70651 -0.00578 0.70729 -0.00439 0.70807 -0.0037 C 0.71602 0.00371 0.71693 0.00324 0.72357 0.01135 C 0.72409 0.01204 0.72461 0.0132 0.72513 0.01412 " pathEditMode="relative" ptsTypes="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클릭1">
            <a:extLst>
              <a:ext uri="{FF2B5EF4-FFF2-40B4-BE49-F238E27FC236}">
                <a16:creationId xmlns:a16="http://schemas.microsoft.com/office/drawing/2014/main" id="{2F9DCF54-BB6E-4AA0-8AA7-3E9AD4C48438}"/>
              </a:ext>
            </a:extLst>
          </p:cNvPr>
          <p:cNvSpPr/>
          <p:nvPr/>
        </p:nvSpPr>
        <p:spPr>
          <a:xfrm>
            <a:off x="551384" y="548680"/>
            <a:ext cx="4032448" cy="10081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클릭2">
            <a:extLst>
              <a:ext uri="{FF2B5EF4-FFF2-40B4-BE49-F238E27FC236}">
                <a16:creationId xmlns:a16="http://schemas.microsoft.com/office/drawing/2014/main" id="{BC3E9FD1-0DB7-4273-A968-0B6084025BBB}"/>
              </a:ext>
            </a:extLst>
          </p:cNvPr>
          <p:cNvSpPr/>
          <p:nvPr/>
        </p:nvSpPr>
        <p:spPr>
          <a:xfrm>
            <a:off x="551384" y="2132856"/>
            <a:ext cx="4032448" cy="10081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9BDB4B75-690B-4767-83E6-81C90EC7142D}"/>
              </a:ext>
            </a:extLst>
          </p:cNvPr>
          <p:cNvSpPr/>
          <p:nvPr/>
        </p:nvSpPr>
        <p:spPr>
          <a:xfrm>
            <a:off x="551384" y="3717032"/>
            <a:ext cx="4032448" cy="10081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209C1D77-192F-4207-BB20-F43BB40AC80A}"/>
              </a:ext>
            </a:extLst>
          </p:cNvPr>
          <p:cNvSpPr/>
          <p:nvPr/>
        </p:nvSpPr>
        <p:spPr>
          <a:xfrm>
            <a:off x="8976320" y="1146232"/>
            <a:ext cx="2016224" cy="20162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>
            <a:extLst>
              <a:ext uri="{FF2B5EF4-FFF2-40B4-BE49-F238E27FC236}">
                <a16:creationId xmlns:a16="http://schemas.microsoft.com/office/drawing/2014/main" id="{2804B485-49D8-4288-AB7B-17839A0E7200}"/>
              </a:ext>
            </a:extLst>
          </p:cNvPr>
          <p:cNvSpPr/>
          <p:nvPr/>
        </p:nvSpPr>
        <p:spPr>
          <a:xfrm>
            <a:off x="5951984" y="997801"/>
            <a:ext cx="2164655" cy="216465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BA3B4-97BD-4FF5-9F77-3D24CDDBD152}"/>
              </a:ext>
            </a:extLst>
          </p:cNvPr>
          <p:cNvSpPr txBox="1"/>
          <p:nvPr/>
        </p:nvSpPr>
        <p:spPr>
          <a:xfrm>
            <a:off x="331252" y="332656"/>
            <a:ext cx="587829" cy="82731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70325-127A-4316-9331-C432626106AE}"/>
              </a:ext>
            </a:extLst>
          </p:cNvPr>
          <p:cNvSpPr txBox="1"/>
          <p:nvPr/>
        </p:nvSpPr>
        <p:spPr>
          <a:xfrm>
            <a:off x="1233406" y="332656"/>
            <a:ext cx="587829" cy="82731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F9C1F-489A-4E9D-BC1B-B2AFACD0F866}"/>
              </a:ext>
            </a:extLst>
          </p:cNvPr>
          <p:cNvSpPr txBox="1"/>
          <p:nvPr/>
        </p:nvSpPr>
        <p:spPr>
          <a:xfrm>
            <a:off x="2135560" y="332656"/>
            <a:ext cx="587829" cy="82731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AF6F6-5BED-4487-ACED-7E0BA6ABBADA}"/>
              </a:ext>
            </a:extLst>
          </p:cNvPr>
          <p:cNvSpPr txBox="1"/>
          <p:nvPr/>
        </p:nvSpPr>
        <p:spPr>
          <a:xfrm>
            <a:off x="3037714" y="332656"/>
            <a:ext cx="587829" cy="82731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AFA36-B2C3-4248-AD10-6105C76CC631}"/>
              </a:ext>
            </a:extLst>
          </p:cNvPr>
          <p:cNvSpPr txBox="1"/>
          <p:nvPr/>
        </p:nvSpPr>
        <p:spPr>
          <a:xfrm>
            <a:off x="3939867" y="332656"/>
            <a:ext cx="587829" cy="82731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0"/>
          <a:stretch/>
        </p:blipFill>
        <p:spPr>
          <a:xfrm>
            <a:off x="0" y="0"/>
            <a:ext cx="6181725" cy="69944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0"/>
          <a:stretch/>
        </p:blipFill>
        <p:spPr>
          <a:xfrm flipH="1">
            <a:off x="6181725" y="0"/>
            <a:ext cx="5992103" cy="69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32045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32019 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04011 3.7037E-6 L 0.04011 0.05717 L 0.08034 0.05717 L 0.08034 0.11458 L 0.12058 0.11458 L 0.12058 0.17199 L 0.16068 0.17199 L 0.16068 0.22939 L 0.20091 0.22939 L 0.20091 0.2868 L 0.24115 0.2868 L 0.24115 0.34421 L 0.28138 0.34421 L 0.28138 0.40162 " pathEditMode="relative" rAng="0" ptsTypes="AAAAAAAAAAAAA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401 3.7037E-6 L 0.0401 0.05717 L 0.08034 0.05717 L 0.08034 0.11458 L 0.12057 0.11458 L 0.12057 0.17199 L 0.16068 0.17199 L 0.16068 0.22939 L 0.20091 0.22939 L 0.20091 0.2868 L 0.24115 0.2868 L 0.24115 0.34421 L 0.28138 0.34421 L 0.28138 0.40162 " pathEditMode="relative" rAng="0" ptsTypes="AAAAAAAAAAAAA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401 3.7037E-6 L 0.0401 0.05717 L 0.08034 0.05717 L 0.08034 0.11458 L 0.12057 0.11458 L 0.12057 0.17199 L 0.16068 0.17199 L 0.16068 0.22939 L 0.20091 0.22939 L 0.20091 0.2868 L 0.24114 0.2868 L 0.24114 0.34421 L 0.28138 0.34421 L 0.28138 0.40162 " pathEditMode="relative" rAng="0" ptsTypes="AAAAAAAAAAAAA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401 3.7037E-6 L 0.0401 0.05717 L 0.08034 0.05717 L 0.08034 0.11458 L 0.12057 0.11458 L 0.12057 0.17199 L 0.16067 0.17199 L 0.16067 0.22939 L 0.20091 0.22939 L 0.20091 0.2868 L 0.24114 0.2868 L 0.24114 0.34421 L 0.28138 0.34421 L 0.28138 0.40162 " pathEditMode="relative" rAng="0" ptsTypes="AAAAAAAAAAAAA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0401 3.7037E-6 L 0.0401 0.05717 L 0.08033 0.05717 L 0.08033 0.11458 L 0.12057 0.11458 L 0.12057 0.17199 L 0.16067 0.17199 L 0.16067 0.22939 L 0.20091 0.22939 L 0.20091 0.2868 L 0.24114 0.2868 L 0.24114 0.34421 L 0.28138 0.34421 L 0.28138 0.40162 " pathEditMode="relative" rAng="0" ptsTypes="AAAAAAAAAAAAAAA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HY울릉도M"/>
        <a:ea typeface="HY울릉도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255</TotalTime>
  <Words>137</Words>
  <Application>Microsoft Office PowerPoint</Application>
  <PresentationFormat>와이드스크린</PresentationFormat>
  <Paragraphs>50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HY울릉도M</vt:lpstr>
      <vt:lpstr>HY헤드라인M</vt:lpstr>
      <vt:lpstr>맑은 고딕</vt:lpstr>
      <vt:lpstr>한컴 소망 B</vt:lpstr>
      <vt:lpstr>헤움네츄럴페이스132</vt:lpstr>
      <vt:lpstr>Arial</vt:lpstr>
      <vt:lpstr>Office 테마</vt:lpstr>
      <vt:lpstr>1_Office 테마</vt:lpstr>
      <vt:lpstr>여행지 소개입니다</vt:lpstr>
      <vt:lpstr>PowerPoint 프레젠테이션</vt:lpstr>
      <vt:lpstr>독도의 중요성</vt:lpstr>
      <vt:lpstr>Free Trade Agreement</vt:lpstr>
      <vt:lpstr>- 제품별 칼로리</vt:lpstr>
      <vt:lpstr>연령별 제품 선호도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여행지 소개입니다</dc:title>
  <dc:creator>ync</dc:creator>
  <cp:lastModifiedBy>dfwtt</cp:lastModifiedBy>
  <cp:revision>32</cp:revision>
  <dcterms:created xsi:type="dcterms:W3CDTF">2011-05-30T22:27:08Z</dcterms:created>
  <dcterms:modified xsi:type="dcterms:W3CDTF">2022-11-03T07:16:03Z</dcterms:modified>
</cp:coreProperties>
</file>