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3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6E8F1-B464-4268-A1CD-B5DDA899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FE9F94-1CAF-41A6-88C8-ECE5CE43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7583-EF3B-42E1-A54F-F9EDFA73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154A6-B1F4-4444-9CD7-C577F6AF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DDDDF-2FBF-4742-9759-37B78FCD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8FF98-3B58-447C-A66D-4238F328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8B124-32ED-41A3-933B-684380C5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ED5D3-748E-436B-9ECD-12438B5F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E92C2-8BA9-4679-BC3C-3328A9C6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7AB8A-96EC-40C4-836E-6B51291B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7ADCE4-FFE2-4B9B-8EA2-7DD7827A1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8666E-8663-4F2E-8817-012A5B66F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9D69-DDDF-4BC6-AA66-003432D9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061E5-FE59-4CE6-A0C9-7AB686CC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95404-294E-495A-9F04-6BA96AA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7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09AB-C4B3-433E-B1E2-FE079263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56062-33EC-41FC-A106-DBA672EA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E1097-DB43-4B02-9974-73551B9B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C4F5F-E4CE-489A-A584-F71C60CE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C64FE-BBF0-4CAC-BB2F-DE111774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B92C3-22FC-4079-B53F-412DA831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2696E-CCC0-441C-94A1-B3AAF3E6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A4535-E669-47FB-AF5B-4F309D5D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6EA47-453D-4FDA-BB12-08EFF63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8EE2C-55D7-4094-9F39-C5D5DE5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308F9-8962-4FC5-A7D1-5C534EB4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D9B36-7CC7-4DC1-9F8E-6A8305B9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639FB-F0CB-44C4-A391-E2602A1B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B323F-5AF1-4D66-8224-A292154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8025A-A85D-4AFF-8143-439AB146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5D99-F0A5-45CE-AD32-5884DF9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509F5-4205-4B50-B91C-0B087F53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4DE7F-F4CB-47F0-A9D0-57553810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5A0AA-B241-4AB8-A05B-CD1BEAC12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9220E6-BC94-41D3-87A1-D054A8E7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EB103D-1249-4997-B212-C2C0BDD51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D6D8B-BE4D-4CA8-86A2-F8A75B4D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B88108-5915-47CE-900D-48D83CF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91CED3-28A7-49CD-815F-BDAC219B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E812-7DC1-4B3D-BE42-DB4B1B3A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1E4346-ABCC-40BD-9F2E-FD75FEB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D34F0-452D-404E-9274-FC17939D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5F0F0-54C5-479B-B5B6-BA7ACCD0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6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FCB47-5BBA-46DE-8EDE-CD613FE1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9E8A9D-A7E4-4A7C-BF0A-6C30F68D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D1648-1877-4606-8CE0-E8A5AB76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65DFF-899E-47AA-AEB0-BAA4F621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A825A-87F1-4F6B-B9BD-60282C69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D4947-761E-446A-A4A5-615D77E6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9329A-68DA-4B7F-A4F9-9D8B6BEF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A2C9-1B6C-455E-8509-18C08B03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A325F-C508-4449-9BD2-64A9EA6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9046-281A-4652-BD58-D70A737C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6286C-3679-4BFC-8AF7-878997D1E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00D15-7FA1-476C-8DA5-10E5B939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5E01C-853F-4709-982F-57C4A62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235AD-52C3-4762-9E40-6C89AB3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80438-7D49-410C-AF69-EF90BAD2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1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5ED46-A91D-4006-AC48-FA234784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45EEE-6C55-49D6-B0C4-F9008650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143F0-B625-4AD7-AE77-80B2CAF23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857F-217C-487F-84C9-B75787D28563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8B261-43FE-4421-AD72-1792725DA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7916C-1D67-4AE8-9844-FB605140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4F21-5593-4597-8119-BD9402710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8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카드4" descr="재생 카드 뒷면 로열티 무료 사진, 그림, 이미지 그리고 스톡포토그래피. Image 24827364.">
            <a:extLst>
              <a:ext uri="{FF2B5EF4-FFF2-40B4-BE49-F238E27FC236}">
                <a16:creationId xmlns:a16="http://schemas.microsoft.com/office/drawing/2014/main" id="{0CA38489-F65A-40BB-8FA1-5E6ACBC5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34" y="1461304"/>
            <a:ext cx="2627239" cy="39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카드4 내용" descr="잔망 루피 3">
            <a:extLst>
              <a:ext uri="{FF2B5EF4-FFF2-40B4-BE49-F238E27FC236}">
                <a16:creationId xmlns:a16="http://schemas.microsoft.com/office/drawing/2014/main" id="{044381D4-2FD1-4288-87DB-2A7591CC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28" y="242887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카드1" descr="재생 카드 뒷면 로열티 무료 사진, 그림, 이미지 그리고 스톡포토그래피. Image 24827364.">
            <a:extLst>
              <a:ext uri="{FF2B5EF4-FFF2-40B4-BE49-F238E27FC236}">
                <a16:creationId xmlns:a16="http://schemas.microsoft.com/office/drawing/2014/main" id="{68C14D2D-B377-4D30-B289-235429D4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7" y="1461304"/>
            <a:ext cx="2627239" cy="39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카드2" descr="재생 카드 뒷면 로열티 무료 사진, 그림, 이미지 그리고 스톡포토그래피. Image 24827364.">
            <a:extLst>
              <a:ext uri="{FF2B5EF4-FFF2-40B4-BE49-F238E27FC236}">
                <a16:creationId xmlns:a16="http://schemas.microsoft.com/office/drawing/2014/main" id="{29D060F5-9EE6-4BE5-B166-EBEDA922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96" y="1461304"/>
            <a:ext cx="2627239" cy="39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카드3" descr="재생 카드 뒷면 로열티 무료 사진, 그림, 이미지 그리고 스톡포토그래피. Image 24827364.">
            <a:extLst>
              <a:ext uri="{FF2B5EF4-FFF2-40B4-BE49-F238E27FC236}">
                <a16:creationId xmlns:a16="http://schemas.microsoft.com/office/drawing/2014/main" id="{8829D5EA-B4C3-46EB-A2DF-9A13302A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65" y="1461304"/>
            <a:ext cx="2627239" cy="39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카드1 내용" descr="잔망 루피">
            <a:extLst>
              <a:ext uri="{FF2B5EF4-FFF2-40B4-BE49-F238E27FC236}">
                <a16:creationId xmlns:a16="http://schemas.microsoft.com/office/drawing/2014/main" id="{C9165FB0-CD09-4016-A2B0-4AC291F9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2" y="2241772"/>
            <a:ext cx="1978427" cy="19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카드2 내용" descr="잔망 루피'로 보는 요즘 마케팅!">
            <a:extLst>
              <a:ext uri="{FF2B5EF4-FFF2-40B4-BE49-F238E27FC236}">
                <a16:creationId xmlns:a16="http://schemas.microsoft.com/office/drawing/2014/main" id="{B5C7E445-1840-4E57-B472-E3199386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94" y="1925135"/>
            <a:ext cx="2329242" cy="30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카드3 내용" descr="잔망 루피는 잔망해">
            <a:extLst>
              <a:ext uri="{FF2B5EF4-FFF2-40B4-BE49-F238E27FC236}">
                <a16:creationId xmlns:a16="http://schemas.microsoft.com/office/drawing/2014/main" id="{BE29F924-9459-44F1-8B49-4CC7FF29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9" y="242887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신라면">
            <a:extLst>
              <a:ext uri="{FF2B5EF4-FFF2-40B4-BE49-F238E27FC236}">
                <a16:creationId xmlns:a16="http://schemas.microsoft.com/office/drawing/2014/main" id="{A6208990-6D40-470B-BD08-55030B86AB82}"/>
              </a:ext>
            </a:extLst>
          </p:cNvPr>
          <p:cNvSpPr/>
          <p:nvPr/>
        </p:nvSpPr>
        <p:spPr>
          <a:xfrm>
            <a:off x="972273" y="520861"/>
            <a:ext cx="2500132" cy="89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신라면</a:t>
            </a:r>
          </a:p>
        </p:txBody>
      </p:sp>
      <p:sp>
        <p:nvSpPr>
          <p:cNvPr id="5" name="진라면">
            <a:extLst>
              <a:ext uri="{FF2B5EF4-FFF2-40B4-BE49-F238E27FC236}">
                <a16:creationId xmlns:a16="http://schemas.microsoft.com/office/drawing/2014/main" id="{B8398170-8AB6-4DF9-B96E-F75E88F74601}"/>
              </a:ext>
            </a:extLst>
          </p:cNvPr>
          <p:cNvSpPr/>
          <p:nvPr/>
        </p:nvSpPr>
        <p:spPr>
          <a:xfrm>
            <a:off x="972273" y="1716911"/>
            <a:ext cx="2500132" cy="89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진라면</a:t>
            </a:r>
            <a:endParaRPr lang="ko-KR" altLang="en-US" dirty="0"/>
          </a:p>
        </p:txBody>
      </p:sp>
      <p:sp>
        <p:nvSpPr>
          <p:cNvPr id="6" name="불닭볶음면">
            <a:extLst>
              <a:ext uri="{FF2B5EF4-FFF2-40B4-BE49-F238E27FC236}">
                <a16:creationId xmlns:a16="http://schemas.microsoft.com/office/drawing/2014/main" id="{48C6C1FE-BB60-4C23-A5BD-2928EDF2A4A9}"/>
              </a:ext>
            </a:extLst>
          </p:cNvPr>
          <p:cNvSpPr/>
          <p:nvPr/>
        </p:nvSpPr>
        <p:spPr>
          <a:xfrm>
            <a:off x="972273" y="2912961"/>
            <a:ext cx="2500132" cy="89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불닭볶음면</a:t>
            </a:r>
            <a:endParaRPr lang="ko-KR" altLang="en-US" dirty="0"/>
          </a:p>
        </p:txBody>
      </p:sp>
      <p:sp>
        <p:nvSpPr>
          <p:cNvPr id="7" name="육개장 사발면">
            <a:extLst>
              <a:ext uri="{FF2B5EF4-FFF2-40B4-BE49-F238E27FC236}">
                <a16:creationId xmlns:a16="http://schemas.microsoft.com/office/drawing/2014/main" id="{21FA44EB-803F-49AC-A9C7-FF389D93E2A6}"/>
              </a:ext>
            </a:extLst>
          </p:cNvPr>
          <p:cNvSpPr/>
          <p:nvPr/>
        </p:nvSpPr>
        <p:spPr>
          <a:xfrm>
            <a:off x="972273" y="4109011"/>
            <a:ext cx="2500132" cy="89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육개장 </a:t>
            </a:r>
            <a:r>
              <a:rPr lang="ko-KR" altLang="en-US" dirty="0" err="1"/>
              <a:t>사발면</a:t>
            </a:r>
            <a:endParaRPr lang="ko-KR" altLang="en-US" dirty="0"/>
          </a:p>
        </p:txBody>
      </p:sp>
      <p:pic>
        <p:nvPicPr>
          <p:cNvPr id="2050" name="Picture 2" descr="신라면 | 브랜드관">
            <a:extLst>
              <a:ext uri="{FF2B5EF4-FFF2-40B4-BE49-F238E27FC236}">
                <a16:creationId xmlns:a16="http://schemas.microsoft.com/office/drawing/2014/main" id="{EE6ABF92-B861-4A2C-8AF8-966F2025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62" y="1126963"/>
            <a:ext cx="41338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오뚜기 진라면 매운맛 120g (40개) : 다나와 가격비교">
            <a:extLst>
              <a:ext uri="{FF2B5EF4-FFF2-40B4-BE49-F238E27FC236}">
                <a16:creationId xmlns:a16="http://schemas.microsoft.com/office/drawing/2014/main" id="{65C065F6-3896-4B9E-B1CC-52AB6DC4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70" y="194671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제품 전체보기 | 브랜드 | 삼양식품">
            <a:extLst>
              <a:ext uri="{FF2B5EF4-FFF2-40B4-BE49-F238E27FC236}">
                <a16:creationId xmlns:a16="http://schemas.microsoft.com/office/drawing/2014/main" id="{10F7B959-3F2C-458A-8C13-244EE958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88" y="1903914"/>
            <a:ext cx="3312392" cy="30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육개장 | 브랜드관">
            <a:extLst>
              <a:ext uri="{FF2B5EF4-FFF2-40B4-BE49-F238E27FC236}">
                <a16:creationId xmlns:a16="http://schemas.microsoft.com/office/drawing/2014/main" id="{B0DBA710-CC4B-493C-AFE2-ABA44292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8" y="1437911"/>
            <a:ext cx="2950099" cy="29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dfwtt</dc:creator>
  <cp:lastModifiedBy>dfwtt</cp:lastModifiedBy>
  <cp:revision>5</cp:revision>
  <dcterms:created xsi:type="dcterms:W3CDTF">2022-11-10T04:47:30Z</dcterms:created>
  <dcterms:modified xsi:type="dcterms:W3CDTF">2022-11-10T05:59:47Z</dcterms:modified>
</cp:coreProperties>
</file>