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C932B-90F3-43D0-9F76-DC6F5153A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A90492-AE0A-4048-80C7-0295A6835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994F49-2E89-4304-AE09-0A37F71F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D3956-CBB1-4BA6-BAC2-2FAA2BD3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2E580-21FE-46A6-AD2F-F6A212B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77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31DF-C134-4E47-90E6-8B03DD7F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4BB12-7A91-4B42-927F-EC4052C83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9E444-D35F-4C7F-962B-E0015D28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2EDA9-6299-4735-96F6-C878818A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841C6-D666-4B6E-9C52-096E60FB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4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1CC2F-A2B3-43B1-80F1-C863E9CC3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0CDA5-7BB5-49FA-84B3-AFC926292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5D561A-025E-4879-8B1B-52FAFCE0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767FA-0B15-46E6-AC5D-E1C7DA4A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A72F-A7C6-41E2-BBBE-E7E72D02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1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F1AF1-6061-4439-B331-965C84F9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53FCE-0690-4CB7-B74C-0067836A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6241F-55D7-4834-9CE5-15C35907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A70AB-A876-4FFB-94A3-5BCF90B1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62203-C15C-4465-9EB4-7B4CAA58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8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B97CF-3AFF-40BC-BCAC-9F61EC29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BB4B1-9B44-4D4F-8F2D-56CA0F3C1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91ECE-4F1E-4BA3-A951-5DBC0A0A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415C7-9F95-4D99-A072-FB095389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C825A-3243-4F9E-8E16-5F51D7A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8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943AD-D068-455A-BDA3-C8D661DC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C9F57-5541-42BA-8E55-B009CE10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92F4F0-398C-4BA4-8BA8-A76FE5AD0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5DF8C-F619-4CC6-A1E5-348A52BE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70D827-703B-41A9-9377-1ECA91CD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810FB-7A60-46ED-8078-A28148CF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297C3-D137-4835-997E-14CC740B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588A1-87CC-45DF-B654-EE3B43B9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B2F9B-AF4E-4990-BA6D-CFB30D4F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3B6BA-77F7-44C4-A60F-5225D76B0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F8FC57-919F-47B5-A061-08DA31CEF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84178F-53B1-4EBB-8C93-644D9EC1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EB4669-9DDF-4890-A368-C2629DB3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C87F7-2B25-483C-8462-6C0DF8E8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8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BC7D-8D08-4E55-9726-10274046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4D78B8-FF75-4733-9B52-4129B33E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65051E-32DF-4884-A792-B7C561BA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7EE477-ED74-4775-B581-63E6AC9B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FBBE0A-B61B-49AA-8072-012DBBC4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FE20A2-9F8A-45CA-A03C-45FD8049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0E03F-6347-4FF1-8570-DCAE3643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19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DB6F-9BC2-414F-B5EE-85E6F101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2DDEBA-E70F-40BC-8AD4-A83A235EE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2A562-0A75-4592-AC60-C38FF21C6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77B9E-28CA-4682-8E48-0970F003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E2DFEE-2D19-42B6-BB55-47FEAA9E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BE49F-F42E-4DE6-9D31-4D2E13EA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91941-47C6-496C-8BDF-85CB7AA2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F2872-1E68-445A-8C74-464CC66EE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D546C7-44DA-4658-942D-8C8B3E79B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AC0C8-973E-4F44-8EEA-AD689BE3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3F5B61-315F-4FE9-8A79-9721CE72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5BCC52-CB99-48E8-A960-662A3EAE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86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E3D6-EF74-4959-94DE-039E19C3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1F361-DD58-4699-96D3-07FDCF89E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6ADA9-FE8C-41AA-A01B-A3597F3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2E4E2-413C-44CF-8BF9-C3096C6AF2A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EBC53-F664-460B-8306-F9FC2E66B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7F81A-E43E-4D00-8FF6-87ABC331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CBA9B-BA32-4CCA-A952-CEE96FEABD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9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AA90D1-9840-4EBE-A41A-8FD86493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3" y="1155939"/>
            <a:ext cx="4546121" cy="45461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BCA7C4-2A42-440A-80A1-B20807FB6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01" y="1281022"/>
            <a:ext cx="4295955" cy="4295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85CF3-715A-44C3-A7C7-DC79E2B28A59}"/>
              </a:ext>
            </a:extLst>
          </p:cNvPr>
          <p:cNvSpPr txBox="1"/>
          <p:nvPr/>
        </p:nvSpPr>
        <p:spPr>
          <a:xfrm>
            <a:off x="7591245" y="60988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돌리기</a:t>
            </a:r>
          </a:p>
        </p:txBody>
      </p:sp>
    </p:spTree>
    <p:extLst>
      <p:ext uri="{BB962C8B-B14F-4D97-AF65-F5344CB8AC3E}">
        <p14:creationId xmlns:p14="http://schemas.microsoft.com/office/powerpoint/2010/main" val="247464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기적의 언덕 위에 자리한 기울어진 탑, 문예 도시 '피사' 여행하기 | 마이버킷리스트">
            <a:extLst>
              <a:ext uri="{FF2B5EF4-FFF2-40B4-BE49-F238E27FC236}">
                <a16:creationId xmlns:a16="http://schemas.microsoft.com/office/drawing/2014/main" id="{6C38E9DF-6357-47F8-8AC8-C878EC76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02" y="845388"/>
            <a:ext cx="4285686" cy="516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9ECD484-8595-49C1-AF0B-CDF0AD58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415" y="944916"/>
            <a:ext cx="4206127" cy="50676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E9F55-7452-485B-BE38-BBE63968F5C0}"/>
              </a:ext>
            </a:extLst>
          </p:cNvPr>
          <p:cNvSpPr txBox="1"/>
          <p:nvPr/>
        </p:nvSpPr>
        <p:spPr>
          <a:xfrm>
            <a:off x="7901796" y="638354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자르기 </a:t>
            </a:r>
            <a:r>
              <a:rPr lang="en-US" altLang="ko-KR" dirty="0"/>
              <a:t>- </a:t>
            </a:r>
            <a:r>
              <a:rPr lang="ko-KR" altLang="en-US" dirty="0"/>
              <a:t>돌리기</a:t>
            </a:r>
          </a:p>
        </p:txBody>
      </p:sp>
    </p:spTree>
    <p:extLst>
      <p:ext uri="{BB962C8B-B14F-4D97-AF65-F5344CB8AC3E}">
        <p14:creationId xmlns:p14="http://schemas.microsoft.com/office/powerpoint/2010/main" val="17454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뉴스 화제] 기울어진 고성 아야진 등대의 진실">
            <a:extLst>
              <a:ext uri="{FF2B5EF4-FFF2-40B4-BE49-F238E27FC236}">
                <a16:creationId xmlns:a16="http://schemas.microsoft.com/office/drawing/2014/main" id="{709247B8-F2EE-43AE-9DF1-CCFD79159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3" y="1685386"/>
            <a:ext cx="5409660" cy="2620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692F29-EF78-4DBE-B807-09463830B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029" y="1685386"/>
            <a:ext cx="5409661" cy="2620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1B46C-6B30-4312-89BA-8B04442CF85E}"/>
              </a:ext>
            </a:extLst>
          </p:cNvPr>
          <p:cNvSpPr txBox="1"/>
          <p:nvPr/>
        </p:nvSpPr>
        <p:spPr>
          <a:xfrm>
            <a:off x="10601864" y="6047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반전</a:t>
            </a:r>
          </a:p>
        </p:txBody>
      </p:sp>
    </p:spTree>
    <p:extLst>
      <p:ext uri="{BB962C8B-B14F-4D97-AF65-F5344CB8AC3E}">
        <p14:creationId xmlns:p14="http://schemas.microsoft.com/office/powerpoint/2010/main" val="394353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975C1A-549D-49D4-BDB7-9C4F3F316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475" y="1381957"/>
            <a:ext cx="3362794" cy="3524742"/>
          </a:xfrm>
          <a:prstGeom prst="rect">
            <a:avLst/>
          </a:prstGeom>
        </p:spPr>
      </p:pic>
      <p:pic>
        <p:nvPicPr>
          <p:cNvPr id="3074" name="Picture 2" descr="취급이 안좋은 포켓몬 시리즈6- 메타몽 : 네이버 포스트">
            <a:extLst>
              <a:ext uri="{FF2B5EF4-FFF2-40B4-BE49-F238E27FC236}">
                <a16:creationId xmlns:a16="http://schemas.microsoft.com/office/drawing/2014/main" id="{8FC133A9-628C-49CA-B0E2-ECC77AE9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38" y="444081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0216B-D84B-409A-8729-5CCAB6418B81}"/>
              </a:ext>
            </a:extLst>
          </p:cNvPr>
          <p:cNvSpPr txBox="1"/>
          <p:nvPr/>
        </p:nvSpPr>
        <p:spPr>
          <a:xfrm>
            <a:off x="6314537" y="558129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원형으로 자르기</a:t>
            </a:r>
          </a:p>
        </p:txBody>
      </p:sp>
    </p:spTree>
    <p:extLst>
      <p:ext uri="{BB962C8B-B14F-4D97-AF65-F5344CB8AC3E}">
        <p14:creationId xmlns:p14="http://schemas.microsoft.com/office/powerpoint/2010/main" val="3978193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우드 원목 소형 사진 액자 A6 A5 A4 A3 탁상 나무 아크릴 투명 프레임 메뉴판 - 디피지샵 dpgshop">
            <a:extLst>
              <a:ext uri="{FF2B5EF4-FFF2-40B4-BE49-F238E27FC236}">
                <a16:creationId xmlns:a16="http://schemas.microsoft.com/office/drawing/2014/main" id="{CE38B797-4357-41E5-A6A6-3A0A33E7E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15" y="265982"/>
            <a:ext cx="5953664" cy="595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62B27-82CD-4A59-B2DE-C15004E9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27" y="449631"/>
            <a:ext cx="3795089" cy="5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4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6D67A2-F6AC-4713-BB29-5E04A86B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40" y="785812"/>
            <a:ext cx="3810000" cy="5286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26F366-475F-4616-8A59-F72A4EEAF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32" y="387874"/>
            <a:ext cx="4764747" cy="58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0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</Words>
  <Application>Microsoft Office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dfwtt</dc:creator>
  <cp:lastModifiedBy>dfwtt</cp:lastModifiedBy>
  <cp:revision>6</cp:revision>
  <dcterms:created xsi:type="dcterms:W3CDTF">2022-11-10T06:01:01Z</dcterms:created>
  <dcterms:modified xsi:type="dcterms:W3CDTF">2022-11-10T07:11:40Z</dcterms:modified>
</cp:coreProperties>
</file>