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5E4A1-9417-4F03-8B8D-016DD2F37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FCDB4-0CDD-42A8-94C6-1BC81EA6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9EFDE-AC75-4A0C-91F8-EAB36773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6CAE-8DFA-45A2-B2EA-3A6E5800685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1C213-BC64-4100-BDD9-C7AE238B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95E5B-FF5D-4500-9B1C-62CFA7DD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23EE-38F8-455E-9473-58835161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0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D0FCE-EADD-462A-8C50-B9E77995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E4C0E-76C2-4763-B84F-53AF488F7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891DB-F777-47A9-9EEC-B8F3265D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6CAE-8DFA-45A2-B2EA-3A6E5800685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5F06E-4515-417F-B572-3C438CFB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59225-8C38-490E-B0D1-0BF228A7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23EE-38F8-455E-9473-58835161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6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95DB85-BD2D-4774-A5BF-8B9599676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66473-100B-4272-AC83-914C1D3F6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80728-17DC-47E5-8AEE-E15B45EF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6CAE-8DFA-45A2-B2EA-3A6E5800685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63857-7CB0-4AFC-8AA0-ACF2B433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EE0B1-DD36-42F8-97D2-523619D4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23EE-38F8-455E-9473-58835161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D130D-BCBE-4D00-A2BF-657E420B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F73DA-B415-42E8-B017-B3AA4356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B329-9A23-45C9-B327-DBF09946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6CAE-8DFA-45A2-B2EA-3A6E5800685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26F4D-FC36-4D08-BDA6-3F8DB12F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8F026-19FC-4E38-8980-CB43C744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23EE-38F8-455E-9473-58835161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598EE-8DFC-4F9F-BCF5-0A357A76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41095-4E02-4916-897A-740CA231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495FD-F1A2-4824-A82B-33EAC14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6CAE-8DFA-45A2-B2EA-3A6E5800685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65CE5-5191-4686-A9C2-D5259267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C8BBB-4BB4-475E-B2F9-64E3A5F1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23EE-38F8-455E-9473-58835161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9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EE61F-0C6C-4844-A8FF-F4645A3B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F3BD9-15C8-4036-B317-2BB3E2817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E84A18-CCDF-466D-A1A1-56D98DBD6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4F894-1167-483B-BE26-50C70A52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6CAE-8DFA-45A2-B2EA-3A6E5800685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C98A9-6987-4E0B-ABBE-D7B78CAB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B2904-55C4-45E9-AD1E-2F26DA38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23EE-38F8-455E-9473-58835161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B91A5-84B5-4320-AD36-D1CEC413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2EDF7-504A-4EE4-AC6C-BBDC18ED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089A5D-27D2-41D0-B5D0-D4633986B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295D21-F6C0-46A0-AA5D-A29FAFDF3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16DC52-00C7-4298-B8A6-DF1F4EAD8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528E2A-DE4B-456C-9D0A-5B6809BC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6CAE-8DFA-45A2-B2EA-3A6E5800685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AB8A47-ABC5-454D-8319-EC11C050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97620B-0B24-4E82-A585-613F51C3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23EE-38F8-455E-9473-58835161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1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202F1-EE4F-4DAB-9BCD-C4C592DB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5F20F1-7B10-4731-9DF7-DB14CD64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6CAE-8DFA-45A2-B2EA-3A6E5800685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6F9A26-508B-4F46-9B51-6BA819D3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9B0FB6-DB6B-478E-A8FE-578E37F9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23EE-38F8-455E-9473-58835161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9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659D08-EF20-4FC4-9276-B6F81B21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6CAE-8DFA-45A2-B2EA-3A6E5800685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852A84-F560-45E8-9492-78BA974B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C1203-213E-4112-ACB0-7A5F05CD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23EE-38F8-455E-9473-58835161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2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9A7AF-2E86-4B1D-AD26-98E33DAB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59E9-82EF-43F5-BF0B-19472635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987E6C-5452-4126-96B2-B5F4DC425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4A1187-423A-4814-9701-95D05CDF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6CAE-8DFA-45A2-B2EA-3A6E5800685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A8EE11-D989-4E1E-83F7-69DFC2B8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68CEF-9E7E-4410-BE45-5EEC9DA8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23EE-38F8-455E-9473-58835161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6811-FA3D-4DB6-8924-9FD66637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D87678-635B-4802-987A-A3A048B28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37CD1-14C4-4F86-A532-EF5A21F03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293F1-8471-4DF6-AF9F-5E0306A6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6CAE-8DFA-45A2-B2EA-3A6E5800685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2528E-468B-4CB5-951A-04466C57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0C4AF-0322-4C37-B4CE-8993340A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23EE-38F8-455E-9473-58835161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8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92E5D9-9123-4990-83BA-CB03340F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C73BE-9A39-44D0-8FBB-A9D72C74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E7A6A-F65E-43A2-A48D-2FEC7F9C3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B6CAE-8DFA-45A2-B2EA-3A6E5800685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A9470-C815-4E59-A3A6-688672A26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09BB0-35C2-4C5D-BC6A-604734F66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23EE-38F8-455E-9473-58835161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5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9059E4-240C-4D53-B114-5B6302273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8" y="1477073"/>
            <a:ext cx="3635828" cy="3903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ABBD5D-3324-4354-A18C-12F3F7DA9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489" y="656207"/>
            <a:ext cx="4397121" cy="4663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BCA08A-0839-4161-9EA3-71DEBB011EB6}"/>
              </a:ext>
            </a:extLst>
          </p:cNvPr>
          <p:cNvSpPr txBox="1"/>
          <p:nvPr/>
        </p:nvSpPr>
        <p:spPr>
          <a:xfrm>
            <a:off x="7045779" y="59925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페인트</a:t>
            </a:r>
          </a:p>
        </p:txBody>
      </p:sp>
    </p:spTree>
    <p:extLst>
      <p:ext uri="{BB962C8B-B14F-4D97-AF65-F5344CB8AC3E}">
        <p14:creationId xmlns:p14="http://schemas.microsoft.com/office/powerpoint/2010/main" val="275625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혼자 전신샷 찍기 힘들어요 - 데일리룩 - 어미새">
            <a:extLst>
              <a:ext uri="{FF2B5EF4-FFF2-40B4-BE49-F238E27FC236}">
                <a16:creationId xmlns:a16="http://schemas.microsoft.com/office/drawing/2014/main" id="{1FC0DBC1-5B73-41BC-9F3B-6D458D95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17" y="653143"/>
            <a:ext cx="5608683" cy="535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057D9B-5833-41FA-A641-6EBA9824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47" y="653143"/>
            <a:ext cx="5228336" cy="5421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EFE7DE-F151-4324-AFFB-C9F52A22FB9F}"/>
              </a:ext>
            </a:extLst>
          </p:cNvPr>
          <p:cNvSpPr txBox="1"/>
          <p:nvPr/>
        </p:nvSpPr>
        <p:spPr>
          <a:xfrm>
            <a:off x="6743700" y="63681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스트레치</a:t>
            </a:r>
          </a:p>
        </p:txBody>
      </p:sp>
    </p:spTree>
    <p:extLst>
      <p:ext uri="{BB962C8B-B14F-4D97-AF65-F5344CB8AC3E}">
        <p14:creationId xmlns:p14="http://schemas.microsoft.com/office/powerpoint/2010/main" val="130855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47E4B2-FFCE-4228-B54D-353D0DA8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380" y="736841"/>
            <a:ext cx="4983912" cy="2804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62D32-7F61-409C-BC5B-011B6D1780AA}"/>
              </a:ext>
            </a:extLst>
          </p:cNvPr>
          <p:cNvSpPr txBox="1"/>
          <p:nvPr/>
        </p:nvSpPr>
        <p:spPr>
          <a:xfrm>
            <a:off x="4816928" y="47271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빨간 눈 보정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D334E1-21B8-4FC3-A8EA-37383C71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59" y="527272"/>
            <a:ext cx="5730737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3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英 최초 우주인 “외계인은 존재하며, 이미 지구에 와 있을 것”">
            <a:extLst>
              <a:ext uri="{FF2B5EF4-FFF2-40B4-BE49-F238E27FC236}">
                <a16:creationId xmlns:a16="http://schemas.microsoft.com/office/drawing/2014/main" id="{86C2E2AB-47F1-4DC1-8D38-63578D540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708037"/>
            <a:ext cx="5159843" cy="344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B7BC10A-3F9F-4720-A95A-ADE6161FA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24" y="1641498"/>
            <a:ext cx="5159844" cy="3508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7A35-5C90-44B5-83B9-B51F085987E6}"/>
              </a:ext>
            </a:extLst>
          </p:cNvPr>
          <p:cNvSpPr txBox="1"/>
          <p:nvPr/>
        </p:nvSpPr>
        <p:spPr>
          <a:xfrm>
            <a:off x="5507506" y="59602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모자이크</a:t>
            </a:r>
          </a:p>
        </p:txBody>
      </p:sp>
    </p:spTree>
    <p:extLst>
      <p:ext uri="{BB962C8B-B14F-4D97-AF65-F5344CB8AC3E}">
        <p14:creationId xmlns:p14="http://schemas.microsoft.com/office/powerpoint/2010/main" val="309774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FD1038-2216-4E03-959E-43C5D6356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835" y="1903615"/>
            <a:ext cx="5247647" cy="2781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825E7F-92FE-4486-A974-56EDE594F3DC}"/>
              </a:ext>
            </a:extLst>
          </p:cNvPr>
          <p:cNvSpPr txBox="1"/>
          <p:nvPr/>
        </p:nvSpPr>
        <p:spPr>
          <a:xfrm>
            <a:off x="5772834" y="56277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흐림</a:t>
            </a:r>
          </a:p>
        </p:txBody>
      </p:sp>
      <p:pic>
        <p:nvPicPr>
          <p:cNvPr id="3074" name="Picture 2" descr="조봉행 누구? 넷플릭스 '수리남' 열풍에 근황 관심 &lt; 종합 &lt; 오늘공감 &lt; 기사본문 - 공감신문">
            <a:extLst>
              <a:ext uri="{FF2B5EF4-FFF2-40B4-BE49-F238E27FC236}">
                <a16:creationId xmlns:a16="http://schemas.microsoft.com/office/drawing/2014/main" id="{3771F1F6-E5C3-4631-BB0D-B11740016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763168"/>
            <a:ext cx="57150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83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3209C5-ABA0-4E22-8941-0F6931AC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765178"/>
            <a:ext cx="5182049" cy="4145639"/>
          </a:xfrm>
          <a:prstGeom prst="rect">
            <a:avLst/>
          </a:prstGeom>
        </p:spPr>
      </p:pic>
      <p:pic>
        <p:nvPicPr>
          <p:cNvPr id="4098" name="Picture 2" descr="얼마나 좋길래 못 사서 난리…아이폰14 10일간 써보니 배성수의 다다IT선 | 한경닷컴">
            <a:extLst>
              <a:ext uri="{FF2B5EF4-FFF2-40B4-BE49-F238E27FC236}">
                <a16:creationId xmlns:a16="http://schemas.microsoft.com/office/drawing/2014/main" id="{2FC7B106-D740-4D78-872A-948E3F89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016453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670194-0DE7-4C8A-9EDD-E71A5FE55C9A}"/>
              </a:ext>
            </a:extLst>
          </p:cNvPr>
          <p:cNvSpPr txBox="1"/>
          <p:nvPr/>
        </p:nvSpPr>
        <p:spPr>
          <a:xfrm>
            <a:off x="5470071" y="56986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강조</a:t>
            </a:r>
          </a:p>
        </p:txBody>
      </p:sp>
    </p:spTree>
    <p:extLst>
      <p:ext uri="{BB962C8B-B14F-4D97-AF65-F5344CB8AC3E}">
        <p14:creationId xmlns:p14="http://schemas.microsoft.com/office/powerpoint/2010/main" val="143609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A5FAF0-2D39-4B08-AD0A-55862D97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967" y="1516214"/>
            <a:ext cx="5082980" cy="3825572"/>
          </a:xfrm>
          <a:prstGeom prst="rect">
            <a:avLst/>
          </a:prstGeom>
        </p:spPr>
      </p:pic>
      <p:pic>
        <p:nvPicPr>
          <p:cNvPr id="5" name="Picture 2" descr="얼마나 좋길래 못 사서 난리…아이폰14 10일간 써보니 배성수의 다다IT선 | 한경닷컴">
            <a:extLst>
              <a:ext uri="{FF2B5EF4-FFF2-40B4-BE49-F238E27FC236}">
                <a16:creationId xmlns:a16="http://schemas.microsoft.com/office/drawing/2014/main" id="{BAF5A11F-D1FD-4966-A273-E4BCC0010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1" y="1055536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D8474-7DFA-4087-97CA-EF45F4E7A35E}"/>
              </a:ext>
            </a:extLst>
          </p:cNvPr>
          <p:cNvSpPr txBox="1"/>
          <p:nvPr/>
        </p:nvSpPr>
        <p:spPr>
          <a:xfrm>
            <a:off x="5421086" y="598442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스팟</a:t>
            </a:r>
            <a:r>
              <a:rPr lang="ko-KR" altLang="en-US"/>
              <a:t> 복구 브러쉬</a:t>
            </a:r>
          </a:p>
        </p:txBody>
      </p:sp>
    </p:spTree>
    <p:extLst>
      <p:ext uri="{BB962C8B-B14F-4D97-AF65-F5344CB8AC3E}">
        <p14:creationId xmlns:p14="http://schemas.microsoft.com/office/powerpoint/2010/main" val="134100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dfwtt</dc:creator>
  <cp:lastModifiedBy>dfwtt</cp:lastModifiedBy>
  <cp:revision>4</cp:revision>
  <dcterms:created xsi:type="dcterms:W3CDTF">2022-11-17T06:55:10Z</dcterms:created>
  <dcterms:modified xsi:type="dcterms:W3CDTF">2022-11-17T07:19:16Z</dcterms:modified>
</cp:coreProperties>
</file>