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7E35"/>
    <a:srgbClr val="525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5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E095-9BFE-4B0C-A805-41DFEB0AA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5D3D00-BAFB-426F-AEFD-D0EF2F599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02B85E-DD33-47DE-849E-E98655BB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CD96-5075-4C86-B7F1-CA7B726E3E76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C0CC4-4E68-45C9-930E-7D642747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01660-1ED4-4F8D-95BE-ED398630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ABB2-C876-4DEB-8A30-92896592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55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B28F2-A8C0-4510-8333-4CB9CB75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2033C1-DCBA-4AA6-A207-07F933C18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AE5CFF-FA1C-42AD-B6C3-43745A75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CD96-5075-4C86-B7F1-CA7B726E3E76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CDB50-0C6A-48A9-90E8-8D3074B4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89444-BF49-4DDA-BC22-11BE729E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ABB2-C876-4DEB-8A30-92896592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8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F67B5E-A2E3-41A5-9D95-004669C0A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AA35AE-F195-4620-96B2-0828B1E2A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169EA-CC5B-4EB6-AFB5-BC3AF2BD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CD96-5075-4C86-B7F1-CA7B726E3E76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CFA39-2475-4505-BD60-6863794A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38B48-563F-47CC-9207-4F9EC702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ABB2-C876-4DEB-8A30-92896592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9BD2E-770F-4136-AE29-D5020989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FD015-1675-4142-A980-6CC4142A2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C2AA-E894-4BAE-BFA9-C67C5C33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CD96-5075-4C86-B7F1-CA7B726E3E76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4079CE-2104-49FC-B4B0-5481EFB6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F73C1-C7D6-44CC-8228-787F59C8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ABB2-C876-4DEB-8A30-92896592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16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6D499-A5D6-4ECC-B7C7-2FD8AB1D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E7C377-0DF3-47EC-BD3B-7489A8EBA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B31CD-786D-4C2A-8929-89506095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CD96-5075-4C86-B7F1-CA7B726E3E76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963231-2A8D-49B1-929E-BDF87805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62017-3F9E-450D-B518-9B2AA45C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ABB2-C876-4DEB-8A30-92896592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77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EB500-7B7F-4865-B688-AF5F9937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88400-BDC6-4BDA-BF1E-98A621289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03D660-37C1-4C63-B89D-970900EA4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C0AF7-ED7E-4D63-A6A4-F7397602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CD96-5075-4C86-B7F1-CA7B726E3E76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95BF0-7922-469D-B6CC-4078D444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A0CA45-317B-4FC3-86F0-546470D6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ABB2-C876-4DEB-8A30-92896592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70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1A1E4-D1B6-4ED4-A111-FED9E75E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E80A39-7FAC-4E28-BF35-82E5E294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7629E8-5AC0-450A-8C1C-6D78834F1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19B798-CD1F-4DB0-9E24-AA85D53E1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D95266-A209-487B-80BB-C4E260B21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9205A0-F7D0-47BB-82A3-AF041C08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CD96-5075-4C86-B7F1-CA7B726E3E76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05B4A6-915D-462B-AADE-7FFF583B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F3E21E-9AF0-4BD0-9275-984E384B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ABB2-C876-4DEB-8A30-92896592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77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1518F-5324-4339-9EB5-389B75CD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819CD2-B480-4D54-B998-537749EB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CD96-5075-4C86-B7F1-CA7B726E3E76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EBC6EF-0700-4857-8900-D2A4935D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6406D6-60A6-4FED-91C5-EC23D6C9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ABB2-C876-4DEB-8A30-92896592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9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E166ED-61E7-40AE-8DC2-28DE2F7F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CD96-5075-4C86-B7F1-CA7B726E3E76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FF6D50-20DF-4D0E-A36B-E0A8AD9C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05A52F-BF11-4662-B83E-06E2F92E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ABB2-C876-4DEB-8A30-92896592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69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31BA4-19D0-4F0C-9C45-50EEFD1B4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C5EA8-6088-4FC3-9FE6-C25B04C7B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021E41-3875-484C-A052-D12D43F1A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D7E1D4-1921-4118-B942-418FBFDE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CD96-5075-4C86-B7F1-CA7B726E3E76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8FD48C-F64A-48F6-852C-8336A65A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7CFBB0-4D2B-482E-9DC4-52450443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ABB2-C876-4DEB-8A30-92896592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96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51D07-5A58-487B-A926-1D1A59AC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5B6A08-7F70-4CBE-B1BC-E0BDE9262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B46985-BFE5-45B0-A83D-D2F02ED62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7043E4-A36D-4CF5-8407-8158AE5E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CD96-5075-4C86-B7F1-CA7B726E3E76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D7C604-0B64-412A-8D83-EC6B2A38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B781DA-47F3-4F4E-92E6-44E53F86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ABB2-C876-4DEB-8A30-92896592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94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14C101-A704-4100-9308-EF855F94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CA6A1-2141-436E-A3D7-9620408BF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B13E-71A9-4255-87C6-0078681DE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FCD96-5075-4C86-B7F1-CA7B726E3E76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4DC562-65F3-46B2-9DD3-8ED11BC18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2737D-E149-4B03-8B36-030365778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0ABB2-C876-4DEB-8A30-928965927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8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350D669-52CE-4662-9FBC-B3F2BB809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94" y="1091127"/>
            <a:ext cx="3343210" cy="368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C6C95553-6B63-4215-B6F3-EB46990F4D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851"/>
            </a:avLst>
          </a:prstGeom>
          <a:solidFill>
            <a:srgbClr val="FE7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4D4C00-A1D5-45F1-95BE-3C7E982FC3E5}"/>
              </a:ext>
            </a:extLst>
          </p:cNvPr>
          <p:cNvSpPr/>
          <p:nvPr/>
        </p:nvSpPr>
        <p:spPr>
          <a:xfrm>
            <a:off x="5076567" y="5862852"/>
            <a:ext cx="2038865" cy="401594"/>
          </a:xfrm>
          <a:prstGeom prst="rect">
            <a:avLst/>
          </a:prstGeom>
          <a:solidFill>
            <a:srgbClr val="FE7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22050010 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안현우</a:t>
            </a:r>
          </a:p>
        </p:txBody>
      </p:sp>
    </p:spTree>
    <p:extLst>
      <p:ext uri="{BB962C8B-B14F-4D97-AF65-F5344CB8AC3E}">
        <p14:creationId xmlns:p14="http://schemas.microsoft.com/office/powerpoint/2010/main" val="191576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7E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8688009-0CD2-45B6-80E0-7EA0A48FA8DF}"/>
              </a:ext>
            </a:extLst>
          </p:cNvPr>
          <p:cNvGrpSpPr/>
          <p:nvPr/>
        </p:nvGrpSpPr>
        <p:grpSpPr>
          <a:xfrm>
            <a:off x="3790950" y="-92959"/>
            <a:ext cx="4610100" cy="1235959"/>
            <a:chOff x="3790950" y="-92959"/>
            <a:chExt cx="4610100" cy="123595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9E0285A-2B07-4F9F-90C7-E30042A95DC2}"/>
                </a:ext>
              </a:extLst>
            </p:cNvPr>
            <p:cNvSpPr/>
            <p:nvPr/>
          </p:nvSpPr>
          <p:spPr>
            <a:xfrm>
              <a:off x="3790950" y="629616"/>
              <a:ext cx="4610100" cy="513384"/>
            </a:xfrm>
            <a:prstGeom prst="roundRect">
              <a:avLst>
                <a:gd name="adj" fmla="val 47017"/>
              </a:avLst>
            </a:prstGeom>
            <a:solidFill>
              <a:srgbClr val="525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목차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80278AA-78CA-4C1B-88C6-E12BB33F53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341" b="100000" l="6042" r="8572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06" t="50840" r="36261"/>
            <a:stretch/>
          </p:blipFill>
          <p:spPr bwMode="auto">
            <a:xfrm>
              <a:off x="5525201" y="-92959"/>
              <a:ext cx="1141598" cy="72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BA69FC8-E523-4FB3-951E-A7FF29E438B1}"/>
              </a:ext>
            </a:extLst>
          </p:cNvPr>
          <p:cNvSpPr txBox="1"/>
          <p:nvPr/>
        </p:nvSpPr>
        <p:spPr>
          <a:xfrm>
            <a:off x="4596230" y="1440732"/>
            <a:ext cx="2999539" cy="463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5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광고의 정의</a:t>
            </a:r>
            <a:endParaRPr lang="en-US" altLang="ko-KR" sz="25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5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당근마켓 소개</a:t>
            </a:r>
            <a:endParaRPr lang="en-US" altLang="ko-KR" sz="25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5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당근마켓 광고</a:t>
            </a:r>
            <a:endParaRPr lang="en-US" altLang="ko-KR" sz="25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5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경쟁 서비스 소개</a:t>
            </a:r>
            <a:endParaRPr lang="en-US" altLang="ko-KR" sz="25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5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경쟁 서비스 광고</a:t>
            </a:r>
            <a:endParaRPr lang="en-US" altLang="ko-KR" sz="25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5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시장 상황</a:t>
            </a:r>
            <a:endParaRPr lang="en-US" altLang="ko-KR" sz="25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5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광고 전략</a:t>
            </a:r>
            <a:endParaRPr lang="en-US" altLang="ko-KR" sz="25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5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광고 목표 및 </a:t>
            </a:r>
            <a:r>
              <a:rPr lang="ko-KR" altLang="en-US" sz="25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메타포</a:t>
            </a:r>
            <a:endParaRPr lang="en-US" altLang="ko-KR" sz="25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237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7E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33AC620-3F38-476E-8654-B25B812CD6D3}"/>
              </a:ext>
            </a:extLst>
          </p:cNvPr>
          <p:cNvGrpSpPr/>
          <p:nvPr/>
        </p:nvGrpSpPr>
        <p:grpSpPr>
          <a:xfrm>
            <a:off x="3790950" y="-92959"/>
            <a:ext cx="4610100" cy="1235959"/>
            <a:chOff x="3790950" y="-92959"/>
            <a:chExt cx="4610100" cy="123595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A96CBBA-5420-49FF-871B-F9DCD1AB5822}"/>
                </a:ext>
              </a:extLst>
            </p:cNvPr>
            <p:cNvSpPr/>
            <p:nvPr/>
          </p:nvSpPr>
          <p:spPr>
            <a:xfrm>
              <a:off x="3790950" y="629616"/>
              <a:ext cx="4610100" cy="513384"/>
            </a:xfrm>
            <a:prstGeom prst="roundRect">
              <a:avLst>
                <a:gd name="adj" fmla="val 47017"/>
              </a:avLst>
            </a:prstGeom>
            <a:solidFill>
              <a:srgbClr val="525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광고의 정의</a:t>
              </a:r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1229F8A-F748-4B21-9F15-EE6169D4AF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341" b="100000" l="6042" r="8572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06" t="50840" r="36261"/>
            <a:stretch/>
          </p:blipFill>
          <p:spPr bwMode="auto">
            <a:xfrm>
              <a:off x="5525201" y="-92959"/>
              <a:ext cx="1141598" cy="72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726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25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한컴 말랑말랑 Bold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13</cp:revision>
  <dcterms:created xsi:type="dcterms:W3CDTF">2022-10-13T02:03:08Z</dcterms:created>
  <dcterms:modified xsi:type="dcterms:W3CDTF">2022-10-13T02:57:56Z</dcterms:modified>
</cp:coreProperties>
</file>