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6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7AE00-8369-4612-83FF-C5219B246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65730-F6B6-42DF-B800-5892416A1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1C8BB-ABDD-4A7D-808F-BC38F919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00A7-5E04-4C7F-93DB-DB6ACE26B25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8F97D-9542-4DA4-8265-DDADD59D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5D736-D01A-4A34-BA7B-5B3DDF1B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01CA-3783-4BA0-8D1D-F8AA727C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41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C084B-F158-4C71-97A4-92F6F2A8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A2BA51-2917-414B-BEFC-87CB44947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05AD1-6481-420B-B964-87FF376F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00A7-5E04-4C7F-93DB-DB6ACE26B25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8FBD1-A970-4A0E-BD3C-DFD46B84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8B250-E1A9-4B20-BEE8-1152DC63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01CA-3783-4BA0-8D1D-F8AA727C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76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0C0524-2911-4AAE-8A27-19014F57C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2A9B1-7A27-4A35-9FB5-347972EE8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00032-3886-4B5C-B1E1-451E9916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00A7-5E04-4C7F-93DB-DB6ACE26B25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CC43C1-99D0-4E53-B406-3FD6145D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952C5-4FE3-413C-8D12-459DAFFE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01CA-3783-4BA0-8D1D-F8AA727C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8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08559-E6BB-4B93-9DAC-47002593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4429F-1E15-4694-94E2-1946389CF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60F1C-4FC8-4914-8B6D-A13D9D52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00A7-5E04-4C7F-93DB-DB6ACE26B25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9F988D-07C1-45E7-A035-EE0D3F14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AED3D-E0CF-4A1B-928C-9E140910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01CA-3783-4BA0-8D1D-F8AA727C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1C5DC-4492-4DFE-9BC5-F6210CAF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54606A-6DDD-4712-A26A-FD4B37C63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F7052-7622-4FB3-BC16-9582353F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00A7-5E04-4C7F-93DB-DB6ACE26B25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CDE0A-DCA7-42D8-B581-66BC5E35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2E17A-BA18-48E7-A620-28BBC388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01CA-3783-4BA0-8D1D-F8AA727C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3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8F1E6-38A1-4973-81B2-6705761D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A27BB-ACA8-4247-ADAE-C85507DF3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AA08AF-EF76-4266-BDEE-A5C0F1AD6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9E2FB3-62F4-43FA-8307-CC3DB57D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00A7-5E04-4C7F-93DB-DB6ACE26B25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49B2D7-5C3C-4926-A7A6-B723BCFB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2230E4-8CF7-4131-A17F-5D4D525E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01CA-3783-4BA0-8D1D-F8AA727C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20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468EC-A17A-454C-9F48-2614F002B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4874E8-8D08-41A3-A52A-609E826DB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9E444A-6D76-443F-A20D-F4D358033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C033B8-584D-4864-97C6-D3B28DFA9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8CFF0A-F4DD-4369-AC8D-191D95B03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9775DD-8BEC-4AE3-9699-252EB89F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00A7-5E04-4C7F-93DB-DB6ACE26B25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A5BED5-C53C-49FB-97E6-14D0F13D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91B158-F863-470B-8EDE-B3451C95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01CA-3783-4BA0-8D1D-F8AA727C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54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5156E-F5C3-40DD-A92C-A84FD385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75AA42-470D-48BE-B984-ED734562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00A7-5E04-4C7F-93DB-DB6ACE26B25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98D43D-3BE1-43D8-A6B7-7C7C6108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35427C-C1E2-46F6-88B9-0CAF171E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01CA-3783-4BA0-8D1D-F8AA727C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E9B330-E4DA-4D15-80B6-72808D2D7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00A7-5E04-4C7F-93DB-DB6ACE26B25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836DE-637A-41C5-9CC4-FD11D6E3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AF2773-FDFC-4F44-A641-7EA23957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01CA-3783-4BA0-8D1D-F8AA727C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5CFD2-A330-4180-8943-E1AE6115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FBFA5-B952-4DDA-AA8F-65405BC10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C1AE6F-4B9A-48FB-B48E-3C5196EFB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1D3F3-C758-48E9-A8E0-B3013D08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00A7-5E04-4C7F-93DB-DB6ACE26B25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650D62-A733-4495-AC27-0392ADCA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E5182-07BB-49D2-9691-1C4A9049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01CA-3783-4BA0-8D1D-F8AA727C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16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D5609-18A6-431B-B346-9900EFC1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D88038-FA31-4735-BC24-E96FBFBB0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0198F0-D35C-4808-B089-CF7D6DF47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EF14C4-3456-49BA-B655-CD42633B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00A7-5E04-4C7F-93DB-DB6ACE26B25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57B878-4B3C-4CD1-BF3E-45BA2E2D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2EFAC0-18A9-4AC3-9F4C-B880B61E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01CA-3783-4BA0-8D1D-F8AA727C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12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759132-7665-426E-A4AF-4FA17B89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399974-FBAC-43D1-9E60-990468080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8889A8-8C9B-4B33-BBD5-FADA759F9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200A7-5E04-4C7F-93DB-DB6ACE26B25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4A82F-341B-4B5E-8ACE-4CA88E98B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329CA-744F-41A2-A4E7-FA5452CFD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201CA-3783-4BA0-8D1D-F8AA727C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6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몽환적인 이미지 - ㅁ 플래시 자료 방 - 박중헌샘이 운영하는 중학교 미술과 컴퓨터 공부방입니다.">
            <a:extLst>
              <a:ext uri="{FF2B5EF4-FFF2-40B4-BE49-F238E27FC236}">
                <a16:creationId xmlns:a16="http://schemas.microsoft.com/office/drawing/2014/main" id="{2FFDF1A9-F48B-4233-8A5F-36527E6C7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23" y="1690776"/>
            <a:ext cx="5241318" cy="293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D96609-4F52-4144-B20B-8D260B3F9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776"/>
            <a:ext cx="5241318" cy="293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3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9126F3-BD52-4D63-BBB0-3E28A6D05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230" y="315582"/>
            <a:ext cx="3587154" cy="35871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2EB621-8754-4958-ABA1-92F5DCC5A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594" y="1438454"/>
            <a:ext cx="2857500" cy="1600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C16CF0-2FAB-4722-BBD9-22FDAADF0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62" y="3819346"/>
            <a:ext cx="2857500" cy="1600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C6C547-27A9-4CF4-91ED-B646E2A01C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751" y="3038654"/>
            <a:ext cx="3109894" cy="304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8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916D2D-6726-4357-BAA2-DB891A3D35F0}"/>
              </a:ext>
            </a:extLst>
          </p:cNvPr>
          <p:cNvSpPr txBox="1"/>
          <p:nvPr/>
        </p:nvSpPr>
        <p:spPr>
          <a:xfrm>
            <a:off x="3510951" y="120769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gif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B07D57-6FAF-495E-AAE6-28831981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75" y="26289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1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</Words>
  <Application>Microsoft Office PowerPoint</Application>
  <PresentationFormat>와이드스크린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dfwtt</dc:creator>
  <cp:lastModifiedBy>dfwtt</cp:lastModifiedBy>
  <cp:revision>4</cp:revision>
  <dcterms:created xsi:type="dcterms:W3CDTF">2022-11-24T06:39:45Z</dcterms:created>
  <dcterms:modified xsi:type="dcterms:W3CDTF">2022-11-24T07:16:24Z</dcterms:modified>
</cp:coreProperties>
</file>