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8"/>
  </p:notesMasterIdLst>
  <p:sldIdLst>
    <p:sldId id="256" r:id="rId2"/>
    <p:sldId id="258" r:id="rId3"/>
    <p:sldId id="261" r:id="rId4"/>
    <p:sldId id="259" r:id="rId5"/>
    <p:sldId id="262" r:id="rId6"/>
    <p:sldId id="263"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p:cViewPr varScale="1">
        <p:scale>
          <a:sx n="120" d="100"/>
          <a:sy n="120"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901609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be96fe74e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be96fe74e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solidFill>
                  <a:schemeClr val="dk1"/>
                </a:solidFill>
              </a:rPr>
              <a:t>MÓDULO: h</a:t>
            </a:r>
            <a:r>
              <a:rPr lang="es" b="1">
                <a:solidFill>
                  <a:srgbClr val="FF0000"/>
                </a:solidFill>
              </a:rPr>
              <a:t> </a:t>
            </a:r>
            <a:endParaRPr b="1">
              <a:solidFill>
                <a:srgbClr val="FF0000"/>
              </a:solidFill>
            </a:endParaRPr>
          </a:p>
          <a:p>
            <a:pPr marL="0" lvl="0" indent="0" algn="l" rtl="0">
              <a:spcBef>
                <a:spcPts val="0"/>
              </a:spcBef>
              <a:spcAft>
                <a:spcPts val="0"/>
              </a:spcAft>
              <a:buClr>
                <a:schemeClr val="dk1"/>
              </a:buClr>
              <a:buSzPts val="1100"/>
              <a:buFont typeface="Arial"/>
              <a:buNone/>
            </a:pPr>
            <a:r>
              <a:rPr lang="es" b="1">
                <a:solidFill>
                  <a:srgbClr val="2205D1"/>
                </a:solidFill>
              </a:rPr>
              <a:t>Tema:</a:t>
            </a:r>
            <a:r>
              <a:rPr lang="es" b="1">
                <a:solidFill>
                  <a:schemeClr val="dk1"/>
                </a:solidFill>
              </a:rPr>
              <a:t> h</a:t>
            </a:r>
            <a:r>
              <a:rPr lang="es" b="1">
                <a:solidFill>
                  <a:srgbClr val="FF0000"/>
                </a:solidFill>
              </a:rPr>
              <a:t/>
            </a:r>
            <a:br>
              <a:rPr lang="es" b="1">
                <a:solidFill>
                  <a:srgbClr val="FF0000"/>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s" b="1">
                <a:solidFill>
                  <a:schemeClr val="dk1"/>
                </a:solidFill>
              </a:rPr>
              <a:t>Objetivo general:</a:t>
            </a:r>
            <a:endParaRPr b="1">
              <a:solidFill>
                <a:schemeClr val="dk1"/>
              </a:solidFill>
            </a:endParaRPr>
          </a:p>
          <a:p>
            <a:pPr marL="0" lvl="0" indent="0" algn="l" rtl="0">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s" b="1">
                <a:solidFill>
                  <a:schemeClr val="dk1"/>
                </a:solidFill>
              </a:rPr>
              <a:t>Recursos y materiales:</a:t>
            </a:r>
            <a:endParaRPr b="1">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s" b="1">
                <a:solidFill>
                  <a:schemeClr val="dk1"/>
                </a:solidFill>
              </a:rPr>
              <a:t>Resumen del contenido de la sesión:</a:t>
            </a:r>
            <a:endParaRPr>
              <a:solidFill>
                <a:schemeClr val="dk1"/>
              </a:solidFill>
            </a:endParaRPr>
          </a:p>
          <a:p>
            <a:pPr marL="0" lvl="0" indent="0" algn="l" rtl="0">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4534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e96fe74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be96fe74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dk1"/>
                </a:solidFill>
              </a:rPr>
              <a:t>*ESTA DIAPOSITIVA SÓLO VA EN LA SESIÓN 1 DE CADA MÓDULO</a:t>
            </a:r>
            <a:endParaRPr b="1">
              <a:solidFill>
                <a:schemeClr val="dk1"/>
              </a:solidFill>
            </a:endParaRPr>
          </a:p>
          <a:p>
            <a:pPr marL="0" lvl="0" indent="0" algn="l" rtl="0">
              <a:spcBef>
                <a:spcPts val="0"/>
              </a:spcBef>
              <a:spcAft>
                <a:spcPts val="0"/>
              </a:spcAft>
              <a:buNone/>
            </a:pPr>
            <a:r>
              <a:rPr lang="es" b="1">
                <a:solidFill>
                  <a:schemeClr val="dk1"/>
                </a:solidFill>
              </a:rPr>
              <a:t>Duración:</a:t>
            </a:r>
            <a:r>
              <a:rPr lang="es">
                <a:solidFill>
                  <a:schemeClr val="dk1"/>
                </a:solidFill>
              </a:rPr>
              <a:t> 3 minutos</a:t>
            </a:r>
            <a:endParaRPr>
              <a:solidFill>
                <a:schemeClr val="dk1"/>
              </a:solidFill>
            </a:endParaRPr>
          </a:p>
          <a:p>
            <a:pPr marL="0" lvl="0" indent="0" algn="l" rtl="0">
              <a:spcBef>
                <a:spcPts val="0"/>
              </a:spcBef>
              <a:spcAft>
                <a:spcPts val="0"/>
              </a:spcAft>
              <a:buNone/>
            </a:pPr>
            <a:r>
              <a:rPr lang="es" b="1">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s" b="1">
                <a:solidFill>
                  <a:schemeClr val="dk1"/>
                </a:solidFill>
              </a:rPr>
              <a:t>Descripción del contenido:</a:t>
            </a:r>
            <a:endParaRPr b="1">
              <a:solidFill>
                <a:schemeClr val="dk1"/>
              </a:solidFill>
            </a:endParaRPr>
          </a:p>
          <a:p>
            <a:pPr marL="457200" lvl="0" indent="-298450" algn="l" rtl="0">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6194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e96fe74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be96fe74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dk1"/>
                </a:solidFill>
              </a:rPr>
              <a:t>*ESTA DIAPOSITIVA SÓLO VA EN LA SESIÓN 1 DE CADA MÓDULO</a:t>
            </a:r>
            <a:endParaRPr b="1">
              <a:solidFill>
                <a:schemeClr val="dk1"/>
              </a:solidFill>
            </a:endParaRPr>
          </a:p>
          <a:p>
            <a:pPr marL="0" lvl="0" indent="0" algn="l" rtl="0">
              <a:spcBef>
                <a:spcPts val="0"/>
              </a:spcBef>
              <a:spcAft>
                <a:spcPts val="0"/>
              </a:spcAft>
              <a:buNone/>
            </a:pPr>
            <a:r>
              <a:rPr lang="es" b="1">
                <a:solidFill>
                  <a:schemeClr val="dk1"/>
                </a:solidFill>
              </a:rPr>
              <a:t>Duración:</a:t>
            </a:r>
            <a:r>
              <a:rPr lang="es">
                <a:solidFill>
                  <a:schemeClr val="dk1"/>
                </a:solidFill>
              </a:rPr>
              <a:t> 3 minutos</a:t>
            </a:r>
            <a:endParaRPr>
              <a:solidFill>
                <a:schemeClr val="dk1"/>
              </a:solidFill>
            </a:endParaRPr>
          </a:p>
          <a:p>
            <a:pPr marL="0" lvl="0" indent="0" algn="l" rtl="0">
              <a:spcBef>
                <a:spcPts val="0"/>
              </a:spcBef>
              <a:spcAft>
                <a:spcPts val="0"/>
              </a:spcAft>
              <a:buNone/>
            </a:pPr>
            <a:r>
              <a:rPr lang="es" b="1">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s" b="1">
                <a:solidFill>
                  <a:schemeClr val="dk1"/>
                </a:solidFill>
              </a:rPr>
              <a:t>Descripción del contenido:</a:t>
            </a:r>
            <a:endParaRPr b="1">
              <a:solidFill>
                <a:schemeClr val="dk1"/>
              </a:solidFill>
            </a:endParaRPr>
          </a:p>
          <a:p>
            <a:pPr marL="457200" lvl="0" indent="-298450" algn="l" rtl="0">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4715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e96fe74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be96fe74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dk1"/>
                </a:solidFill>
              </a:rPr>
              <a:t>*ESTA DIAPOSITIVA SÓLO VA EN LA SESIÓN 1 DE CADA MÓDULO</a:t>
            </a:r>
            <a:endParaRPr b="1">
              <a:solidFill>
                <a:schemeClr val="dk1"/>
              </a:solidFill>
            </a:endParaRPr>
          </a:p>
          <a:p>
            <a:pPr marL="0" lvl="0" indent="0" algn="l" rtl="0">
              <a:spcBef>
                <a:spcPts val="0"/>
              </a:spcBef>
              <a:spcAft>
                <a:spcPts val="0"/>
              </a:spcAft>
              <a:buNone/>
            </a:pPr>
            <a:r>
              <a:rPr lang="es" b="1">
                <a:solidFill>
                  <a:schemeClr val="dk1"/>
                </a:solidFill>
              </a:rPr>
              <a:t>Duración:</a:t>
            </a:r>
            <a:r>
              <a:rPr lang="es">
                <a:solidFill>
                  <a:schemeClr val="dk1"/>
                </a:solidFill>
              </a:rPr>
              <a:t> 3 minutos</a:t>
            </a:r>
            <a:endParaRPr>
              <a:solidFill>
                <a:schemeClr val="dk1"/>
              </a:solidFill>
            </a:endParaRPr>
          </a:p>
          <a:p>
            <a:pPr marL="0" lvl="0" indent="0" algn="l" rtl="0">
              <a:spcBef>
                <a:spcPts val="0"/>
              </a:spcBef>
              <a:spcAft>
                <a:spcPts val="0"/>
              </a:spcAft>
              <a:buNone/>
            </a:pPr>
            <a:r>
              <a:rPr lang="es" b="1">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s" b="1">
                <a:solidFill>
                  <a:schemeClr val="dk1"/>
                </a:solidFill>
              </a:rPr>
              <a:t>Descripción del contenido:</a:t>
            </a:r>
            <a:endParaRPr b="1">
              <a:solidFill>
                <a:schemeClr val="dk1"/>
              </a:solidFill>
            </a:endParaRPr>
          </a:p>
          <a:p>
            <a:pPr marL="457200" lvl="0" indent="-298450" algn="l" rtl="0">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4175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e96fe74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be96fe74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dk1"/>
                </a:solidFill>
              </a:rPr>
              <a:t>*ESTA DIAPOSITIVA SÓLO VA EN LA SESIÓN 1 DE CADA MÓDULO</a:t>
            </a:r>
            <a:endParaRPr b="1">
              <a:solidFill>
                <a:schemeClr val="dk1"/>
              </a:solidFill>
            </a:endParaRPr>
          </a:p>
          <a:p>
            <a:pPr marL="0" lvl="0" indent="0" algn="l" rtl="0">
              <a:spcBef>
                <a:spcPts val="0"/>
              </a:spcBef>
              <a:spcAft>
                <a:spcPts val="0"/>
              </a:spcAft>
              <a:buNone/>
            </a:pPr>
            <a:r>
              <a:rPr lang="es" b="1">
                <a:solidFill>
                  <a:schemeClr val="dk1"/>
                </a:solidFill>
              </a:rPr>
              <a:t>Duración:</a:t>
            </a:r>
            <a:r>
              <a:rPr lang="es">
                <a:solidFill>
                  <a:schemeClr val="dk1"/>
                </a:solidFill>
              </a:rPr>
              <a:t> 3 minutos</a:t>
            </a:r>
            <a:endParaRPr>
              <a:solidFill>
                <a:schemeClr val="dk1"/>
              </a:solidFill>
            </a:endParaRPr>
          </a:p>
          <a:p>
            <a:pPr marL="0" lvl="0" indent="0" algn="l" rtl="0">
              <a:spcBef>
                <a:spcPts val="0"/>
              </a:spcBef>
              <a:spcAft>
                <a:spcPts val="0"/>
              </a:spcAft>
              <a:buNone/>
            </a:pPr>
            <a:r>
              <a:rPr lang="es" b="1">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s" b="1">
                <a:solidFill>
                  <a:schemeClr val="dk1"/>
                </a:solidFill>
              </a:rPr>
              <a:t>Descripción del contenido:</a:t>
            </a:r>
            <a:endParaRPr b="1">
              <a:solidFill>
                <a:schemeClr val="dk1"/>
              </a:solidFill>
            </a:endParaRPr>
          </a:p>
          <a:p>
            <a:pPr marL="457200" lvl="0" indent="-298450" algn="l" rtl="0">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4029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e96fe74e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be96fe74e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chemeClr val="dk1"/>
                </a:solidFill>
              </a:rPr>
              <a:t>*ESTA DIAPOSITIVA SÓLO VA EN LA SESIÓN 1 DE CADA MÓDULO</a:t>
            </a:r>
            <a:endParaRPr b="1">
              <a:solidFill>
                <a:schemeClr val="dk1"/>
              </a:solidFill>
            </a:endParaRPr>
          </a:p>
          <a:p>
            <a:pPr marL="0" lvl="0" indent="0" algn="l" rtl="0">
              <a:spcBef>
                <a:spcPts val="0"/>
              </a:spcBef>
              <a:spcAft>
                <a:spcPts val="0"/>
              </a:spcAft>
              <a:buNone/>
            </a:pPr>
            <a:r>
              <a:rPr lang="es" b="1">
                <a:solidFill>
                  <a:schemeClr val="dk1"/>
                </a:solidFill>
              </a:rPr>
              <a:t>Duración:</a:t>
            </a:r>
            <a:r>
              <a:rPr lang="es">
                <a:solidFill>
                  <a:schemeClr val="dk1"/>
                </a:solidFill>
              </a:rPr>
              <a:t> 3 minutos</a:t>
            </a:r>
            <a:endParaRPr>
              <a:solidFill>
                <a:schemeClr val="dk1"/>
              </a:solidFill>
            </a:endParaRPr>
          </a:p>
          <a:p>
            <a:pPr marL="0" lvl="0" indent="0" algn="l" rtl="0">
              <a:spcBef>
                <a:spcPts val="0"/>
              </a:spcBef>
              <a:spcAft>
                <a:spcPts val="0"/>
              </a:spcAft>
              <a:buNone/>
            </a:pPr>
            <a:r>
              <a:rPr lang="es" b="1">
                <a:solidFill>
                  <a:schemeClr val="dk1"/>
                </a:solidFill>
              </a:rPr>
              <a:t>Objetivo:</a:t>
            </a:r>
            <a:r>
              <a:rPr lang="es">
                <a:solidFill>
                  <a:schemeClr val="dk1"/>
                </a:solidFill>
              </a:rPr>
              <a:t>  El alumno identificará los aprendizajes que adquirirá al finalizar el módulo.</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s" b="1">
                <a:solidFill>
                  <a:schemeClr val="dk1"/>
                </a:solidFill>
              </a:rPr>
              <a:t>Descripción del contenido:</a:t>
            </a:r>
            <a:endParaRPr b="1">
              <a:solidFill>
                <a:schemeClr val="dk1"/>
              </a:solidFill>
            </a:endParaRPr>
          </a:p>
          <a:p>
            <a:pPr marL="457200" lvl="0" indent="-298450" algn="l" rtl="0">
              <a:spcBef>
                <a:spcPts val="0"/>
              </a:spcBef>
              <a:spcAft>
                <a:spcPts val="0"/>
              </a:spcAft>
              <a:buClr>
                <a:schemeClr val="dk1"/>
              </a:buClr>
              <a:buSzPts val="1100"/>
              <a:buAutoNum type="arabicParenR"/>
            </a:pPr>
            <a:r>
              <a:rPr lang="es">
                <a:solidFill>
                  <a:schemeClr val="dk1"/>
                </a:solidFill>
              </a:rPr>
              <a:t>Explicar y comentarle a los alumnos lo que aprenderán al finalizar el módulo. Asimismo, lo que serán capaces de realizar.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7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7975"/>
            <a:ext cx="9144000" cy="51516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3126651"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6781625" y="307075"/>
            <a:ext cx="1962474" cy="426825"/>
          </a:xfrm>
          <a:prstGeom prst="rect">
            <a:avLst/>
          </a:prstGeom>
          <a:noFill/>
          <a:ln>
            <a:noFill/>
          </a:ln>
        </p:spPr>
      </p:pic>
      <p:cxnSp>
        <p:nvCxnSpPr>
          <p:cNvPr id="12" name="Google Shape;12;p2"/>
          <p:cNvCxnSpPr/>
          <p:nvPr/>
        </p:nvCxnSpPr>
        <p:spPr>
          <a:xfrm>
            <a:off x="3419675" y="2865775"/>
            <a:ext cx="1152600" cy="0"/>
          </a:xfrm>
          <a:prstGeom prst="straightConnector1">
            <a:avLst/>
          </a:prstGeom>
          <a:noFill/>
          <a:ln w="28575" cap="flat" cmpd="sng">
            <a:solidFill>
              <a:srgbClr val="4B22F4"/>
            </a:solidFill>
            <a:prstDash val="solid"/>
            <a:round/>
            <a:headEnd type="none" w="med" len="med"/>
            <a:tailEnd type="none" w="med" len="med"/>
          </a:ln>
        </p:spPr>
      </p:cxnSp>
      <p:sp>
        <p:nvSpPr>
          <p:cNvPr id="13" name="Google Shape;13;p2"/>
          <p:cNvSpPr txBox="1">
            <a:spLocks noGrp="1"/>
          </p:cNvSpPr>
          <p:nvPr>
            <p:ph type="subTitle" idx="1"/>
          </p:nvPr>
        </p:nvSpPr>
        <p:spPr>
          <a:xfrm>
            <a:off x="3282075" y="1608300"/>
            <a:ext cx="5279400" cy="462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300" b="1">
                <a:solidFill>
                  <a:srgbClr val="000000"/>
                </a:solidFill>
                <a:latin typeface="Consolas"/>
                <a:ea typeface="Consolas"/>
                <a:cs typeface="Consolas"/>
                <a:sym typeface="Consolas"/>
              </a:defRPr>
            </a:lvl1pPr>
            <a:lvl2pPr lvl="1" rtl="0">
              <a:spcBef>
                <a:spcPts val="0"/>
              </a:spcBef>
              <a:spcAft>
                <a:spcPts val="0"/>
              </a:spcAft>
              <a:buNone/>
              <a:defRPr sz="2300">
                <a:solidFill>
                  <a:srgbClr val="000000"/>
                </a:solidFill>
                <a:latin typeface="Consolas"/>
                <a:ea typeface="Consolas"/>
                <a:cs typeface="Consolas"/>
                <a:sym typeface="Consolas"/>
              </a:defRPr>
            </a:lvl2pPr>
            <a:lvl3pPr lvl="2" rtl="0">
              <a:spcBef>
                <a:spcPts val="0"/>
              </a:spcBef>
              <a:spcAft>
                <a:spcPts val="0"/>
              </a:spcAft>
              <a:buNone/>
              <a:defRPr sz="2300">
                <a:solidFill>
                  <a:srgbClr val="000000"/>
                </a:solidFill>
                <a:latin typeface="Consolas"/>
                <a:ea typeface="Consolas"/>
                <a:cs typeface="Consolas"/>
                <a:sym typeface="Consolas"/>
              </a:defRPr>
            </a:lvl3pPr>
            <a:lvl4pPr lvl="3" rtl="0">
              <a:spcBef>
                <a:spcPts val="0"/>
              </a:spcBef>
              <a:spcAft>
                <a:spcPts val="0"/>
              </a:spcAft>
              <a:buNone/>
              <a:defRPr sz="2300">
                <a:solidFill>
                  <a:srgbClr val="000000"/>
                </a:solidFill>
                <a:latin typeface="Consolas"/>
                <a:ea typeface="Consolas"/>
                <a:cs typeface="Consolas"/>
                <a:sym typeface="Consolas"/>
              </a:defRPr>
            </a:lvl4pPr>
            <a:lvl5pPr lvl="4" rtl="0">
              <a:spcBef>
                <a:spcPts val="0"/>
              </a:spcBef>
              <a:spcAft>
                <a:spcPts val="0"/>
              </a:spcAft>
              <a:buNone/>
              <a:defRPr sz="2300">
                <a:solidFill>
                  <a:srgbClr val="000000"/>
                </a:solidFill>
                <a:latin typeface="Consolas"/>
                <a:ea typeface="Consolas"/>
                <a:cs typeface="Consolas"/>
                <a:sym typeface="Consolas"/>
              </a:defRPr>
            </a:lvl5pPr>
            <a:lvl6pPr lvl="5" rtl="0">
              <a:spcBef>
                <a:spcPts val="0"/>
              </a:spcBef>
              <a:spcAft>
                <a:spcPts val="0"/>
              </a:spcAft>
              <a:buNone/>
              <a:defRPr sz="2300">
                <a:solidFill>
                  <a:srgbClr val="000000"/>
                </a:solidFill>
                <a:latin typeface="Consolas"/>
                <a:ea typeface="Consolas"/>
                <a:cs typeface="Consolas"/>
                <a:sym typeface="Consolas"/>
              </a:defRPr>
            </a:lvl6pPr>
            <a:lvl7pPr lvl="6" rtl="0">
              <a:spcBef>
                <a:spcPts val="0"/>
              </a:spcBef>
              <a:spcAft>
                <a:spcPts val="0"/>
              </a:spcAft>
              <a:buNone/>
              <a:defRPr sz="2300">
                <a:solidFill>
                  <a:srgbClr val="000000"/>
                </a:solidFill>
                <a:latin typeface="Consolas"/>
                <a:ea typeface="Consolas"/>
                <a:cs typeface="Consolas"/>
                <a:sym typeface="Consolas"/>
              </a:defRPr>
            </a:lvl7pPr>
            <a:lvl8pPr lvl="7" rtl="0">
              <a:spcBef>
                <a:spcPts val="0"/>
              </a:spcBef>
              <a:spcAft>
                <a:spcPts val="0"/>
              </a:spcAft>
              <a:buNone/>
              <a:defRPr sz="2300">
                <a:solidFill>
                  <a:srgbClr val="000000"/>
                </a:solidFill>
                <a:latin typeface="Consolas"/>
                <a:ea typeface="Consolas"/>
                <a:cs typeface="Consolas"/>
                <a:sym typeface="Consolas"/>
              </a:defRPr>
            </a:lvl8pPr>
            <a:lvl9pPr lvl="8" rtl="0">
              <a:spcBef>
                <a:spcPts val="0"/>
              </a:spcBef>
              <a:spcAft>
                <a:spcPts val="0"/>
              </a:spcAft>
              <a:buNone/>
              <a:defRPr sz="2300">
                <a:solidFill>
                  <a:srgbClr val="000000"/>
                </a:solidFill>
                <a:latin typeface="Consolas"/>
                <a:ea typeface="Consolas"/>
                <a:cs typeface="Consolas"/>
                <a:sym typeface="Consolas"/>
              </a:defRPr>
            </a:lvl9pPr>
          </a:lstStyle>
          <a:p>
            <a:endParaRPr/>
          </a:p>
        </p:txBody>
      </p:sp>
      <p:sp>
        <p:nvSpPr>
          <p:cNvPr id="14" name="Google Shape;14;p2"/>
          <p:cNvSpPr txBox="1">
            <a:spLocks noGrp="1"/>
          </p:cNvSpPr>
          <p:nvPr>
            <p:ph type="title"/>
          </p:nvPr>
        </p:nvSpPr>
        <p:spPr>
          <a:xfrm>
            <a:off x="3246675" y="2152750"/>
            <a:ext cx="4779600" cy="558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4000" b="1">
                <a:latin typeface="Consolas"/>
                <a:ea typeface="Consolas"/>
                <a:cs typeface="Consolas"/>
                <a:sym typeface="Consolas"/>
              </a:defRPr>
            </a:lvl1pPr>
            <a:lvl2pPr lvl="1">
              <a:spcBef>
                <a:spcPts val="0"/>
              </a:spcBef>
              <a:spcAft>
                <a:spcPts val="0"/>
              </a:spcAft>
              <a:buNone/>
              <a:defRPr sz="4000" b="1">
                <a:latin typeface="Consolas"/>
                <a:ea typeface="Consolas"/>
                <a:cs typeface="Consolas"/>
                <a:sym typeface="Consolas"/>
              </a:defRPr>
            </a:lvl2pPr>
            <a:lvl3pPr lvl="2">
              <a:spcBef>
                <a:spcPts val="0"/>
              </a:spcBef>
              <a:spcAft>
                <a:spcPts val="0"/>
              </a:spcAft>
              <a:buNone/>
              <a:defRPr sz="4000" b="1">
                <a:latin typeface="Consolas"/>
                <a:ea typeface="Consolas"/>
                <a:cs typeface="Consolas"/>
                <a:sym typeface="Consolas"/>
              </a:defRPr>
            </a:lvl3pPr>
            <a:lvl4pPr lvl="3">
              <a:spcBef>
                <a:spcPts val="0"/>
              </a:spcBef>
              <a:spcAft>
                <a:spcPts val="0"/>
              </a:spcAft>
              <a:buNone/>
              <a:defRPr sz="4000" b="1">
                <a:latin typeface="Consolas"/>
                <a:ea typeface="Consolas"/>
                <a:cs typeface="Consolas"/>
                <a:sym typeface="Consolas"/>
              </a:defRPr>
            </a:lvl4pPr>
            <a:lvl5pPr lvl="4">
              <a:spcBef>
                <a:spcPts val="0"/>
              </a:spcBef>
              <a:spcAft>
                <a:spcPts val="0"/>
              </a:spcAft>
              <a:buNone/>
              <a:defRPr sz="4000" b="1">
                <a:latin typeface="Consolas"/>
                <a:ea typeface="Consolas"/>
                <a:cs typeface="Consolas"/>
                <a:sym typeface="Consolas"/>
              </a:defRPr>
            </a:lvl5pPr>
            <a:lvl6pPr lvl="5">
              <a:spcBef>
                <a:spcPts val="0"/>
              </a:spcBef>
              <a:spcAft>
                <a:spcPts val="0"/>
              </a:spcAft>
              <a:buNone/>
              <a:defRPr sz="4000" b="1">
                <a:latin typeface="Consolas"/>
                <a:ea typeface="Consolas"/>
                <a:cs typeface="Consolas"/>
                <a:sym typeface="Consolas"/>
              </a:defRPr>
            </a:lvl6pPr>
            <a:lvl7pPr lvl="6">
              <a:spcBef>
                <a:spcPts val="0"/>
              </a:spcBef>
              <a:spcAft>
                <a:spcPts val="0"/>
              </a:spcAft>
              <a:buNone/>
              <a:defRPr sz="4000" b="1">
                <a:latin typeface="Consolas"/>
                <a:ea typeface="Consolas"/>
                <a:cs typeface="Consolas"/>
                <a:sym typeface="Consolas"/>
              </a:defRPr>
            </a:lvl7pPr>
            <a:lvl8pPr lvl="7">
              <a:spcBef>
                <a:spcPts val="0"/>
              </a:spcBef>
              <a:spcAft>
                <a:spcPts val="0"/>
              </a:spcAft>
              <a:buNone/>
              <a:defRPr sz="4000" b="1">
                <a:latin typeface="Consolas"/>
                <a:ea typeface="Consolas"/>
                <a:cs typeface="Consolas"/>
                <a:sym typeface="Consolas"/>
              </a:defRPr>
            </a:lvl8pPr>
            <a:lvl9pPr lvl="8">
              <a:spcBef>
                <a:spcPts val="0"/>
              </a:spcBef>
              <a:spcAft>
                <a:spcPts val="0"/>
              </a:spcAft>
              <a:buNone/>
              <a:defRPr sz="4000" b="1">
                <a:latin typeface="Consolas"/>
                <a:ea typeface="Consolas"/>
                <a:cs typeface="Consolas"/>
                <a:sym typeface="Consolas"/>
              </a:defRPr>
            </a:lvl9pPr>
          </a:lstStyle>
          <a:p>
            <a:endParaRPr/>
          </a:p>
        </p:txBody>
      </p:sp>
      <p:sp>
        <p:nvSpPr>
          <p:cNvPr id="15" name="Google Shape;15;p2"/>
          <p:cNvSpPr txBox="1">
            <a:spLocks noGrp="1"/>
          </p:cNvSpPr>
          <p:nvPr>
            <p:ph type="subTitle" idx="2"/>
          </p:nvPr>
        </p:nvSpPr>
        <p:spPr>
          <a:xfrm>
            <a:off x="3282075" y="2979900"/>
            <a:ext cx="5279400" cy="462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300">
                <a:latin typeface="Consolas"/>
                <a:ea typeface="Consolas"/>
                <a:cs typeface="Consolas"/>
                <a:sym typeface="Consolas"/>
              </a:defRPr>
            </a:lvl1pPr>
            <a:lvl2pPr lvl="1" rtl="0">
              <a:spcBef>
                <a:spcPts val="0"/>
              </a:spcBef>
              <a:spcAft>
                <a:spcPts val="0"/>
              </a:spcAft>
              <a:buNone/>
              <a:defRPr sz="2300">
                <a:latin typeface="Consolas"/>
                <a:ea typeface="Consolas"/>
                <a:cs typeface="Consolas"/>
                <a:sym typeface="Consolas"/>
              </a:defRPr>
            </a:lvl2pPr>
            <a:lvl3pPr lvl="2" rtl="0">
              <a:spcBef>
                <a:spcPts val="0"/>
              </a:spcBef>
              <a:spcAft>
                <a:spcPts val="0"/>
              </a:spcAft>
              <a:buNone/>
              <a:defRPr sz="2300">
                <a:latin typeface="Consolas"/>
                <a:ea typeface="Consolas"/>
                <a:cs typeface="Consolas"/>
                <a:sym typeface="Consolas"/>
              </a:defRPr>
            </a:lvl3pPr>
            <a:lvl4pPr lvl="3" rtl="0">
              <a:spcBef>
                <a:spcPts val="0"/>
              </a:spcBef>
              <a:spcAft>
                <a:spcPts val="0"/>
              </a:spcAft>
              <a:buNone/>
              <a:defRPr sz="2300">
                <a:latin typeface="Consolas"/>
                <a:ea typeface="Consolas"/>
                <a:cs typeface="Consolas"/>
                <a:sym typeface="Consolas"/>
              </a:defRPr>
            </a:lvl4pPr>
            <a:lvl5pPr lvl="4" rtl="0">
              <a:spcBef>
                <a:spcPts val="0"/>
              </a:spcBef>
              <a:spcAft>
                <a:spcPts val="0"/>
              </a:spcAft>
              <a:buNone/>
              <a:defRPr sz="2300">
                <a:latin typeface="Consolas"/>
                <a:ea typeface="Consolas"/>
                <a:cs typeface="Consolas"/>
                <a:sym typeface="Consolas"/>
              </a:defRPr>
            </a:lvl5pPr>
            <a:lvl6pPr lvl="5" rtl="0">
              <a:spcBef>
                <a:spcPts val="0"/>
              </a:spcBef>
              <a:spcAft>
                <a:spcPts val="0"/>
              </a:spcAft>
              <a:buNone/>
              <a:defRPr sz="2300">
                <a:latin typeface="Consolas"/>
                <a:ea typeface="Consolas"/>
                <a:cs typeface="Consolas"/>
                <a:sym typeface="Consolas"/>
              </a:defRPr>
            </a:lvl6pPr>
            <a:lvl7pPr lvl="6" rtl="0">
              <a:spcBef>
                <a:spcPts val="0"/>
              </a:spcBef>
              <a:spcAft>
                <a:spcPts val="0"/>
              </a:spcAft>
              <a:buNone/>
              <a:defRPr sz="2300">
                <a:latin typeface="Consolas"/>
                <a:ea typeface="Consolas"/>
                <a:cs typeface="Consolas"/>
                <a:sym typeface="Consolas"/>
              </a:defRPr>
            </a:lvl7pPr>
            <a:lvl8pPr lvl="7" rtl="0">
              <a:spcBef>
                <a:spcPts val="0"/>
              </a:spcBef>
              <a:spcAft>
                <a:spcPts val="0"/>
              </a:spcAft>
              <a:buNone/>
              <a:defRPr sz="2300">
                <a:latin typeface="Consolas"/>
                <a:ea typeface="Consolas"/>
                <a:cs typeface="Consolas"/>
                <a:sym typeface="Consolas"/>
              </a:defRPr>
            </a:lvl8pPr>
            <a:lvl9pPr lvl="8" rtl="0">
              <a:spcBef>
                <a:spcPts val="0"/>
              </a:spcBef>
              <a:spcAft>
                <a:spcPts val="0"/>
              </a:spcAft>
              <a:buNone/>
              <a:defRPr sz="2300">
                <a:latin typeface="Consolas"/>
                <a:ea typeface="Consolas"/>
                <a:cs typeface="Consolas"/>
                <a:sym typeface="Consola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s"/>
              <a:t>‹Nr.›</a:t>
            </a:fld>
            <a:endParaRPr/>
          </a:p>
        </p:txBody>
      </p:sp>
      <p:sp>
        <p:nvSpPr>
          <p:cNvPr id="18" name="Google Shape;18;p3"/>
          <p:cNvSpPr txBox="1">
            <a:spLocks noGrp="1"/>
          </p:cNvSpPr>
          <p:nvPr>
            <p:ph type="subTitle" idx="1"/>
          </p:nvPr>
        </p:nvSpPr>
        <p:spPr>
          <a:xfrm>
            <a:off x="404700" y="97900"/>
            <a:ext cx="3433200" cy="4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9" name="Google Shape;19;p3"/>
          <p:cNvSpPr txBox="1">
            <a:spLocks noGrp="1"/>
          </p:cNvSpPr>
          <p:nvPr>
            <p:ph type="body" idx="2"/>
          </p:nvPr>
        </p:nvSpPr>
        <p:spPr>
          <a:xfrm>
            <a:off x="639675" y="1338100"/>
            <a:ext cx="7062600" cy="28917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SzPts val="1600"/>
              <a:buFont typeface="Consolas"/>
              <a:buChar char="●"/>
              <a:defRPr sz="1600">
                <a:latin typeface="Consolas"/>
                <a:ea typeface="Consolas"/>
                <a:cs typeface="Consolas"/>
                <a:sym typeface="Consolas"/>
              </a:defRPr>
            </a:lvl1pPr>
            <a:lvl2pPr marL="914400" lvl="1" indent="-330200">
              <a:spcBef>
                <a:spcPts val="0"/>
              </a:spcBef>
              <a:spcAft>
                <a:spcPts val="0"/>
              </a:spcAft>
              <a:buSzPts val="1600"/>
              <a:buFont typeface="Consolas"/>
              <a:buChar char="○"/>
              <a:defRPr sz="1600">
                <a:latin typeface="Consolas"/>
                <a:ea typeface="Consolas"/>
                <a:cs typeface="Consolas"/>
                <a:sym typeface="Consolas"/>
              </a:defRPr>
            </a:lvl2pPr>
            <a:lvl3pPr marL="1371600" lvl="2" indent="-330200">
              <a:spcBef>
                <a:spcPts val="0"/>
              </a:spcBef>
              <a:spcAft>
                <a:spcPts val="0"/>
              </a:spcAft>
              <a:buSzPts val="1600"/>
              <a:buFont typeface="Consolas"/>
              <a:buChar char="■"/>
              <a:defRPr sz="1600">
                <a:latin typeface="Consolas"/>
                <a:ea typeface="Consolas"/>
                <a:cs typeface="Consolas"/>
                <a:sym typeface="Consolas"/>
              </a:defRPr>
            </a:lvl3pPr>
            <a:lvl4pPr marL="1828800" lvl="3" indent="-330200">
              <a:spcBef>
                <a:spcPts val="0"/>
              </a:spcBef>
              <a:spcAft>
                <a:spcPts val="0"/>
              </a:spcAft>
              <a:buSzPts val="1600"/>
              <a:buFont typeface="Consolas"/>
              <a:buChar char="●"/>
              <a:defRPr sz="1600">
                <a:latin typeface="Consolas"/>
                <a:ea typeface="Consolas"/>
                <a:cs typeface="Consolas"/>
                <a:sym typeface="Consolas"/>
              </a:defRPr>
            </a:lvl4pPr>
            <a:lvl5pPr marL="2286000" lvl="4" indent="-330200">
              <a:spcBef>
                <a:spcPts val="0"/>
              </a:spcBef>
              <a:spcAft>
                <a:spcPts val="0"/>
              </a:spcAft>
              <a:buSzPts val="1600"/>
              <a:buFont typeface="Consolas"/>
              <a:buChar char="○"/>
              <a:defRPr sz="1600">
                <a:latin typeface="Consolas"/>
                <a:ea typeface="Consolas"/>
                <a:cs typeface="Consolas"/>
                <a:sym typeface="Consolas"/>
              </a:defRPr>
            </a:lvl5pPr>
            <a:lvl6pPr marL="2743200" lvl="5" indent="-330200">
              <a:spcBef>
                <a:spcPts val="0"/>
              </a:spcBef>
              <a:spcAft>
                <a:spcPts val="0"/>
              </a:spcAft>
              <a:buSzPts val="1600"/>
              <a:buFont typeface="Consolas"/>
              <a:buChar char="■"/>
              <a:defRPr sz="1600">
                <a:latin typeface="Consolas"/>
                <a:ea typeface="Consolas"/>
                <a:cs typeface="Consolas"/>
                <a:sym typeface="Consolas"/>
              </a:defRPr>
            </a:lvl6pPr>
            <a:lvl7pPr marL="3200400" lvl="6" indent="-330200">
              <a:spcBef>
                <a:spcPts val="0"/>
              </a:spcBef>
              <a:spcAft>
                <a:spcPts val="0"/>
              </a:spcAft>
              <a:buSzPts val="1600"/>
              <a:buFont typeface="Consolas"/>
              <a:buChar char="●"/>
              <a:defRPr sz="1600">
                <a:latin typeface="Consolas"/>
                <a:ea typeface="Consolas"/>
                <a:cs typeface="Consolas"/>
                <a:sym typeface="Consolas"/>
              </a:defRPr>
            </a:lvl7pPr>
            <a:lvl8pPr marL="3657600" lvl="7" indent="-330200">
              <a:spcBef>
                <a:spcPts val="0"/>
              </a:spcBef>
              <a:spcAft>
                <a:spcPts val="0"/>
              </a:spcAft>
              <a:buSzPts val="1600"/>
              <a:buFont typeface="Consolas"/>
              <a:buChar char="○"/>
              <a:defRPr sz="1600">
                <a:latin typeface="Consolas"/>
                <a:ea typeface="Consolas"/>
                <a:cs typeface="Consolas"/>
                <a:sym typeface="Consolas"/>
              </a:defRPr>
            </a:lvl8pPr>
            <a:lvl9pPr marL="4114800" lvl="8" indent="-330200">
              <a:spcBef>
                <a:spcPts val="0"/>
              </a:spcBef>
              <a:spcAft>
                <a:spcPts val="0"/>
              </a:spcAft>
              <a:buSzPts val="1600"/>
              <a:buFont typeface="Consolas"/>
              <a:buChar char="■"/>
              <a:defRPr sz="1600">
                <a:latin typeface="Consolas"/>
                <a:ea typeface="Consolas"/>
                <a:cs typeface="Consolas"/>
                <a:sym typeface="Consola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404700" y="97900"/>
            <a:ext cx="3433200" cy="450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500">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7" name="Google Shape;57;p9"/>
          <p:cNvSpPr txBox="1">
            <a:spLocks noGrp="1"/>
          </p:cNvSpPr>
          <p:nvPr>
            <p:ph type="body" idx="2"/>
          </p:nvPr>
        </p:nvSpPr>
        <p:spPr>
          <a:xfrm>
            <a:off x="718025" y="915150"/>
            <a:ext cx="3570300" cy="33132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SzPts val="1600"/>
              <a:buFont typeface="Consolas"/>
              <a:buChar char="●"/>
              <a:defRPr sz="1600">
                <a:latin typeface="Consolas"/>
                <a:ea typeface="Consolas"/>
                <a:cs typeface="Consolas"/>
                <a:sym typeface="Consolas"/>
              </a:defRPr>
            </a:lvl1pPr>
            <a:lvl2pPr marL="914400" lvl="1" indent="-330200">
              <a:spcBef>
                <a:spcPts val="0"/>
              </a:spcBef>
              <a:spcAft>
                <a:spcPts val="0"/>
              </a:spcAft>
              <a:buSzPts val="1600"/>
              <a:buFont typeface="Consolas"/>
              <a:buChar char="○"/>
              <a:defRPr sz="1600">
                <a:latin typeface="Consolas"/>
                <a:ea typeface="Consolas"/>
                <a:cs typeface="Consolas"/>
                <a:sym typeface="Consolas"/>
              </a:defRPr>
            </a:lvl2pPr>
            <a:lvl3pPr marL="1371600" lvl="2" indent="-330200">
              <a:spcBef>
                <a:spcPts val="0"/>
              </a:spcBef>
              <a:spcAft>
                <a:spcPts val="0"/>
              </a:spcAft>
              <a:buSzPts val="1600"/>
              <a:buFont typeface="Consolas"/>
              <a:buChar char="■"/>
              <a:defRPr sz="1600">
                <a:latin typeface="Consolas"/>
                <a:ea typeface="Consolas"/>
                <a:cs typeface="Consolas"/>
                <a:sym typeface="Consolas"/>
              </a:defRPr>
            </a:lvl3pPr>
            <a:lvl4pPr marL="1828800" lvl="3" indent="-330200">
              <a:spcBef>
                <a:spcPts val="0"/>
              </a:spcBef>
              <a:spcAft>
                <a:spcPts val="0"/>
              </a:spcAft>
              <a:buSzPts val="1600"/>
              <a:buFont typeface="Consolas"/>
              <a:buChar char="●"/>
              <a:defRPr sz="1600">
                <a:latin typeface="Consolas"/>
                <a:ea typeface="Consolas"/>
                <a:cs typeface="Consolas"/>
                <a:sym typeface="Consolas"/>
              </a:defRPr>
            </a:lvl4pPr>
            <a:lvl5pPr marL="2286000" lvl="4" indent="-330200">
              <a:spcBef>
                <a:spcPts val="0"/>
              </a:spcBef>
              <a:spcAft>
                <a:spcPts val="0"/>
              </a:spcAft>
              <a:buSzPts val="1600"/>
              <a:buFont typeface="Consolas"/>
              <a:buChar char="○"/>
              <a:defRPr sz="1600">
                <a:latin typeface="Consolas"/>
                <a:ea typeface="Consolas"/>
                <a:cs typeface="Consolas"/>
                <a:sym typeface="Consolas"/>
              </a:defRPr>
            </a:lvl5pPr>
            <a:lvl6pPr marL="2743200" lvl="5" indent="-330200">
              <a:spcBef>
                <a:spcPts val="0"/>
              </a:spcBef>
              <a:spcAft>
                <a:spcPts val="0"/>
              </a:spcAft>
              <a:buSzPts val="1600"/>
              <a:buFont typeface="Consolas"/>
              <a:buChar char="■"/>
              <a:defRPr sz="1600">
                <a:latin typeface="Consolas"/>
                <a:ea typeface="Consolas"/>
                <a:cs typeface="Consolas"/>
                <a:sym typeface="Consolas"/>
              </a:defRPr>
            </a:lvl6pPr>
            <a:lvl7pPr marL="3200400" lvl="6" indent="-330200">
              <a:spcBef>
                <a:spcPts val="0"/>
              </a:spcBef>
              <a:spcAft>
                <a:spcPts val="0"/>
              </a:spcAft>
              <a:buSzPts val="1600"/>
              <a:buFont typeface="Consolas"/>
              <a:buChar char="●"/>
              <a:defRPr sz="1600">
                <a:latin typeface="Consolas"/>
                <a:ea typeface="Consolas"/>
                <a:cs typeface="Consolas"/>
                <a:sym typeface="Consolas"/>
              </a:defRPr>
            </a:lvl7pPr>
            <a:lvl8pPr marL="3657600" lvl="7" indent="-330200">
              <a:spcBef>
                <a:spcPts val="0"/>
              </a:spcBef>
              <a:spcAft>
                <a:spcPts val="0"/>
              </a:spcAft>
              <a:buSzPts val="1600"/>
              <a:buFont typeface="Consolas"/>
              <a:buChar char="○"/>
              <a:defRPr sz="1600">
                <a:latin typeface="Consolas"/>
                <a:ea typeface="Consolas"/>
                <a:cs typeface="Consolas"/>
                <a:sym typeface="Consolas"/>
              </a:defRPr>
            </a:lvl8pPr>
            <a:lvl9pPr marL="4114800" lvl="8" indent="-330200">
              <a:spcBef>
                <a:spcPts val="0"/>
              </a:spcBef>
              <a:spcAft>
                <a:spcPts val="0"/>
              </a:spcAft>
              <a:buSzPts val="1600"/>
              <a:buFont typeface="Consolas"/>
              <a:buChar char="■"/>
              <a:defRPr sz="1600">
                <a:latin typeface="Consolas"/>
                <a:ea typeface="Consolas"/>
                <a:cs typeface="Consolas"/>
                <a:sym typeface="Consolas"/>
              </a:defRPr>
            </a:lvl9pPr>
          </a:lstStyle>
          <a:p>
            <a:endParaRPr/>
          </a:p>
        </p:txBody>
      </p:sp>
      <p:sp>
        <p:nvSpPr>
          <p:cNvPr id="58" name="Google Shape;58;p9"/>
          <p:cNvSpPr txBox="1">
            <a:spLocks noGrp="1"/>
          </p:cNvSpPr>
          <p:nvPr>
            <p:ph type="body" idx="3"/>
          </p:nvPr>
        </p:nvSpPr>
        <p:spPr>
          <a:xfrm>
            <a:off x="4649725" y="915150"/>
            <a:ext cx="3570300" cy="3313200"/>
          </a:xfrm>
          <a:prstGeom prst="rect">
            <a:avLst/>
          </a:prstGeom>
          <a:noFill/>
          <a:ln>
            <a:noFill/>
          </a:ln>
        </p:spPr>
        <p:txBody>
          <a:bodyPr spcFirstLastPara="1" wrap="square" lIns="91425" tIns="91425" rIns="91425" bIns="91425" anchor="t" anchorCtr="0">
            <a:noAutofit/>
          </a:bodyPr>
          <a:lstStyle>
            <a:lvl1pPr marL="457200" lvl="0" indent="-330200" rtl="0">
              <a:spcBef>
                <a:spcPts val="0"/>
              </a:spcBef>
              <a:spcAft>
                <a:spcPts val="0"/>
              </a:spcAft>
              <a:buSzPts val="1600"/>
              <a:buFont typeface="Consolas"/>
              <a:buChar char="●"/>
              <a:defRPr sz="1600">
                <a:latin typeface="Consolas"/>
                <a:ea typeface="Consolas"/>
                <a:cs typeface="Consolas"/>
                <a:sym typeface="Consolas"/>
              </a:defRPr>
            </a:lvl1pPr>
            <a:lvl2pPr marL="914400" lvl="1" indent="-330200" rtl="0">
              <a:spcBef>
                <a:spcPts val="0"/>
              </a:spcBef>
              <a:spcAft>
                <a:spcPts val="0"/>
              </a:spcAft>
              <a:buSzPts val="1600"/>
              <a:buFont typeface="Consolas"/>
              <a:buChar char="○"/>
              <a:defRPr sz="1600">
                <a:latin typeface="Consolas"/>
                <a:ea typeface="Consolas"/>
                <a:cs typeface="Consolas"/>
                <a:sym typeface="Consolas"/>
              </a:defRPr>
            </a:lvl2pPr>
            <a:lvl3pPr marL="1371600" lvl="2" indent="-330200" rtl="0">
              <a:spcBef>
                <a:spcPts val="0"/>
              </a:spcBef>
              <a:spcAft>
                <a:spcPts val="0"/>
              </a:spcAft>
              <a:buSzPts val="1600"/>
              <a:buFont typeface="Consolas"/>
              <a:buChar char="■"/>
              <a:defRPr sz="1600">
                <a:latin typeface="Consolas"/>
                <a:ea typeface="Consolas"/>
                <a:cs typeface="Consolas"/>
                <a:sym typeface="Consolas"/>
              </a:defRPr>
            </a:lvl3pPr>
            <a:lvl4pPr marL="1828800" lvl="3" indent="-330200" rtl="0">
              <a:spcBef>
                <a:spcPts val="0"/>
              </a:spcBef>
              <a:spcAft>
                <a:spcPts val="0"/>
              </a:spcAft>
              <a:buSzPts val="1600"/>
              <a:buFont typeface="Consolas"/>
              <a:buChar char="●"/>
              <a:defRPr sz="1600">
                <a:latin typeface="Consolas"/>
                <a:ea typeface="Consolas"/>
                <a:cs typeface="Consolas"/>
                <a:sym typeface="Consolas"/>
              </a:defRPr>
            </a:lvl4pPr>
            <a:lvl5pPr marL="2286000" lvl="4" indent="-330200" rtl="0">
              <a:spcBef>
                <a:spcPts val="0"/>
              </a:spcBef>
              <a:spcAft>
                <a:spcPts val="0"/>
              </a:spcAft>
              <a:buSzPts val="1600"/>
              <a:buFont typeface="Consolas"/>
              <a:buChar char="○"/>
              <a:defRPr sz="1600">
                <a:latin typeface="Consolas"/>
                <a:ea typeface="Consolas"/>
                <a:cs typeface="Consolas"/>
                <a:sym typeface="Consolas"/>
              </a:defRPr>
            </a:lvl5pPr>
            <a:lvl6pPr marL="2743200" lvl="5" indent="-330200" rtl="0">
              <a:spcBef>
                <a:spcPts val="0"/>
              </a:spcBef>
              <a:spcAft>
                <a:spcPts val="0"/>
              </a:spcAft>
              <a:buSzPts val="1600"/>
              <a:buFont typeface="Consolas"/>
              <a:buChar char="■"/>
              <a:defRPr sz="1600">
                <a:latin typeface="Consolas"/>
                <a:ea typeface="Consolas"/>
                <a:cs typeface="Consolas"/>
                <a:sym typeface="Consolas"/>
              </a:defRPr>
            </a:lvl6pPr>
            <a:lvl7pPr marL="3200400" lvl="6" indent="-330200" rtl="0">
              <a:spcBef>
                <a:spcPts val="0"/>
              </a:spcBef>
              <a:spcAft>
                <a:spcPts val="0"/>
              </a:spcAft>
              <a:buSzPts val="1600"/>
              <a:buFont typeface="Consolas"/>
              <a:buChar char="●"/>
              <a:defRPr sz="1600">
                <a:latin typeface="Consolas"/>
                <a:ea typeface="Consolas"/>
                <a:cs typeface="Consolas"/>
                <a:sym typeface="Consolas"/>
              </a:defRPr>
            </a:lvl7pPr>
            <a:lvl8pPr marL="3657600" lvl="7" indent="-330200" rtl="0">
              <a:spcBef>
                <a:spcPts val="0"/>
              </a:spcBef>
              <a:spcAft>
                <a:spcPts val="0"/>
              </a:spcAft>
              <a:buSzPts val="1600"/>
              <a:buFont typeface="Consolas"/>
              <a:buChar char="○"/>
              <a:defRPr sz="1600">
                <a:latin typeface="Consolas"/>
                <a:ea typeface="Consolas"/>
                <a:cs typeface="Consolas"/>
                <a:sym typeface="Consolas"/>
              </a:defRPr>
            </a:lvl8pPr>
            <a:lvl9pPr marL="4114800" lvl="8" indent="-330200" rtl="0">
              <a:spcBef>
                <a:spcPts val="0"/>
              </a:spcBef>
              <a:spcAft>
                <a:spcPts val="0"/>
              </a:spcAft>
              <a:buSzPts val="1600"/>
              <a:buFont typeface="Consolas"/>
              <a:buChar char="■"/>
              <a:defRPr sz="1600">
                <a:latin typeface="Consolas"/>
                <a:ea typeface="Consolas"/>
                <a:cs typeface="Consolas"/>
                <a:sym typeface="Consola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307950" y="603400"/>
            <a:ext cx="8528100" cy="0"/>
          </a:xfrm>
          <a:prstGeom prst="straightConnector1">
            <a:avLst/>
          </a:prstGeom>
          <a:noFill/>
          <a:ln w="19050" cap="flat" cmpd="sng">
            <a:solidFill>
              <a:srgbClr val="4B22F4"/>
            </a:solidFill>
            <a:prstDash val="solid"/>
            <a:round/>
            <a:headEnd type="none" w="med" len="med"/>
            <a:tailEnd type="none" w="med" len="med"/>
          </a:ln>
        </p:spPr>
      </p:cxnSp>
      <p:pic>
        <p:nvPicPr>
          <p:cNvPr id="7" name="Google Shape;7;p1"/>
          <p:cNvPicPr preferRelativeResize="0"/>
          <p:nvPr/>
        </p:nvPicPr>
        <p:blipFill>
          <a:blip r:embed="rId5">
            <a:alphaModFix/>
          </a:blip>
          <a:stretch>
            <a:fillRect/>
          </a:stretch>
        </p:blipFill>
        <p:spPr>
          <a:xfrm>
            <a:off x="7422200" y="252700"/>
            <a:ext cx="1043301" cy="2365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subTitle" idx="1"/>
          </p:nvPr>
        </p:nvSpPr>
        <p:spPr>
          <a:xfrm>
            <a:off x="3282075" y="2958635"/>
            <a:ext cx="5279400" cy="4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smtClean="0"/>
              <a:t>BIG DATA</a:t>
            </a:r>
            <a:endParaRPr dirty="0"/>
          </a:p>
        </p:txBody>
      </p:sp>
      <p:sp>
        <p:nvSpPr>
          <p:cNvPr id="113" name="Google Shape;113;p19"/>
          <p:cNvSpPr txBox="1">
            <a:spLocks noGrp="1"/>
          </p:cNvSpPr>
          <p:nvPr>
            <p:ph type="title"/>
          </p:nvPr>
        </p:nvSpPr>
        <p:spPr>
          <a:xfrm>
            <a:off x="3246675" y="1525427"/>
            <a:ext cx="5897400" cy="5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smtClean="0">
                <a:solidFill>
                  <a:schemeClr val="dk1"/>
                </a:solidFill>
              </a:rPr>
              <a:t>Programación orientada </a:t>
            </a:r>
            <a:r>
              <a:rPr lang="es-ES" smtClean="0">
                <a:solidFill>
                  <a:schemeClr val="dk1"/>
                </a:solidFill>
              </a:rPr>
              <a:t>a objetos</a:t>
            </a:r>
            <a:endParaRPr dirty="0"/>
          </a:p>
        </p:txBody>
      </p:sp>
      <p:sp>
        <p:nvSpPr>
          <p:cNvPr id="2" name="Subtítulo 1"/>
          <p:cNvSpPr>
            <a:spLocks noGrp="1"/>
          </p:cNvSpPr>
          <p:nvPr>
            <p:ph type="subTitle" idx="2"/>
          </p:nvPr>
        </p:nvSpPr>
        <p:spPr/>
        <p:txBody>
          <a:bodyPr/>
          <a:lstStyle/>
          <a:p>
            <a:r>
              <a:rPr lang="es-ES_tradnl" dirty="0" smtClean="0"/>
              <a:t> </a:t>
            </a:r>
            <a:endParaRPr lang="es-ES_tradnl" dirty="0"/>
          </a:p>
        </p:txBody>
      </p:sp>
      <p:sp>
        <p:nvSpPr>
          <p:cNvPr id="6" name="Google Shape;112;p19"/>
          <p:cNvSpPr txBox="1">
            <a:spLocks/>
          </p:cNvSpPr>
          <p:nvPr/>
        </p:nvSpPr>
        <p:spPr>
          <a:xfrm>
            <a:off x="3466374" y="4089236"/>
            <a:ext cx="5279400" cy="631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300" b="1" i="0" u="none" strike="noStrike" cap="none">
                <a:solidFill>
                  <a:srgbClr val="000000"/>
                </a:solidFill>
                <a:latin typeface="Consolas"/>
                <a:ea typeface="Consolas"/>
                <a:cs typeface="Consolas"/>
                <a:sym typeface="Consolas"/>
              </a:defRPr>
            </a:lvl1pPr>
            <a:lvl2pPr marR="0" lvl="1"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2pPr>
            <a:lvl3pPr marR="0" lvl="2"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3pPr>
            <a:lvl4pPr marR="0" lvl="3"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4pPr>
            <a:lvl5pPr marR="0" lvl="4"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5pPr>
            <a:lvl6pPr marR="0" lvl="5"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6pPr>
            <a:lvl7pPr marR="0" lvl="6"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7pPr>
            <a:lvl8pPr marR="0" lvl="7"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8pPr>
            <a:lvl9pPr marR="0" lvl="8" algn="l" rtl="0">
              <a:lnSpc>
                <a:spcPct val="100000"/>
              </a:lnSpc>
              <a:spcBef>
                <a:spcPts val="0"/>
              </a:spcBef>
              <a:spcAft>
                <a:spcPts val="0"/>
              </a:spcAft>
              <a:buClr>
                <a:srgbClr val="000000"/>
              </a:buClr>
              <a:buFont typeface="Arial"/>
              <a:buNone/>
              <a:defRPr sz="2300" b="0" i="0" u="none" strike="noStrike" cap="none">
                <a:solidFill>
                  <a:srgbClr val="000000"/>
                </a:solidFill>
                <a:latin typeface="Consolas"/>
                <a:ea typeface="Consolas"/>
                <a:cs typeface="Consolas"/>
                <a:sym typeface="Consolas"/>
              </a:defRPr>
            </a:lvl9pPr>
          </a:lstStyle>
          <a:p>
            <a:pPr algn="r"/>
            <a:r>
              <a:rPr lang="es-ES" sz="2000" dirty="0" err="1" smtClean="0"/>
              <a:t>Sílvia</a:t>
            </a:r>
            <a:r>
              <a:rPr lang="es-ES" sz="2000" dirty="0" smtClean="0"/>
              <a:t> Ariza </a:t>
            </a:r>
            <a:r>
              <a:rPr lang="es-ES" sz="2000" dirty="0" smtClean="0"/>
              <a:t>Sentís</a:t>
            </a:r>
            <a:endParaRPr lang="es-E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404700" y="97900"/>
            <a:ext cx="3433200" cy="4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dirty="0">
                <a:solidFill>
                  <a:schemeClr val="dk1"/>
                </a:solidFill>
              </a:rPr>
              <a:t>Agenda</a:t>
            </a:r>
            <a:endParaRPr b="1" dirty="0">
              <a:solidFill>
                <a:schemeClr val="dk1"/>
              </a:solidFill>
            </a:endParaRPr>
          </a:p>
          <a:p>
            <a:pPr marL="0" lvl="0" indent="0" algn="l" rtl="0">
              <a:spcBef>
                <a:spcPts val="0"/>
              </a:spcBef>
              <a:spcAft>
                <a:spcPts val="0"/>
              </a:spcAft>
              <a:buNone/>
            </a:pPr>
            <a:endParaRPr b="1" dirty="0">
              <a:solidFill>
                <a:schemeClr val="dk1"/>
              </a:solidFill>
            </a:endParaRPr>
          </a:p>
        </p:txBody>
      </p:sp>
      <p:sp>
        <p:nvSpPr>
          <p:cNvPr id="5" name="CuadroTexto 4"/>
          <p:cNvSpPr txBox="1"/>
          <p:nvPr/>
        </p:nvSpPr>
        <p:spPr>
          <a:xfrm>
            <a:off x="657163" y="1173182"/>
            <a:ext cx="6932706" cy="1600438"/>
          </a:xfrm>
          <a:prstGeom prst="rect">
            <a:avLst/>
          </a:prstGeom>
          <a:noFill/>
        </p:spPr>
        <p:txBody>
          <a:bodyPr wrap="square" rtlCol="0">
            <a:spAutoFit/>
          </a:bodyPr>
          <a:lstStyle/>
          <a:p>
            <a:pPr marL="285750" indent="-285750">
              <a:buFontTx/>
              <a:buChar char="•"/>
            </a:pPr>
            <a:r>
              <a:rPr lang="ca-ES" dirty="0" err="1" smtClean="0">
                <a:latin typeface="Consolas" charset="0"/>
                <a:ea typeface="Consolas" charset="0"/>
                <a:cs typeface="Consolas" charset="0"/>
              </a:rPr>
              <a:t>Tipos</a:t>
            </a:r>
            <a:r>
              <a:rPr lang="ca-ES" dirty="0" smtClean="0">
                <a:latin typeface="Consolas" charset="0"/>
                <a:ea typeface="Consolas" charset="0"/>
                <a:cs typeface="Consolas" charset="0"/>
              </a:rPr>
              <a:t> de </a:t>
            </a:r>
            <a:r>
              <a:rPr lang="ca-ES" dirty="0" err="1" smtClean="0">
                <a:latin typeface="Consolas" charset="0"/>
                <a:ea typeface="Consolas" charset="0"/>
                <a:cs typeface="Consolas" charset="0"/>
              </a:rPr>
              <a:t>objetos</a:t>
            </a:r>
            <a:endParaRPr lang="ca-ES" dirty="0" smtClean="0">
              <a:latin typeface="Consolas" charset="0"/>
              <a:ea typeface="Consolas" charset="0"/>
              <a:cs typeface="Consolas" charset="0"/>
            </a:endParaRP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smtClean="0">
                <a:latin typeface="Consolas" charset="0"/>
                <a:ea typeface="Consolas" charset="0"/>
                <a:cs typeface="Consolas" charset="0"/>
              </a:rPr>
              <a:t>Funciones </a:t>
            </a:r>
            <a:r>
              <a:rPr lang="ca-ES" dirty="0" err="1" smtClean="0">
                <a:latin typeface="Consolas" charset="0"/>
                <a:ea typeface="Consolas" charset="0"/>
                <a:cs typeface="Consolas" charset="0"/>
              </a:rPr>
              <a:t>básicas</a:t>
            </a:r>
            <a:endParaRPr lang="ca-ES" dirty="0" smtClean="0">
              <a:latin typeface="Consolas" charset="0"/>
              <a:ea typeface="Consolas" charset="0"/>
              <a:cs typeface="Consolas" charset="0"/>
            </a:endParaRP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smtClean="0">
                <a:latin typeface="Consolas" charset="0"/>
                <a:ea typeface="Consolas" charset="0"/>
                <a:cs typeface="Consolas" charset="0"/>
              </a:rPr>
              <a:t>Importar </a:t>
            </a:r>
            <a:r>
              <a:rPr lang="ca-ES" dirty="0" err="1" smtClean="0">
                <a:latin typeface="Consolas" charset="0"/>
                <a:ea typeface="Consolas" charset="0"/>
                <a:cs typeface="Consolas" charset="0"/>
              </a:rPr>
              <a:t>ficheros</a:t>
            </a:r>
            <a:r>
              <a:rPr lang="ca-ES" dirty="0" smtClean="0">
                <a:latin typeface="Consolas" charset="0"/>
                <a:ea typeface="Consolas" charset="0"/>
                <a:cs typeface="Consolas" charset="0"/>
              </a:rPr>
              <a:t> </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Dplyr</a:t>
            </a:r>
            <a:endParaRPr lang="ca-ES" dirty="0" smtClean="0">
              <a:latin typeface="Consolas" charset="0"/>
              <a:ea typeface="Consolas" charset="0"/>
              <a:cs typeface="Consola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404700" y="97900"/>
            <a:ext cx="3433200" cy="4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1" dirty="0" smtClean="0">
                <a:solidFill>
                  <a:schemeClr val="dk1"/>
                </a:solidFill>
              </a:rPr>
              <a:t>Tipos de objetos</a:t>
            </a:r>
            <a:endParaRPr b="1" dirty="0">
              <a:solidFill>
                <a:schemeClr val="dk1"/>
              </a:solidFill>
            </a:endParaRPr>
          </a:p>
        </p:txBody>
      </p:sp>
      <p:sp>
        <p:nvSpPr>
          <p:cNvPr id="5" name="CuadroTexto 4"/>
          <p:cNvSpPr txBox="1"/>
          <p:nvPr/>
        </p:nvSpPr>
        <p:spPr>
          <a:xfrm>
            <a:off x="657162" y="1173182"/>
            <a:ext cx="7806353" cy="3323987"/>
          </a:xfrm>
          <a:prstGeom prst="rect">
            <a:avLst/>
          </a:prstGeom>
          <a:noFill/>
        </p:spPr>
        <p:txBody>
          <a:bodyPr wrap="square" rtlCol="0">
            <a:spAutoFit/>
          </a:bodyPr>
          <a:lstStyle/>
          <a:p>
            <a:pPr marL="285750" indent="-285750">
              <a:buFontTx/>
              <a:buChar char="•"/>
            </a:pPr>
            <a:r>
              <a:rPr lang="ca-ES" dirty="0" err="1" smtClean="0">
                <a:latin typeface="Consolas" charset="0"/>
                <a:ea typeface="Consolas" charset="0"/>
                <a:cs typeface="Consolas" charset="0"/>
              </a:rPr>
              <a:t>Numeric</a:t>
            </a:r>
            <a:endParaRPr lang="ca-ES" dirty="0" smtClean="0">
              <a:latin typeface="Consolas" charset="0"/>
              <a:ea typeface="Consolas" charset="0"/>
              <a:cs typeface="Consolas" charset="0"/>
            </a:endParaRP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Integer</a:t>
            </a:r>
            <a:endParaRPr lang="ca-ES" dirty="0" smtClean="0">
              <a:latin typeface="Consolas" charset="0"/>
              <a:ea typeface="Consolas" charset="0"/>
              <a:cs typeface="Consolas" charset="0"/>
            </a:endParaRP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smtClean="0">
                <a:latin typeface="Consolas" charset="0"/>
                <a:ea typeface="Consolas" charset="0"/>
                <a:cs typeface="Consolas" charset="0"/>
              </a:rPr>
              <a:t>Complex</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Logical</a:t>
            </a:r>
            <a:endParaRPr lang="ca-ES" dirty="0" smtClean="0">
              <a:latin typeface="Consolas" charset="0"/>
              <a:ea typeface="Consolas" charset="0"/>
              <a:cs typeface="Consolas" charset="0"/>
            </a:endParaRP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Character</a:t>
            </a:r>
            <a:endParaRPr lang="ca-ES" dirty="0" smtClean="0">
              <a:latin typeface="Consolas" charset="0"/>
              <a:ea typeface="Consolas" charset="0"/>
              <a:cs typeface="Consolas" charset="0"/>
            </a:endParaRPr>
          </a:p>
          <a:p>
            <a:pPr marL="285750" indent="-285750">
              <a:buFontTx/>
              <a:buChar char="•"/>
            </a:pPr>
            <a:endParaRPr lang="ca-ES" dirty="0" smtClean="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Matrix</a:t>
            </a:r>
            <a:r>
              <a:rPr lang="ca-ES" dirty="0" smtClean="0">
                <a:latin typeface="Consolas" charset="0"/>
                <a:ea typeface="Consolas" charset="0"/>
                <a:cs typeface="Consolas" charset="0"/>
              </a:rPr>
              <a:t> </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smtClean="0">
                <a:latin typeface="Consolas" charset="0"/>
                <a:ea typeface="Consolas" charset="0"/>
                <a:cs typeface="Consolas" charset="0"/>
              </a:rPr>
              <a:t>DF </a:t>
            </a:r>
          </a:p>
          <a:p>
            <a:pPr marL="285750" indent="-285750">
              <a:buFontTx/>
              <a:buChar char="•"/>
            </a:pPr>
            <a:endParaRPr lang="ca-ES" dirty="0">
              <a:latin typeface="Consolas" charset="0"/>
              <a:ea typeface="Consolas" charset="0"/>
              <a:cs typeface="Consolas" charset="0"/>
            </a:endParaRPr>
          </a:p>
          <a:p>
            <a:pPr marL="285750" indent="-285750">
              <a:buFontTx/>
              <a:buChar char="•"/>
            </a:pPr>
            <a:endParaRPr lang="ca-ES" dirty="0" smtClean="0">
              <a:latin typeface="Consolas" charset="0"/>
              <a:ea typeface="Consolas" charset="0"/>
              <a:cs typeface="Consolas" charset="0"/>
            </a:endParaRPr>
          </a:p>
        </p:txBody>
      </p:sp>
    </p:spTree>
    <p:extLst>
      <p:ext uri="{BB962C8B-B14F-4D97-AF65-F5344CB8AC3E}">
        <p14:creationId xmlns:p14="http://schemas.microsoft.com/office/powerpoint/2010/main" val="201472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404700" y="97900"/>
            <a:ext cx="3433200" cy="4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1" dirty="0" smtClean="0">
                <a:solidFill>
                  <a:schemeClr val="dk1"/>
                </a:solidFill>
              </a:rPr>
              <a:t>Funciones básicas</a:t>
            </a:r>
            <a:endParaRPr b="1" dirty="0">
              <a:solidFill>
                <a:schemeClr val="dk1"/>
              </a:solidFill>
            </a:endParaRPr>
          </a:p>
        </p:txBody>
      </p:sp>
      <p:sp>
        <p:nvSpPr>
          <p:cNvPr id="5" name="CuadroTexto 4"/>
          <p:cNvSpPr txBox="1"/>
          <p:nvPr/>
        </p:nvSpPr>
        <p:spPr>
          <a:xfrm>
            <a:off x="657161" y="1173182"/>
            <a:ext cx="8306085" cy="3754874"/>
          </a:xfrm>
          <a:prstGeom prst="rect">
            <a:avLst/>
          </a:prstGeom>
          <a:noFill/>
        </p:spPr>
        <p:txBody>
          <a:bodyPr wrap="square" rtlCol="0">
            <a:spAutoFit/>
          </a:bodyPr>
          <a:lstStyle/>
          <a:p>
            <a:pPr marL="285750" indent="-285750">
              <a:buFontTx/>
              <a:buChar char="•"/>
            </a:pPr>
            <a:r>
              <a:rPr lang="ca-ES" dirty="0" smtClean="0">
                <a:latin typeface="Consolas" charset="0"/>
                <a:ea typeface="Consolas" charset="0"/>
                <a:cs typeface="Consolas" charset="0"/>
              </a:rPr>
              <a:t>() </a:t>
            </a:r>
            <a:r>
              <a:rPr lang="ca-ES" dirty="0" smtClean="0">
                <a:latin typeface="Consolas" charset="0"/>
                <a:ea typeface="Consolas" charset="0"/>
                <a:cs typeface="Consolas" charset="0"/>
                <a:sym typeface="Wingdings"/>
              </a:rPr>
              <a:t> para usar funciones sobre una variable (</a:t>
            </a:r>
            <a:r>
              <a:rPr lang="ca-ES" dirty="0" err="1" smtClean="0">
                <a:latin typeface="Consolas" charset="0"/>
                <a:ea typeface="Consolas" charset="0"/>
                <a:cs typeface="Consolas" charset="0"/>
                <a:sym typeface="Wingdings"/>
              </a:rPr>
              <a:t>i.e</a:t>
            </a:r>
            <a:r>
              <a:rPr lang="ca-ES" dirty="0" smtClean="0">
                <a:latin typeface="Consolas" charset="0"/>
                <a:ea typeface="Consolas" charset="0"/>
                <a:cs typeface="Consolas" charset="0"/>
                <a:sym typeface="Wingdings"/>
              </a:rPr>
              <a:t>. </a:t>
            </a:r>
            <a:r>
              <a:rPr lang="ca-ES" dirty="0" err="1">
                <a:latin typeface="Consolas" charset="0"/>
                <a:ea typeface="Consolas" charset="0"/>
                <a:cs typeface="Consolas" charset="0"/>
                <a:sym typeface="Wingdings"/>
              </a:rPr>
              <a:t>c</a:t>
            </a:r>
            <a:r>
              <a:rPr lang="ca-ES" dirty="0" err="1" smtClean="0">
                <a:latin typeface="Consolas" charset="0"/>
                <a:ea typeface="Consolas" charset="0"/>
                <a:cs typeface="Consolas" charset="0"/>
                <a:sym typeface="Wingdings"/>
              </a:rPr>
              <a:t>olnames</a:t>
            </a:r>
            <a:r>
              <a:rPr lang="ca-ES" dirty="0" smtClean="0">
                <a:latin typeface="Consolas" charset="0"/>
                <a:ea typeface="Consolas" charset="0"/>
                <a:cs typeface="Consolas" charset="0"/>
                <a:sym typeface="Wingdings"/>
              </a:rPr>
              <a:t>(</a:t>
            </a:r>
            <a:r>
              <a:rPr lang="ca-ES" dirty="0" err="1" smtClean="0">
                <a:latin typeface="Consolas" charset="0"/>
                <a:ea typeface="Consolas" charset="0"/>
                <a:cs typeface="Consolas" charset="0"/>
                <a:sym typeface="Wingdings"/>
              </a:rPr>
              <a:t>mi_matriz</a:t>
            </a:r>
            <a:r>
              <a:rPr lang="ca-ES" dirty="0" smtClean="0">
                <a:latin typeface="Consolas" charset="0"/>
                <a:ea typeface="Consolas" charset="0"/>
                <a:cs typeface="Consolas" charset="0"/>
                <a:sym typeface="Wingdings"/>
              </a:rPr>
              <a:t>) ) </a:t>
            </a:r>
            <a:r>
              <a:rPr lang="ca-ES" dirty="0" smtClean="0">
                <a:latin typeface="Consolas" charset="0"/>
                <a:ea typeface="Consolas" charset="0"/>
                <a:cs typeface="Consolas" charset="0"/>
              </a:rPr>
              <a:t> </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smtClean="0">
                <a:latin typeface="Consolas" charset="0"/>
                <a:ea typeface="Consolas" charset="0"/>
                <a:cs typeface="Consolas" charset="0"/>
              </a:rPr>
              <a:t>[] </a:t>
            </a:r>
            <a:r>
              <a:rPr lang="ca-ES" dirty="0" smtClean="0">
                <a:latin typeface="Consolas" charset="0"/>
                <a:ea typeface="Consolas" charset="0"/>
                <a:cs typeface="Consolas" charset="0"/>
                <a:sym typeface="Wingdings"/>
              </a:rPr>
              <a:t> para </a:t>
            </a:r>
            <a:r>
              <a:rPr lang="ca-ES" dirty="0" err="1" smtClean="0">
                <a:latin typeface="Consolas" charset="0"/>
                <a:ea typeface="Consolas" charset="0"/>
                <a:cs typeface="Consolas" charset="0"/>
                <a:sym typeface="Wingdings"/>
              </a:rPr>
              <a:t>hacer</a:t>
            </a:r>
            <a:r>
              <a:rPr lang="ca-ES" dirty="0" smtClean="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extracciones</a:t>
            </a:r>
            <a:r>
              <a:rPr lang="ca-ES" dirty="0" smtClean="0">
                <a:latin typeface="Consolas" charset="0"/>
                <a:ea typeface="Consolas" charset="0"/>
                <a:cs typeface="Consolas" charset="0"/>
                <a:sym typeface="Wingdings"/>
              </a:rPr>
              <a:t> sobre una variable (</a:t>
            </a:r>
            <a:r>
              <a:rPr lang="ca-ES" dirty="0" err="1" smtClean="0">
                <a:latin typeface="Consolas" charset="0"/>
                <a:ea typeface="Consolas" charset="0"/>
                <a:cs typeface="Consolas" charset="0"/>
                <a:sym typeface="Wingdings"/>
              </a:rPr>
              <a:t>i.e</a:t>
            </a:r>
            <a:r>
              <a:rPr lang="ca-ES" dirty="0" smtClean="0">
                <a:latin typeface="Consolas" charset="0"/>
                <a:ea typeface="Consolas" charset="0"/>
                <a:cs typeface="Consolas" charset="0"/>
                <a:sym typeface="Wingdings"/>
              </a:rPr>
              <a:t>. </a:t>
            </a:r>
            <a:r>
              <a:rPr lang="ca-ES" dirty="0" err="1">
                <a:latin typeface="Consolas" charset="0"/>
                <a:ea typeface="Consolas" charset="0"/>
                <a:cs typeface="Consolas" charset="0"/>
                <a:sym typeface="Wingdings"/>
              </a:rPr>
              <a:t>m</a:t>
            </a:r>
            <a:r>
              <a:rPr lang="ca-ES" dirty="0" err="1" smtClean="0">
                <a:latin typeface="Consolas" charset="0"/>
                <a:ea typeface="Consolas" charset="0"/>
                <a:cs typeface="Consolas" charset="0"/>
                <a:sym typeface="Wingdings"/>
              </a:rPr>
              <a:t>i_vector</a:t>
            </a:r>
            <a:r>
              <a:rPr lang="ca-ES" dirty="0" smtClean="0">
                <a:latin typeface="Consolas" charset="0"/>
                <a:ea typeface="Consolas" charset="0"/>
                <a:cs typeface="Consolas" charset="0"/>
                <a:sym typeface="Wingdings"/>
              </a:rPr>
              <a:t>[2:5] ) </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smtClean="0">
                <a:latin typeface="Consolas" charset="0"/>
                <a:ea typeface="Consolas" charset="0"/>
                <a:cs typeface="Consolas" charset="0"/>
                <a:sym typeface="Wingdings"/>
              </a:rPr>
              <a:t>&lt;-  Definir variables </a:t>
            </a:r>
            <a:r>
              <a:rPr lang="ca-ES" dirty="0" err="1" smtClean="0">
                <a:latin typeface="Consolas" charset="0"/>
                <a:ea typeface="Consolas" charset="0"/>
                <a:cs typeface="Consolas" charset="0"/>
                <a:sym typeface="Wingdings"/>
              </a:rPr>
              <a:t>y</a:t>
            </a:r>
            <a:r>
              <a:rPr lang="ca-ES" dirty="0" smtClean="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guardarlas</a:t>
            </a:r>
            <a:r>
              <a:rPr lang="ca-ES" dirty="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hasta</a:t>
            </a:r>
            <a:r>
              <a:rPr lang="ca-ES" dirty="0" smtClean="0">
                <a:latin typeface="Consolas" charset="0"/>
                <a:ea typeface="Consolas" charset="0"/>
                <a:cs typeface="Consolas" charset="0"/>
                <a:sym typeface="Wingdings"/>
              </a:rPr>
              <a:t> que </a:t>
            </a:r>
            <a:r>
              <a:rPr lang="ca-ES" dirty="0" err="1" smtClean="0">
                <a:latin typeface="Consolas" charset="0"/>
                <a:ea typeface="Consolas" charset="0"/>
                <a:cs typeface="Consolas" charset="0"/>
                <a:sym typeface="Wingdings"/>
              </a:rPr>
              <a:t>reiniciemos</a:t>
            </a:r>
            <a:r>
              <a:rPr lang="ca-ES" dirty="0" smtClean="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sesión</a:t>
            </a:r>
            <a:endParaRPr lang="ca-ES" dirty="0" smtClean="0">
              <a:latin typeface="Consolas" charset="0"/>
              <a:ea typeface="Consolas" charset="0"/>
              <a:cs typeface="Consolas" charset="0"/>
              <a:sym typeface="Wingdings"/>
            </a:endParaRP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err="1">
                <a:latin typeface="Consolas" charset="0"/>
                <a:ea typeface="Consolas" charset="0"/>
                <a:cs typeface="Consolas" charset="0"/>
                <a:sym typeface="Wingdings"/>
              </a:rPr>
              <a:t>c</a:t>
            </a:r>
            <a:r>
              <a:rPr lang="ca-ES" dirty="0" err="1" smtClean="0">
                <a:latin typeface="Consolas" charset="0"/>
                <a:ea typeface="Consolas" charset="0"/>
                <a:cs typeface="Consolas" charset="0"/>
                <a:sym typeface="Wingdings"/>
              </a:rPr>
              <a:t>lass</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función</a:t>
            </a:r>
            <a:r>
              <a:rPr lang="ca-ES" dirty="0" smtClean="0">
                <a:latin typeface="Consolas" charset="0"/>
                <a:ea typeface="Consolas" charset="0"/>
                <a:cs typeface="Consolas" charset="0"/>
                <a:sym typeface="Wingdings"/>
              </a:rPr>
              <a:t> para </a:t>
            </a:r>
            <a:r>
              <a:rPr lang="ca-ES" dirty="0" err="1" smtClean="0">
                <a:latin typeface="Consolas" charset="0"/>
                <a:ea typeface="Consolas" charset="0"/>
                <a:cs typeface="Consolas" charset="0"/>
                <a:sym typeface="Wingdings"/>
              </a:rPr>
              <a:t>conocer</a:t>
            </a:r>
            <a:r>
              <a:rPr lang="ca-ES" dirty="0">
                <a:latin typeface="Consolas" charset="0"/>
                <a:ea typeface="Consolas" charset="0"/>
                <a:cs typeface="Consolas" charset="0"/>
                <a:sym typeface="Wingdings"/>
              </a:rPr>
              <a:t> </a:t>
            </a:r>
            <a:r>
              <a:rPr lang="ca-ES" dirty="0" smtClean="0">
                <a:latin typeface="Consolas" charset="0"/>
                <a:ea typeface="Consolas" charset="0"/>
                <a:cs typeface="Consolas" charset="0"/>
                <a:sym typeface="Wingdings"/>
              </a:rPr>
              <a:t>la </a:t>
            </a:r>
            <a:r>
              <a:rPr lang="ca-ES" dirty="0" err="1" smtClean="0">
                <a:latin typeface="Consolas" charset="0"/>
                <a:ea typeface="Consolas" charset="0"/>
                <a:cs typeface="Consolas" charset="0"/>
                <a:sym typeface="Wingdings"/>
              </a:rPr>
              <a:t>clase</a:t>
            </a:r>
            <a:r>
              <a:rPr lang="ca-ES" dirty="0" smtClean="0">
                <a:latin typeface="Consolas" charset="0"/>
                <a:ea typeface="Consolas" charset="0"/>
                <a:cs typeface="Consolas" charset="0"/>
                <a:sym typeface="Wingdings"/>
              </a:rPr>
              <a:t> de la variable</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err="1">
                <a:latin typeface="Consolas" charset="0"/>
                <a:ea typeface="Consolas" charset="0"/>
                <a:cs typeface="Consolas" charset="0"/>
                <a:sym typeface="Wingdings"/>
              </a:rPr>
              <a:t>c</a:t>
            </a:r>
            <a:r>
              <a:rPr lang="ca-ES" dirty="0" err="1" smtClean="0">
                <a:latin typeface="Consolas" charset="0"/>
                <a:ea typeface="Consolas" charset="0"/>
                <a:cs typeface="Consolas" charset="0"/>
                <a:sym typeface="Wingdings"/>
              </a:rPr>
              <a:t>olnames</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función</a:t>
            </a:r>
            <a:r>
              <a:rPr lang="ca-ES" dirty="0" smtClean="0">
                <a:latin typeface="Consolas" charset="0"/>
                <a:ea typeface="Consolas" charset="0"/>
                <a:cs typeface="Consolas" charset="0"/>
                <a:sym typeface="Wingdings"/>
              </a:rPr>
              <a:t> para </a:t>
            </a:r>
            <a:r>
              <a:rPr lang="ca-ES" dirty="0" err="1" smtClean="0">
                <a:latin typeface="Consolas" charset="0"/>
                <a:ea typeface="Consolas" charset="0"/>
                <a:cs typeface="Consolas" charset="0"/>
                <a:sym typeface="Wingdings"/>
              </a:rPr>
              <a:t>conocer</a:t>
            </a:r>
            <a:r>
              <a:rPr lang="ca-ES" dirty="0" smtClean="0">
                <a:latin typeface="Consolas" charset="0"/>
                <a:ea typeface="Consolas" charset="0"/>
                <a:cs typeface="Consolas" charset="0"/>
                <a:sym typeface="Wingdings"/>
              </a:rPr>
              <a:t> los nombres de las </a:t>
            </a:r>
            <a:r>
              <a:rPr lang="ca-ES" dirty="0" err="1" smtClean="0">
                <a:latin typeface="Consolas" charset="0"/>
                <a:ea typeface="Consolas" charset="0"/>
                <a:cs typeface="Consolas" charset="0"/>
                <a:sym typeface="Wingdings"/>
              </a:rPr>
              <a:t>columnas</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rownames</a:t>
            </a:r>
            <a:r>
              <a:rPr lang="ca-ES" dirty="0" smtClean="0">
                <a:latin typeface="Consolas" charset="0"/>
                <a:ea typeface="Consolas" charset="0"/>
                <a:cs typeface="Consolas" charset="0"/>
                <a:sym typeface="Wingdings"/>
              </a:rPr>
              <a:t>)</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err="1">
                <a:latin typeface="Consolas" charset="0"/>
                <a:ea typeface="Consolas" charset="0"/>
                <a:cs typeface="Consolas" charset="0"/>
                <a:sym typeface="Wingdings"/>
              </a:rPr>
              <a:t>s</a:t>
            </a:r>
            <a:r>
              <a:rPr lang="ca-ES" dirty="0" err="1" smtClean="0">
                <a:latin typeface="Consolas" charset="0"/>
                <a:ea typeface="Consolas" charset="0"/>
                <a:cs typeface="Consolas" charset="0"/>
                <a:sym typeface="Wingdings"/>
              </a:rPr>
              <a:t>tr</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función</a:t>
            </a:r>
            <a:r>
              <a:rPr lang="ca-ES" dirty="0" smtClean="0">
                <a:latin typeface="Consolas" charset="0"/>
                <a:ea typeface="Consolas" charset="0"/>
                <a:cs typeface="Consolas" charset="0"/>
                <a:sym typeface="Wingdings"/>
              </a:rPr>
              <a:t> para </a:t>
            </a:r>
            <a:r>
              <a:rPr lang="ca-ES" dirty="0" err="1" smtClean="0">
                <a:latin typeface="Consolas" charset="0"/>
                <a:ea typeface="Consolas" charset="0"/>
                <a:cs typeface="Consolas" charset="0"/>
                <a:sym typeface="Wingdings"/>
              </a:rPr>
              <a:t>conocer</a:t>
            </a:r>
            <a:r>
              <a:rPr lang="ca-ES" dirty="0" smtClean="0">
                <a:latin typeface="Consolas" charset="0"/>
                <a:ea typeface="Consolas" charset="0"/>
                <a:cs typeface="Consolas" charset="0"/>
                <a:sym typeface="Wingdings"/>
              </a:rPr>
              <a:t> la estructura de la tabla </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err="1" smtClean="0">
                <a:latin typeface="Consolas" charset="0"/>
                <a:ea typeface="Consolas" charset="0"/>
                <a:cs typeface="Consolas" charset="0"/>
                <a:sym typeface="Wingdings"/>
              </a:rPr>
              <a:t>ncol</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función</a:t>
            </a:r>
            <a:r>
              <a:rPr lang="ca-ES" dirty="0" smtClean="0">
                <a:latin typeface="Consolas" charset="0"/>
                <a:ea typeface="Consolas" charset="0"/>
                <a:cs typeface="Consolas" charset="0"/>
                <a:sym typeface="Wingdings"/>
              </a:rPr>
              <a:t> para </a:t>
            </a:r>
            <a:r>
              <a:rPr lang="ca-ES" dirty="0" err="1" smtClean="0">
                <a:latin typeface="Consolas" charset="0"/>
                <a:ea typeface="Consolas" charset="0"/>
                <a:cs typeface="Consolas" charset="0"/>
                <a:sym typeface="Wingdings"/>
              </a:rPr>
              <a:t>conocer</a:t>
            </a:r>
            <a:r>
              <a:rPr lang="ca-ES" dirty="0" smtClean="0">
                <a:latin typeface="Consolas" charset="0"/>
                <a:ea typeface="Consolas" charset="0"/>
                <a:cs typeface="Consolas" charset="0"/>
                <a:sym typeface="Wingdings"/>
              </a:rPr>
              <a:t> el número de </a:t>
            </a:r>
            <a:r>
              <a:rPr lang="ca-ES" dirty="0" err="1" smtClean="0">
                <a:latin typeface="Consolas" charset="0"/>
                <a:ea typeface="Consolas" charset="0"/>
                <a:cs typeface="Consolas" charset="0"/>
                <a:sym typeface="Wingdings"/>
              </a:rPr>
              <a:t>columnas</a:t>
            </a: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nrow</a:t>
            </a:r>
            <a:r>
              <a:rPr lang="ca-ES" dirty="0" smtClean="0">
                <a:latin typeface="Consolas" charset="0"/>
                <a:ea typeface="Consolas" charset="0"/>
                <a:cs typeface="Consolas" charset="0"/>
                <a:sym typeface="Wingdings"/>
              </a:rPr>
              <a:t>) </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r>
              <a:rPr lang="ca-ES" dirty="0" smtClean="0">
                <a:latin typeface="Consolas" charset="0"/>
                <a:ea typeface="Consolas" charset="0"/>
                <a:cs typeface="Consolas" charset="0"/>
                <a:sym typeface="Wingdings"/>
              </a:rPr>
              <a:t>$  </a:t>
            </a:r>
            <a:r>
              <a:rPr lang="ca-ES" dirty="0" err="1" smtClean="0">
                <a:latin typeface="Consolas" charset="0"/>
                <a:ea typeface="Consolas" charset="0"/>
                <a:cs typeface="Consolas" charset="0"/>
                <a:sym typeface="Wingdings"/>
              </a:rPr>
              <a:t>sirve</a:t>
            </a:r>
            <a:r>
              <a:rPr lang="ca-ES" dirty="0" smtClean="0">
                <a:latin typeface="Consolas" charset="0"/>
                <a:ea typeface="Consolas" charset="0"/>
                <a:cs typeface="Consolas" charset="0"/>
                <a:sym typeface="Wingdings"/>
              </a:rPr>
              <a:t> para observar una variable </a:t>
            </a:r>
            <a:r>
              <a:rPr lang="ca-ES" dirty="0" err="1" smtClean="0">
                <a:latin typeface="Consolas" charset="0"/>
                <a:ea typeface="Consolas" charset="0"/>
                <a:cs typeface="Consolas" charset="0"/>
                <a:sym typeface="Wingdings"/>
              </a:rPr>
              <a:t>dentro</a:t>
            </a:r>
            <a:r>
              <a:rPr lang="ca-ES" dirty="0" smtClean="0">
                <a:latin typeface="Consolas" charset="0"/>
                <a:ea typeface="Consolas" charset="0"/>
                <a:cs typeface="Consolas" charset="0"/>
                <a:sym typeface="Wingdings"/>
              </a:rPr>
              <a:t> de la tabla (</a:t>
            </a:r>
            <a:r>
              <a:rPr lang="ca-ES" dirty="0" err="1" smtClean="0">
                <a:latin typeface="Consolas" charset="0"/>
                <a:ea typeface="Consolas" charset="0"/>
                <a:cs typeface="Consolas" charset="0"/>
                <a:sym typeface="Wingdings"/>
              </a:rPr>
              <a:t>i.e</a:t>
            </a:r>
            <a:r>
              <a:rPr lang="ca-ES" dirty="0" smtClean="0">
                <a:latin typeface="Consolas" charset="0"/>
                <a:ea typeface="Consolas" charset="0"/>
                <a:cs typeface="Consolas" charset="0"/>
                <a:sym typeface="Wingdings"/>
              </a:rPr>
              <a:t>. tabla$columna1)</a:t>
            </a:r>
          </a:p>
          <a:p>
            <a:pPr marL="285750" indent="-285750">
              <a:buFontTx/>
              <a:buChar char="•"/>
            </a:pPr>
            <a:endParaRPr lang="ca-ES" dirty="0">
              <a:latin typeface="Consolas" charset="0"/>
              <a:ea typeface="Consolas" charset="0"/>
              <a:cs typeface="Consolas" charset="0"/>
              <a:sym typeface="Wingdings"/>
            </a:endParaRPr>
          </a:p>
          <a:p>
            <a:pPr marL="285750" indent="-285750">
              <a:buFontTx/>
              <a:buChar char="•"/>
            </a:pPr>
            <a:endParaRPr lang="ca-ES" dirty="0" smtClean="0">
              <a:latin typeface="Consolas" charset="0"/>
              <a:ea typeface="Consolas" charset="0"/>
              <a:cs typeface="Consolas" charset="0"/>
            </a:endParaRPr>
          </a:p>
        </p:txBody>
      </p:sp>
    </p:spTree>
    <p:extLst>
      <p:ext uri="{BB962C8B-B14F-4D97-AF65-F5344CB8AC3E}">
        <p14:creationId xmlns:p14="http://schemas.microsoft.com/office/powerpoint/2010/main" val="50476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404700" y="97900"/>
            <a:ext cx="3433200" cy="4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1" dirty="0" smtClean="0">
                <a:solidFill>
                  <a:schemeClr val="dk1"/>
                </a:solidFill>
              </a:rPr>
              <a:t>Importar ficheros</a:t>
            </a:r>
            <a:endParaRPr b="1" dirty="0">
              <a:solidFill>
                <a:schemeClr val="dk1"/>
              </a:solidFill>
            </a:endParaRPr>
          </a:p>
        </p:txBody>
      </p:sp>
      <p:sp>
        <p:nvSpPr>
          <p:cNvPr id="4" name="CuadroTexto 3"/>
          <p:cNvSpPr txBox="1"/>
          <p:nvPr/>
        </p:nvSpPr>
        <p:spPr>
          <a:xfrm>
            <a:off x="657161" y="1173182"/>
            <a:ext cx="8306085" cy="1815882"/>
          </a:xfrm>
          <a:prstGeom prst="rect">
            <a:avLst/>
          </a:prstGeom>
          <a:noFill/>
        </p:spPr>
        <p:txBody>
          <a:bodyPr wrap="square" rtlCol="0">
            <a:spAutoFit/>
          </a:bodyPr>
          <a:lstStyle/>
          <a:p>
            <a:pPr marL="285750" indent="-285750">
              <a:buFontTx/>
              <a:buChar char="•"/>
            </a:pPr>
            <a:r>
              <a:rPr lang="ca-ES" dirty="0" err="1">
                <a:latin typeface="Consolas" charset="0"/>
                <a:ea typeface="Consolas" charset="0"/>
                <a:cs typeface="Consolas" charset="0"/>
              </a:rPr>
              <a:t>s</a:t>
            </a:r>
            <a:r>
              <a:rPr lang="ca-ES" dirty="0" err="1" smtClean="0">
                <a:latin typeface="Consolas" charset="0"/>
                <a:ea typeface="Consolas" charset="0"/>
                <a:cs typeface="Consolas" charset="0"/>
              </a:rPr>
              <a:t>etwd</a:t>
            </a:r>
            <a:r>
              <a:rPr lang="ca-ES" dirty="0" smtClean="0">
                <a:latin typeface="Consolas" charset="0"/>
                <a:ea typeface="Consolas" charset="0"/>
                <a:cs typeface="Consolas" charset="0"/>
              </a:rPr>
              <a:t> </a:t>
            </a:r>
            <a:r>
              <a:rPr lang="ca-ES" dirty="0" smtClean="0">
                <a:latin typeface="Consolas" charset="0"/>
                <a:ea typeface="Consolas" charset="0"/>
                <a:cs typeface="Consolas" charset="0"/>
                <a:sym typeface="Wingdings"/>
              </a:rPr>
              <a:t> </a:t>
            </a:r>
            <a:r>
              <a:rPr lang="ca-ES" dirty="0" smtClean="0">
                <a:latin typeface="Consolas" charset="0"/>
                <a:ea typeface="Consolas" charset="0"/>
                <a:cs typeface="Consolas" charset="0"/>
              </a:rPr>
              <a:t>Definir el </a:t>
            </a:r>
            <a:r>
              <a:rPr lang="ca-ES" dirty="0" err="1" smtClean="0">
                <a:latin typeface="Consolas" charset="0"/>
                <a:ea typeface="Consolas" charset="0"/>
                <a:cs typeface="Consolas" charset="0"/>
              </a:rPr>
              <a:t>directorio</a:t>
            </a:r>
            <a:r>
              <a:rPr lang="ca-ES" dirty="0" smtClean="0">
                <a:latin typeface="Consolas" charset="0"/>
                <a:ea typeface="Consolas" charset="0"/>
                <a:cs typeface="Consolas" charset="0"/>
              </a:rPr>
              <a:t> (set </a:t>
            </a:r>
            <a:r>
              <a:rPr lang="ca-ES" dirty="0" err="1" smtClean="0">
                <a:latin typeface="Consolas" charset="0"/>
                <a:ea typeface="Consolas" charset="0"/>
                <a:cs typeface="Consolas" charset="0"/>
              </a:rPr>
              <a:t>working</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directory</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buscando</a:t>
            </a:r>
            <a:r>
              <a:rPr lang="ca-ES" dirty="0" smtClean="0">
                <a:latin typeface="Consolas" charset="0"/>
                <a:ea typeface="Consolas" charset="0"/>
                <a:cs typeface="Consolas" charset="0"/>
              </a:rPr>
              <a:t> la ruta </a:t>
            </a:r>
            <a:r>
              <a:rPr lang="ca-ES" dirty="0" err="1" smtClean="0">
                <a:latin typeface="Consolas" charset="0"/>
                <a:ea typeface="Consolas" charset="0"/>
                <a:cs typeface="Consolas" charset="0"/>
              </a:rPr>
              <a:t>donde</a:t>
            </a:r>
            <a:r>
              <a:rPr lang="ca-ES" dirty="0" smtClean="0">
                <a:latin typeface="Consolas" charset="0"/>
                <a:ea typeface="Consolas" charset="0"/>
                <a:cs typeface="Consolas" charset="0"/>
              </a:rPr>
              <a:t> se </a:t>
            </a:r>
            <a:r>
              <a:rPr lang="ca-ES" dirty="0" err="1" smtClean="0">
                <a:latin typeface="Consolas" charset="0"/>
                <a:ea typeface="Consolas" charset="0"/>
                <a:cs typeface="Consolas" charset="0"/>
              </a:rPr>
              <a:t>encuentra</a:t>
            </a:r>
            <a:r>
              <a:rPr lang="ca-ES" dirty="0" smtClean="0">
                <a:latin typeface="Consolas" charset="0"/>
                <a:ea typeface="Consolas" charset="0"/>
                <a:cs typeface="Consolas" charset="0"/>
              </a:rPr>
              <a:t> el </a:t>
            </a:r>
            <a:r>
              <a:rPr lang="ca-ES" dirty="0" err="1" smtClean="0">
                <a:latin typeface="Consolas" charset="0"/>
                <a:ea typeface="Consolas" charset="0"/>
                <a:cs typeface="Consolas" charset="0"/>
              </a:rPr>
              <a:t>fichero</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dentro</a:t>
            </a:r>
            <a:r>
              <a:rPr lang="ca-ES" dirty="0" smtClean="0">
                <a:latin typeface="Consolas" charset="0"/>
                <a:ea typeface="Consolas" charset="0"/>
                <a:cs typeface="Consolas" charset="0"/>
              </a:rPr>
              <a:t> de </a:t>
            </a:r>
            <a:r>
              <a:rPr lang="ca-ES" dirty="0" err="1" smtClean="0">
                <a:latin typeface="Consolas" charset="0"/>
                <a:ea typeface="Consolas" charset="0"/>
                <a:cs typeface="Consolas" charset="0"/>
              </a:rPr>
              <a:t>nuestra</a:t>
            </a:r>
            <a:r>
              <a:rPr lang="ca-ES" dirty="0" smtClean="0">
                <a:latin typeface="Consolas" charset="0"/>
                <a:ea typeface="Consolas" charset="0"/>
                <a:cs typeface="Consolas" charset="0"/>
              </a:rPr>
              <a:t> laptop </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Definimos</a:t>
            </a:r>
            <a:r>
              <a:rPr lang="ca-ES" dirty="0" smtClean="0">
                <a:latin typeface="Consolas" charset="0"/>
                <a:ea typeface="Consolas" charset="0"/>
                <a:cs typeface="Consolas" charset="0"/>
              </a:rPr>
              <a:t> la tabla para que </a:t>
            </a:r>
            <a:r>
              <a:rPr lang="ca-ES" dirty="0" err="1" smtClean="0">
                <a:latin typeface="Consolas" charset="0"/>
                <a:ea typeface="Consolas" charset="0"/>
                <a:cs typeface="Consolas" charset="0"/>
              </a:rPr>
              <a:t>quede</a:t>
            </a:r>
            <a:r>
              <a:rPr lang="ca-ES" dirty="0" smtClean="0">
                <a:latin typeface="Consolas" charset="0"/>
                <a:ea typeface="Consolas" charset="0"/>
                <a:cs typeface="Consolas" charset="0"/>
              </a:rPr>
              <a:t> guardada en la </a:t>
            </a:r>
            <a:r>
              <a:rPr lang="ca-ES" dirty="0" err="1" smtClean="0">
                <a:latin typeface="Consolas" charset="0"/>
                <a:ea typeface="Consolas" charset="0"/>
                <a:cs typeface="Consolas" charset="0"/>
              </a:rPr>
              <a:t>memoria</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y</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hacer</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operaciones</a:t>
            </a:r>
            <a:r>
              <a:rPr lang="ca-ES" dirty="0" smtClean="0">
                <a:latin typeface="Consolas" charset="0"/>
                <a:ea typeface="Consolas" charset="0"/>
                <a:cs typeface="Consolas" charset="0"/>
              </a:rPr>
              <a:t> con ella </a:t>
            </a:r>
            <a:r>
              <a:rPr lang="ca-ES" dirty="0" err="1" smtClean="0">
                <a:latin typeface="Consolas" charset="0"/>
                <a:ea typeface="Consolas" charset="0"/>
                <a:cs typeface="Consolas" charset="0"/>
              </a:rPr>
              <a:t>posteriormente</a:t>
            </a:r>
            <a:r>
              <a:rPr lang="ca-ES" dirty="0" smtClean="0">
                <a:latin typeface="Consolas" charset="0"/>
                <a:ea typeface="Consolas" charset="0"/>
                <a:cs typeface="Consolas" charset="0"/>
              </a:rPr>
              <a:t> (&lt;-) </a:t>
            </a:r>
          </a:p>
          <a:p>
            <a:pPr marL="285750" indent="-285750">
              <a:buFontTx/>
              <a:buChar char="•"/>
            </a:pPr>
            <a:endParaRPr lang="ca-ES" dirty="0">
              <a:latin typeface="Consolas" charset="0"/>
              <a:ea typeface="Consolas" charset="0"/>
              <a:cs typeface="Consolas" charset="0"/>
            </a:endParaRPr>
          </a:p>
          <a:p>
            <a:pPr marL="285750" indent="-285750">
              <a:buFontTx/>
              <a:buChar char="•"/>
            </a:pPr>
            <a:r>
              <a:rPr lang="ca-ES" dirty="0" err="1" smtClean="0">
                <a:latin typeface="Consolas" charset="0"/>
                <a:ea typeface="Consolas" charset="0"/>
                <a:cs typeface="Consolas" charset="0"/>
              </a:rPr>
              <a:t>Leemos</a:t>
            </a:r>
            <a:r>
              <a:rPr lang="ca-ES" dirty="0" smtClean="0">
                <a:latin typeface="Consolas" charset="0"/>
                <a:ea typeface="Consolas" charset="0"/>
                <a:cs typeface="Consolas" charset="0"/>
              </a:rPr>
              <a:t> el </a:t>
            </a:r>
            <a:r>
              <a:rPr lang="ca-ES" dirty="0" err="1" smtClean="0">
                <a:latin typeface="Consolas" charset="0"/>
                <a:ea typeface="Consolas" charset="0"/>
                <a:cs typeface="Consolas" charset="0"/>
              </a:rPr>
              <a:t>fichero</a:t>
            </a:r>
            <a:r>
              <a:rPr lang="ca-ES" dirty="0" smtClean="0">
                <a:latin typeface="Consolas" charset="0"/>
                <a:ea typeface="Consolas" charset="0"/>
                <a:cs typeface="Consolas" charset="0"/>
              </a:rPr>
              <a:t> con la </a:t>
            </a:r>
            <a:r>
              <a:rPr lang="ca-ES" dirty="0" err="1" smtClean="0">
                <a:latin typeface="Consolas" charset="0"/>
                <a:ea typeface="Consolas" charset="0"/>
                <a:cs typeface="Consolas" charset="0"/>
              </a:rPr>
              <a:t>función</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read.csv</a:t>
            </a:r>
            <a:r>
              <a:rPr lang="ca-ES" dirty="0" smtClean="0">
                <a:latin typeface="Consolas" charset="0"/>
                <a:ea typeface="Consolas" charset="0"/>
                <a:cs typeface="Consolas" charset="0"/>
              </a:rPr>
              <a:t> e </a:t>
            </a:r>
            <a:r>
              <a:rPr lang="ca-ES" dirty="0" err="1" smtClean="0">
                <a:latin typeface="Consolas" charset="0"/>
                <a:ea typeface="Consolas" charset="0"/>
                <a:cs typeface="Consolas" charset="0"/>
              </a:rPr>
              <a:t>indicamos</a:t>
            </a:r>
            <a:r>
              <a:rPr lang="ca-ES" dirty="0" smtClean="0">
                <a:latin typeface="Consolas" charset="0"/>
                <a:ea typeface="Consolas" charset="0"/>
                <a:cs typeface="Consolas" charset="0"/>
              </a:rPr>
              <a:t> si </a:t>
            </a:r>
            <a:r>
              <a:rPr lang="ca-ES" dirty="0" err="1" smtClean="0">
                <a:latin typeface="Consolas" charset="0"/>
                <a:ea typeface="Consolas" charset="0"/>
                <a:cs typeface="Consolas" charset="0"/>
              </a:rPr>
              <a:t>hay</a:t>
            </a:r>
            <a:r>
              <a:rPr lang="ca-ES" dirty="0" smtClean="0">
                <a:latin typeface="Consolas" charset="0"/>
                <a:ea typeface="Consolas" charset="0"/>
                <a:cs typeface="Consolas" charset="0"/>
              </a:rPr>
              <a:t> nombres en las </a:t>
            </a:r>
            <a:r>
              <a:rPr lang="ca-ES" dirty="0" err="1" smtClean="0">
                <a:latin typeface="Consolas" charset="0"/>
                <a:ea typeface="Consolas" charset="0"/>
                <a:cs typeface="Consolas" charset="0"/>
              </a:rPr>
              <a:t>columnas</a:t>
            </a:r>
            <a:r>
              <a:rPr lang="ca-ES" dirty="0" smtClean="0">
                <a:latin typeface="Consolas" charset="0"/>
                <a:ea typeface="Consolas" charset="0"/>
                <a:cs typeface="Consolas" charset="0"/>
              </a:rPr>
              <a:t> (HEADER = TRUE)  </a:t>
            </a:r>
            <a:endParaRPr lang="ca-ES" dirty="0" smtClean="0">
              <a:latin typeface="Consolas" charset="0"/>
              <a:ea typeface="Consolas" charset="0"/>
              <a:cs typeface="Consolas" charset="0"/>
            </a:endParaRPr>
          </a:p>
        </p:txBody>
      </p:sp>
    </p:spTree>
    <p:extLst>
      <p:ext uri="{BB962C8B-B14F-4D97-AF65-F5344CB8AC3E}">
        <p14:creationId xmlns:p14="http://schemas.microsoft.com/office/powerpoint/2010/main" val="110417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404700" y="97900"/>
            <a:ext cx="3433200" cy="4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1" dirty="0" err="1" smtClean="0">
                <a:solidFill>
                  <a:schemeClr val="dk1"/>
                </a:solidFill>
              </a:rPr>
              <a:t>dplyr</a:t>
            </a:r>
            <a:endParaRPr b="1" dirty="0">
              <a:solidFill>
                <a:schemeClr val="dk1"/>
              </a:solidFill>
            </a:endParaRPr>
          </a:p>
        </p:txBody>
      </p:sp>
      <p:sp>
        <p:nvSpPr>
          <p:cNvPr id="4" name="CuadroTexto 3"/>
          <p:cNvSpPr txBox="1"/>
          <p:nvPr/>
        </p:nvSpPr>
        <p:spPr>
          <a:xfrm>
            <a:off x="657161" y="1173182"/>
            <a:ext cx="8306085" cy="1169551"/>
          </a:xfrm>
          <a:prstGeom prst="rect">
            <a:avLst/>
          </a:prstGeom>
          <a:noFill/>
        </p:spPr>
        <p:txBody>
          <a:bodyPr wrap="square" rtlCol="0">
            <a:spAutoFit/>
          </a:bodyPr>
          <a:lstStyle/>
          <a:p>
            <a:pPr marL="285750" indent="-285750">
              <a:buFontTx/>
              <a:buChar char="•"/>
            </a:pPr>
            <a:r>
              <a:rPr lang="ca-ES" dirty="0" smtClean="0">
                <a:latin typeface="Consolas" charset="0"/>
                <a:ea typeface="Consolas" charset="0"/>
                <a:cs typeface="Consolas" charset="0"/>
              </a:rPr>
              <a:t>El </a:t>
            </a:r>
            <a:r>
              <a:rPr lang="ca-ES" dirty="0" err="1" smtClean="0">
                <a:latin typeface="Consolas" charset="0"/>
                <a:ea typeface="Consolas" charset="0"/>
                <a:cs typeface="Consolas" charset="0"/>
              </a:rPr>
              <a:t>package</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dplyr</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sirve</a:t>
            </a:r>
            <a:r>
              <a:rPr lang="ca-ES" dirty="0" smtClean="0">
                <a:latin typeface="Consolas" charset="0"/>
                <a:ea typeface="Consolas" charset="0"/>
                <a:cs typeface="Consolas" charset="0"/>
              </a:rPr>
              <a:t> para agrupar </a:t>
            </a:r>
            <a:r>
              <a:rPr lang="ca-ES" dirty="0" err="1" smtClean="0">
                <a:latin typeface="Consolas" charset="0"/>
                <a:ea typeface="Consolas" charset="0"/>
                <a:cs typeface="Consolas" charset="0"/>
              </a:rPr>
              <a:t>y</a:t>
            </a:r>
            <a:r>
              <a:rPr lang="ca-ES" dirty="0" smtClean="0">
                <a:latin typeface="Consolas" charset="0"/>
                <a:ea typeface="Consolas" charset="0"/>
                <a:cs typeface="Consolas" charset="0"/>
              </a:rPr>
              <a:t> seleccionar </a:t>
            </a:r>
            <a:r>
              <a:rPr lang="ca-ES" dirty="0" err="1" smtClean="0">
                <a:latin typeface="Consolas" charset="0"/>
                <a:ea typeface="Consolas" charset="0"/>
                <a:cs typeface="Consolas" charset="0"/>
              </a:rPr>
              <a:t>datos</a:t>
            </a:r>
            <a:r>
              <a:rPr lang="ca-ES" dirty="0" smtClean="0">
                <a:latin typeface="Consolas" charset="0"/>
                <a:ea typeface="Consolas" charset="0"/>
                <a:cs typeface="Consolas" charset="0"/>
              </a:rPr>
              <a:t> de manera </a:t>
            </a:r>
            <a:r>
              <a:rPr lang="ca-ES" dirty="0" err="1" smtClean="0">
                <a:latin typeface="Consolas" charset="0"/>
                <a:ea typeface="Consolas" charset="0"/>
                <a:cs typeface="Consolas" charset="0"/>
              </a:rPr>
              <a:t>rápida</a:t>
            </a:r>
            <a:r>
              <a:rPr lang="ca-ES" dirty="0">
                <a:latin typeface="Consolas" charset="0"/>
                <a:ea typeface="Consolas" charset="0"/>
                <a:cs typeface="Consolas" charset="0"/>
              </a:rPr>
              <a:t> </a:t>
            </a:r>
            <a:r>
              <a:rPr lang="ca-ES" dirty="0" smtClean="0">
                <a:latin typeface="Consolas" charset="0"/>
                <a:ea typeface="Consolas" charset="0"/>
                <a:cs typeface="Consolas" charset="0"/>
              </a:rPr>
              <a:t>(funciones </a:t>
            </a:r>
            <a:r>
              <a:rPr lang="ca-ES" dirty="0" err="1" smtClean="0">
                <a:latin typeface="Consolas" charset="0"/>
                <a:ea typeface="Consolas" charset="0"/>
                <a:cs typeface="Consolas" charset="0"/>
              </a:rPr>
              <a:t>similares</a:t>
            </a:r>
            <a:r>
              <a:rPr lang="ca-ES" dirty="0" smtClean="0">
                <a:latin typeface="Consolas" charset="0"/>
                <a:ea typeface="Consolas" charset="0"/>
                <a:cs typeface="Consolas" charset="0"/>
              </a:rPr>
              <a:t> a SQL) </a:t>
            </a:r>
          </a:p>
          <a:p>
            <a:pPr marL="285750" indent="-285750">
              <a:buFontTx/>
              <a:buChar char="•"/>
            </a:pPr>
            <a:endParaRPr lang="ca-ES" dirty="0">
              <a:latin typeface="Consolas" charset="0"/>
              <a:ea typeface="Consolas" charset="0"/>
              <a:cs typeface="Consolas" charset="0"/>
            </a:endParaRPr>
          </a:p>
          <a:p>
            <a:pPr marL="285750" lvl="1" indent="-285750">
              <a:buFontTx/>
              <a:buChar char="•"/>
            </a:pPr>
            <a:r>
              <a:rPr lang="ca-ES" dirty="0" smtClean="0">
                <a:latin typeface="Consolas" charset="0"/>
                <a:ea typeface="Consolas" charset="0"/>
                <a:cs typeface="Consolas" charset="0"/>
              </a:rPr>
              <a:t>Funciones:  </a:t>
            </a:r>
            <a:endParaRPr lang="ca-ES" dirty="0">
              <a:latin typeface="Consolas" charset="0"/>
              <a:ea typeface="Consolas" charset="0"/>
              <a:cs typeface="Consolas" charset="0"/>
            </a:endParaRPr>
          </a:p>
          <a:p>
            <a:pPr marL="285750" lvl="1" indent="-285750">
              <a:buFontTx/>
              <a:buChar char="•"/>
            </a:pPr>
            <a:endParaRPr lang="ca-ES" dirty="0" smtClean="0">
              <a:latin typeface="Consolas" charset="0"/>
              <a:ea typeface="Consolas" charset="0"/>
              <a:cs typeface="Consolas" charset="0"/>
            </a:endParaRPr>
          </a:p>
        </p:txBody>
      </p:sp>
      <p:sp>
        <p:nvSpPr>
          <p:cNvPr id="5" name="CuadroTexto 4"/>
          <p:cNvSpPr txBox="1"/>
          <p:nvPr/>
        </p:nvSpPr>
        <p:spPr>
          <a:xfrm>
            <a:off x="1103728" y="2342733"/>
            <a:ext cx="8306085" cy="1815882"/>
          </a:xfrm>
          <a:prstGeom prst="rect">
            <a:avLst/>
          </a:prstGeom>
          <a:noFill/>
        </p:spPr>
        <p:txBody>
          <a:bodyPr wrap="square" rtlCol="0">
            <a:spAutoFit/>
          </a:bodyPr>
          <a:lstStyle/>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smtClean="0">
                <a:latin typeface="Consolas" charset="0"/>
                <a:ea typeface="Consolas" charset="0"/>
                <a:cs typeface="Consolas" charset="0"/>
              </a:rPr>
              <a:t>Select (</a:t>
            </a:r>
            <a:r>
              <a:rPr lang="ca-ES" dirty="0" err="1" smtClean="0">
                <a:latin typeface="Consolas" charset="0"/>
                <a:ea typeface="Consolas" charset="0"/>
                <a:cs typeface="Consolas" charset="0"/>
              </a:rPr>
              <a:t>i.e</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Datos</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datos</a:t>
            </a:r>
            <a:r>
              <a:rPr lang="ca-ES" dirty="0" smtClean="0">
                <a:latin typeface="Consolas" charset="0"/>
                <a:ea typeface="Consolas" charset="0"/>
                <a:cs typeface="Consolas" charset="0"/>
              </a:rPr>
              <a:t>, </a:t>
            </a:r>
            <a:r>
              <a:rPr lang="ca-ES" dirty="0" err="1" smtClean="0">
                <a:latin typeface="Consolas" charset="0"/>
                <a:ea typeface="Consolas" charset="0"/>
                <a:cs typeface="Consolas" charset="0"/>
              </a:rPr>
              <a:t>starts_with</a:t>
            </a:r>
            <a:r>
              <a:rPr lang="ca-ES" dirty="0" smtClean="0">
                <a:latin typeface="Consolas" charset="0"/>
                <a:ea typeface="Consolas" charset="0"/>
                <a:cs typeface="Consolas" charset="0"/>
              </a:rPr>
              <a:t>, </a:t>
            </a: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err="1" smtClean="0">
                <a:latin typeface="Consolas" charset="0"/>
                <a:ea typeface="Consolas" charset="0"/>
                <a:cs typeface="Consolas" charset="0"/>
              </a:rPr>
              <a:t>Rename</a:t>
            </a:r>
            <a:r>
              <a:rPr lang="ca-ES" dirty="0" smtClean="0">
                <a:latin typeface="Consolas" charset="0"/>
                <a:ea typeface="Consolas" charset="0"/>
                <a:cs typeface="Consolas" charset="0"/>
              </a:rPr>
              <a:t> </a:t>
            </a: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err="1" smtClean="0">
                <a:latin typeface="Consolas" charset="0"/>
                <a:ea typeface="Consolas" charset="0"/>
                <a:cs typeface="Consolas" charset="0"/>
              </a:rPr>
              <a:t>Filter</a:t>
            </a:r>
            <a:endParaRPr lang="ca-ES" dirty="0" smtClean="0">
              <a:latin typeface="Consolas" charset="0"/>
              <a:ea typeface="Consolas" charset="0"/>
              <a:cs typeface="Consolas" charset="0"/>
            </a:endParaRP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smtClean="0">
                <a:latin typeface="Consolas" charset="0"/>
                <a:ea typeface="Consolas" charset="0"/>
                <a:cs typeface="Consolas" charset="0"/>
              </a:rPr>
              <a:t>&amp; | %in% </a:t>
            </a:r>
            <a:r>
              <a:rPr lang="ca-ES" dirty="0" smtClean="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and</a:t>
            </a:r>
            <a:r>
              <a:rPr lang="ca-ES" dirty="0" smtClean="0">
                <a:latin typeface="Consolas" charset="0"/>
                <a:ea typeface="Consolas" charset="0"/>
                <a:cs typeface="Consolas" charset="0"/>
                <a:sym typeface="Wingdings"/>
              </a:rPr>
              <a:t>, or, in </a:t>
            </a:r>
            <a:r>
              <a:rPr lang="ca-ES" dirty="0" err="1" smtClean="0">
                <a:latin typeface="Consolas" charset="0"/>
                <a:ea typeface="Consolas" charset="0"/>
                <a:cs typeface="Consolas" charset="0"/>
                <a:sym typeface="Wingdings"/>
              </a:rPr>
              <a:t>equivalentes</a:t>
            </a:r>
            <a:r>
              <a:rPr lang="ca-ES" dirty="0" smtClean="0">
                <a:latin typeface="Consolas" charset="0"/>
                <a:ea typeface="Consolas" charset="0"/>
                <a:cs typeface="Consolas" charset="0"/>
                <a:sym typeface="Wingdings"/>
              </a:rPr>
              <a:t> en SQL</a:t>
            </a: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err="1" smtClean="0">
                <a:latin typeface="Consolas" charset="0"/>
                <a:ea typeface="Consolas" charset="0"/>
                <a:cs typeface="Consolas" charset="0"/>
                <a:sym typeface="Wingdings"/>
              </a:rPr>
              <a:t>Summarise</a:t>
            </a:r>
            <a:r>
              <a:rPr lang="ca-ES" dirty="0" smtClean="0">
                <a:latin typeface="Consolas" charset="0"/>
                <a:ea typeface="Consolas" charset="0"/>
                <a:cs typeface="Consolas" charset="0"/>
                <a:sym typeface="Wingdings"/>
              </a:rPr>
              <a:t>  resumen de la data </a:t>
            </a:r>
            <a:r>
              <a:rPr lang="ca-ES" dirty="0" err="1" smtClean="0">
                <a:latin typeface="Consolas" charset="0"/>
                <a:ea typeface="Consolas" charset="0"/>
                <a:cs typeface="Consolas" charset="0"/>
                <a:sym typeface="Wingdings"/>
              </a:rPr>
              <a:t>según</a:t>
            </a:r>
            <a:r>
              <a:rPr lang="ca-ES" dirty="0" smtClean="0">
                <a:latin typeface="Consolas" charset="0"/>
                <a:ea typeface="Consolas" charset="0"/>
                <a:cs typeface="Consolas" charset="0"/>
                <a:sym typeface="Wingdings"/>
              </a:rPr>
              <a:t> </a:t>
            </a:r>
            <a:r>
              <a:rPr lang="ca-ES" dirty="0" err="1" smtClean="0">
                <a:latin typeface="Consolas" charset="0"/>
                <a:ea typeface="Consolas" charset="0"/>
                <a:cs typeface="Consolas" charset="0"/>
                <a:sym typeface="Wingdings"/>
              </a:rPr>
              <a:t>media</a:t>
            </a:r>
            <a:r>
              <a:rPr lang="ca-ES" dirty="0" smtClean="0">
                <a:latin typeface="Consolas" charset="0"/>
                <a:ea typeface="Consolas" charset="0"/>
                <a:cs typeface="Consolas" charset="0"/>
                <a:sym typeface="Wingdings"/>
              </a:rPr>
              <a:t>, mediana, etc. </a:t>
            </a: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err="1" smtClean="0">
                <a:latin typeface="Consolas" charset="0"/>
                <a:ea typeface="Consolas" charset="0"/>
                <a:cs typeface="Consolas" charset="0"/>
              </a:rPr>
              <a:t>Arrange</a:t>
            </a:r>
            <a:r>
              <a:rPr lang="ca-ES" dirty="0" smtClean="0">
                <a:latin typeface="Consolas" charset="0"/>
                <a:ea typeface="Consolas" charset="0"/>
                <a:cs typeface="Consolas" charset="0"/>
              </a:rPr>
              <a:t> </a:t>
            </a:r>
            <a:r>
              <a:rPr lang="ca-ES" dirty="0" smtClean="0">
                <a:latin typeface="Consolas" charset="0"/>
                <a:ea typeface="Consolas" charset="0"/>
                <a:cs typeface="Consolas" charset="0"/>
                <a:sym typeface="Wingdings"/>
              </a:rPr>
              <a:t> ordenar los </a:t>
            </a:r>
            <a:r>
              <a:rPr lang="ca-ES" dirty="0" err="1" smtClean="0">
                <a:latin typeface="Consolas" charset="0"/>
                <a:ea typeface="Consolas" charset="0"/>
                <a:cs typeface="Consolas" charset="0"/>
                <a:sym typeface="Wingdings"/>
              </a:rPr>
              <a:t>datos</a:t>
            </a:r>
            <a:endParaRPr lang="ca-ES" dirty="0" smtClean="0">
              <a:latin typeface="Consolas" charset="0"/>
              <a:ea typeface="Consolas" charset="0"/>
              <a:cs typeface="Consolas" charset="0"/>
              <a:sym typeface="Wingdings"/>
            </a:endParaRP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r>
              <a:rPr lang="ca-ES" dirty="0" smtClean="0">
                <a:latin typeface="Consolas" charset="0"/>
                <a:ea typeface="Consolas" charset="0"/>
                <a:cs typeface="Consolas" charset="0"/>
                <a:sym typeface="Wingdings"/>
              </a:rPr>
              <a:t>%&gt;%  separador de funciones</a:t>
            </a:r>
            <a:endParaRPr lang="ca-ES" dirty="0" smtClean="0">
              <a:latin typeface="Consolas" charset="0"/>
              <a:ea typeface="Consolas" charset="0"/>
              <a:cs typeface="Consolas" charset="0"/>
            </a:endParaRPr>
          </a:p>
          <a:p>
            <a:pPr marL="285750" marR="0" lvl="3" indent="-285750" defTabSz="914400" eaLnBrk="1" fontAlgn="auto" latinLnBrk="0" hangingPunct="1">
              <a:lnSpc>
                <a:spcPct val="100000"/>
              </a:lnSpc>
              <a:spcBef>
                <a:spcPts val="0"/>
              </a:spcBef>
              <a:spcAft>
                <a:spcPts val="0"/>
              </a:spcAft>
              <a:buClrTx/>
              <a:buSzTx/>
              <a:buFont typeface="Courier New" charset="0"/>
              <a:buChar char="o"/>
              <a:tabLst/>
              <a:defRPr/>
            </a:pPr>
            <a:endParaRPr lang="ca-ES" dirty="0" smtClean="0">
              <a:latin typeface="Consolas" charset="0"/>
              <a:ea typeface="Consolas" charset="0"/>
              <a:cs typeface="Consolas" charset="0"/>
            </a:endParaRPr>
          </a:p>
        </p:txBody>
      </p:sp>
    </p:spTree>
    <p:extLst>
      <p:ext uri="{BB962C8B-B14F-4D97-AF65-F5344CB8AC3E}">
        <p14:creationId xmlns:p14="http://schemas.microsoft.com/office/powerpoint/2010/main" val="1489707557"/>
      </p:ext>
    </p:extLst>
  </p:cSld>
  <p:clrMapOvr>
    <a:masterClrMapping/>
  </p:clrMapOvr>
</p:sld>
</file>

<file path=ppt/theme/theme1.xml><?xml version="1.0" encoding="utf-8"?>
<a:theme xmlns:a="http://schemas.openxmlformats.org/drawingml/2006/main" name="Bedu Tech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556</Words>
  <Application>Microsoft Macintosh PowerPoint</Application>
  <PresentationFormat>Presentación en pantalla (16:9)</PresentationFormat>
  <Paragraphs>99</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Consolas</vt:lpstr>
      <vt:lpstr>Courier New</vt:lpstr>
      <vt:lpstr>Nunito</vt:lpstr>
      <vt:lpstr>Wingdings</vt:lpstr>
      <vt:lpstr>Arial</vt:lpstr>
      <vt:lpstr>Bedu Tech Theme</vt:lpstr>
      <vt:lpstr>Programación orientada a objetos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Presentación </dc:title>
  <cp:lastModifiedBy>Usuario de Microsoft Office</cp:lastModifiedBy>
  <cp:revision>15</cp:revision>
  <dcterms:modified xsi:type="dcterms:W3CDTF">2019-08-21T23:08:14Z</dcterms:modified>
</cp:coreProperties>
</file>