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2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b3d26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b3d26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1b3d26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1b3d26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b3d26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b3d26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1b3d26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1b3d26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1b3d26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1b3d26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1b3d26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1b3d26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1b3d26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1b3d26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239c3a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239c3a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1b3d265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1b3d26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1b3d265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1b3d26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3d2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3d2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1b3d265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1b3d265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1b3d26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1b3d26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239c3a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239c3a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239c3a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239c3a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239c3a4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239c3a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239c3a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239c3a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239c3a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239c3a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1b3d26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1b3d26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91b3d26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91b3d26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1b3d265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1b3d265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b3d26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b3d26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1b3d26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1b3d26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1b3d26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1b3d26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1b3d26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1b3d26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1b3d26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1b3d26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97dd7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97dd7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ba4f8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ba4f8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has two attributes we should set, which tells our browser where and how the data will be sent.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tells the browser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where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submitted data will go.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tells the browser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how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submitted data will be sent (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Input</a:t>
            </a:r>
            <a:endParaRPr sz="6000"/>
          </a:p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in than out, I always say.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Inside of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can write all sorts of elements, such as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158145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Textarea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Label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Checkbox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Radio buttons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Fieldset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Submit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5249850" y="1071750"/>
            <a:ext cx="231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Legend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Select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Option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Optgroup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Datalist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Output 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most important form element. It can be displayed in a number of ways.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one of very few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void elements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(it does not need a closing tag).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it’s displayed depends upon what value we give its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many input types, including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modern websites have </a:t>
            </a:r>
            <a:r>
              <a:rPr i="1"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type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form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1502033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text 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email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password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checkbox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submit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radio 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range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min	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3548699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max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reset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number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url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search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time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5595367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color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date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file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hidden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image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month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week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="firstname"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="email"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="email"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="tel"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="phone"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="password"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="password"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hold up! Sublime Text automatically generates ‘type’ and ‘name’ attributes.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And, furthermore, what’s the difference between the two?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ID of a form input element has nothing to do with the data contained within the element.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IDs are for hooking the element with JavaScript and CSS.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name attribute, however, is used in the HTTP request sent by your browser to the server as a variable name.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 top of all of those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attributes, there are a number of other attributes.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924750" y="1153800"/>
            <a:ext cx="72945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Name: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used to specify a name for the input field.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Type: 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defines and controls the input field behaviour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Value: 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specifies what the input field values are.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Placeholder: 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describes/hints at the expected value for the field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Disabled: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disables a form field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❏"/>
            </a:pPr>
            <a:r>
              <a:rPr b="1"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Required: </a:t>
            </a:r>
            <a:r>
              <a:rPr lang="en-GB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The user must complete the field before submitting.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that’s a lot! Let’s try putting it into action by picking apart a .psd with a mockup.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can include contact forms, search features, email subscriptions, logins, and more.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learn the markup and how to style forms.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our forms are going to lack back-end functionality.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we aren’t going to cover how to set up a database or server or table to actually capture and record the data in the form.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We’re going to focus exclusively on the front-end and the aesthetics of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Form Markup</a:t>
            </a:r>
            <a:endParaRPr sz="6000"/>
          </a:p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 along and you’ll be in fine form!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forms must start with the element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4AB0AB-C5A3-42E5-95AF-2662575E2131}"/>
</file>

<file path=customXml/itemProps2.xml><?xml version="1.0" encoding="utf-8"?>
<ds:datastoreItem xmlns:ds="http://schemas.openxmlformats.org/officeDocument/2006/customXml" ds:itemID="{E45FD06A-9C96-4506-B130-4BF873C0C7D0}"/>
</file>

<file path=customXml/itemProps3.xml><?xml version="1.0" encoding="utf-8"?>
<ds:datastoreItem xmlns:ds="http://schemas.openxmlformats.org/officeDocument/2006/customXml" ds:itemID="{FE9F5F3F-84F7-4B43-A92F-CC3DFB73D1E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