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152" d="100"/>
          <a:sy n="152" d="100"/>
        </p:scale>
        <p:origin x="9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ed9edf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ed9edf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ed9edf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ed9edf1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ed9edf1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ed9edf1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ed9edf1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ed9edf1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ed9edf1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ed9edf1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ed9edf1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ed9edf1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ed9edf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ed9edf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ed9edf1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ed9edf1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ed9edf1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ed9edf1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ed9edf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ed9edf1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fddf58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fddf583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3e68b6a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3e68b6a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fddf58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fddf58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49e3df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49e3df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929294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9292945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fddf58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0fddf583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fddf58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fddf583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49e3df3d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49e3df3d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fddf58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fddf583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ed9edf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ed9edf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ed9edf1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ed9edf1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fddf58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fddf58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ed9edf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ed9edf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ed9edf1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ed9edf1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ed9edf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ed9edf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ed9edf1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ed9edf1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16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 Wrap &amp; :nth-child( 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also use pseudo-class selectors to target an element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based upon its order or position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4627575" y="1285950"/>
            <a:ext cx="37920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Without adding any classes, how can we target the innermost 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GB" sz="30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s? </a:t>
            </a:r>
            <a:endParaRPr sz="30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724425" y="1053000"/>
            <a:ext cx="3014700" cy="30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23"/>
          <p:cNvCxnSpPr/>
          <p:nvPr/>
        </p:nvCxnSpPr>
        <p:spPr>
          <a:xfrm>
            <a:off x="4183346" y="1053000"/>
            <a:ext cx="0" cy="3037500"/>
          </a:xfrm>
          <a:prstGeom prst="straightConnector1">
            <a:avLst/>
          </a:prstGeom>
          <a:noFill/>
          <a:ln w="28575" cap="flat" cmpd="sng">
            <a:solidFill>
              <a:srgbClr val="ECEFF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choose a specific element in a sequence of siblings, we can use: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:nth-child( )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Whatever number we use will be 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position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of the element that we’re selecting.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4128550" y="1285950"/>
            <a:ext cx="4746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 div 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:nth-child(</a:t>
            </a:r>
            <a:r>
              <a:rPr lang="en-GB" sz="2400">
                <a:solidFill>
                  <a:srgbClr val="AD7EC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400" i="1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269149" y="1053000"/>
            <a:ext cx="3270999" cy="30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0850" lvl="0" indent="-442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5" name="Google Shape;125;p26"/>
          <p:cNvCxnSpPr/>
          <p:nvPr/>
        </p:nvCxnSpPr>
        <p:spPr>
          <a:xfrm>
            <a:off x="3728071" y="1053000"/>
            <a:ext cx="0" cy="3037500"/>
          </a:xfrm>
          <a:prstGeom prst="straightConnector1">
            <a:avLst/>
          </a:prstGeom>
          <a:noFill/>
          <a:ln w="28575" cap="flat" cmpd="sng">
            <a:solidFill>
              <a:srgbClr val="ECEFF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1779600" y="560550"/>
            <a:ext cx="5584800" cy="4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 This selects the first &lt;div&gt; inside of our wrapper &lt;div&gt;, which is inside of &lt;main&gt;. */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02D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 everyone in </a:t>
            </a:r>
            <a:r>
              <a:rPr lang="en-GB" sz="36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CPSC 1012</a:t>
            </a: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: what do the parenthesis in this selector look like?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02D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It is actually a function / method! 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parameters / arguments go inside of the parenthesis. 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Please note that when we’re targeting the position of an element, we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start counting at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not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C65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Let’s use it in a demo!</a:t>
            </a:r>
            <a:endParaRPr sz="6000"/>
          </a:p>
        </p:txBody>
      </p:sp>
      <p:sp>
        <p:nvSpPr>
          <p:cNvPr id="151" name="Google Shape;151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grab (Exercise) Flexbox I from Day 16.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Usually, slapping a class on an element and writing up some rules in CSS is an excellent way to apply styles to something.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 far, we’ve been using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flexbox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place multiple boxes side-by-side.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what happens if we need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multiple rows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boxes within a single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 container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use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flex-wrap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Flex Wrap</a:t>
            </a:r>
            <a:endParaRPr sz="6000"/>
          </a:p>
        </p:txBody>
      </p:sp>
      <p:sp>
        <p:nvSpPr>
          <p:cNvPr id="172" name="Google Shape;172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still a weird flex, but ok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 Wrap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CSS property for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 containers*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</a:t>
            </a:r>
            <a:r>
              <a:rPr lang="en-GB" sz="2400" b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not 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flex items!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determines whether flex items should be forced onto a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single line, or if they can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wrap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onto multiple lines.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/>
        </p:nvSpPr>
        <p:spPr>
          <a:xfrm>
            <a:off x="1866300" y="1520250"/>
            <a:ext cx="54114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flex;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wrap;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4DD0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Flex Wrap will only work if there is enough content (or, if there are enough flex items).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there are a tonne of other ways that we can select different elements!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One of these ways is by targeting 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order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which an element appears.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:nth-child( )</a:t>
            </a:r>
            <a:endParaRPr sz="6000"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when web developers definitely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love all their children equally.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Does anyone remember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pseudo-class selectors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Pseudo-class selectors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can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target an element when it’s in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specific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used them previously to make &lt;a&gt; tags look different whenever we hovered our cursor over top of them.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1427550" y="560550"/>
            <a:ext cx="6288900" cy="4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 i="1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 This says, whenever the user rolls their cursor over an anchor tag, make an underline appear under the hyperlink. */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EBEF6C-A8BC-41FC-9E95-AADA14A0155D}"/>
</file>

<file path=customXml/itemProps2.xml><?xml version="1.0" encoding="utf-8"?>
<ds:datastoreItem xmlns:ds="http://schemas.openxmlformats.org/officeDocument/2006/customXml" ds:itemID="{9E7C6B00-DDF4-43DF-8EF6-5C5235471802}"/>
</file>

<file path=customXml/itemProps3.xml><?xml version="1.0" encoding="utf-8"?>
<ds:datastoreItem xmlns:ds="http://schemas.openxmlformats.org/officeDocument/2006/customXml" ds:itemID="{6D45114C-0D2C-41FB-8444-F4837FAA331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Macintosh PowerPoint</Application>
  <PresentationFormat>On-screen Show (16:9)</PresentationFormat>
  <Paragraphs>57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</vt:lpstr>
      <vt:lpstr>Consolas</vt:lpstr>
      <vt:lpstr>Simple Light</vt:lpstr>
      <vt:lpstr>COMP 1017</vt:lpstr>
      <vt:lpstr>PowerPoint Presentation</vt:lpstr>
      <vt:lpstr>PowerPoint Presentation</vt:lpstr>
      <vt:lpstr>PowerPoint Presentation</vt:lpstr>
      <vt:lpstr>:nth-child(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use it in a demo!</vt:lpstr>
      <vt:lpstr>PowerPoint Presentation</vt:lpstr>
      <vt:lpstr>PowerPoint Presentation</vt:lpstr>
      <vt:lpstr>PowerPoint Presentation</vt:lpstr>
      <vt:lpstr>Flex Wrap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Jonathan Miller</cp:lastModifiedBy>
  <cp:revision>1</cp:revision>
  <dcterms:modified xsi:type="dcterms:W3CDTF">2020-10-29T01:02:00Z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