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slide" Target="slides/slide37.xml"/><Relationship Id="rId47" Type="http://schemas.openxmlformats.org/officeDocument/2006/relationships/font" Target="fonts/RobotoMono-regular.fntdata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11" Type="http://schemas.openxmlformats.org/officeDocument/2006/relationships/slide" Target="slides/slide6.xml"/><Relationship Id="rId53" Type="http://schemas.openxmlformats.org/officeDocument/2006/relationships/customXml" Target="../customXml/item3.xml"/><Relationship Id="rId5" Type="http://schemas.openxmlformats.org/officeDocument/2006/relationships/notesMaster" Target="notesMasters/notesMaster1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52" Type="http://schemas.openxmlformats.org/officeDocument/2006/relationships/customXml" Target="../customXml/item2.xml"/><Relationship Id="rId43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customXml" Target="../customXml/item1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font" Target="fonts/RobotoMono-italic.fntdata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c4d3275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c4d3275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c4d3275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c4d3275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c4d3275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c4d3275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c4d3275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c4d3275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c4d3275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c4d3275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c4d3275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c4d3275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c4d3275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c4d3275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c4d3275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c4d3275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c4d3275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c4d3275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c4d3275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c4d3275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3e68b6a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3e68b6a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c4d3275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c4d3275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c4d327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c4d327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c4d3275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c4d3275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c4d327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c4d327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c4d327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fc4d327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c4d3275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c4d3275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c4d3275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c4d3275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c4d3275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c4d3275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c4d3275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fc4d3275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c4d3275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c4d3275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c4d327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c4d32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c4d3275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c4d3275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c4d3275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c4d3275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c4d3275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c4d3275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c4d3275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c4d3275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fc4d3275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fc4d3275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c4d3275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c4d3275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c4d3275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fc4d3275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fc4d32752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fc4d32752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c4d3275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fc4d3275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fc4d3275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fc4d3275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c4d3275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c4d327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c4d3275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c4d3275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2b22db7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2b22db7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929294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929294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c4d3275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c4d3275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c4d3275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c4d3275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c4d3275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c4d3275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c4d3275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c4d3275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ssfontstack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onts.google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 Text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Web safe fonts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fonts that are pre-installed on many operating systems.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734400" y="1071750"/>
            <a:ext cx="767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cssfontstack.com/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want to use fonts other than ones that come pre-installed, you can use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Web Fonts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pointing to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font file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 a server in the &lt;head&gt; of our HTML document.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Our browser will then go fetch that file and use it to render the page.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One of the largest and most popular repository of fonts is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Google Fonts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734400" y="1071750"/>
            <a:ext cx="767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fonts.google.com/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Once you’ve chosen your font(s), Google Fonts will generate the code that you need.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613950" y="656400"/>
            <a:ext cx="79161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&lt;link href="https://fonts.googleapis.com/css?family=Open+Sans&amp;display=swap" rel="stylesheet"&gt;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goes in your &lt;head&gt;.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‘Open Sans’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sans-serif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goes in your CSS.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Whenever we design something,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is with a function or purpose in mind.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Typography in CSS</a:t>
            </a:r>
            <a:endParaRPr sz="6000"/>
          </a:p>
        </p:txBody>
      </p:sp>
      <p:sp>
        <p:nvSpPr>
          <p:cNvPr id="152" name="Google Shape;15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hobby for people who hate hobbies.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Now that we’ve got our fonts, what about styling our type?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 far, we’ve seen the following CSS rules for styling type/fonts …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1549350" y="656400"/>
            <a:ext cx="60453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font-family</a:t>
            </a:r>
            <a:r>
              <a:rPr lang="en-GB" sz="2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Arial,  </a:t>
            </a:r>
            <a:endParaRPr sz="2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sans-serif;</a:t>
            </a:r>
            <a:endParaRPr sz="2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-GB" sz="2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28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#333333</a:t>
            </a:r>
            <a:r>
              <a:rPr lang="en-GB" sz="2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lang="en-GB" sz="2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bold;</a:t>
            </a:r>
            <a:endParaRPr sz="2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list-style-type</a:t>
            </a:r>
            <a:r>
              <a:rPr lang="en-GB" sz="2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none;</a:t>
            </a:r>
            <a:endParaRPr sz="2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text-transform</a:t>
            </a:r>
            <a:r>
              <a:rPr lang="en-GB" sz="2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uppercase;</a:t>
            </a:r>
            <a:endParaRPr sz="2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line-height</a:t>
            </a:r>
            <a:r>
              <a:rPr lang="en-GB" sz="2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28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1.5</a:t>
            </a:r>
            <a:r>
              <a:rPr lang="en-GB" sz="2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800">
              <a:solidFill>
                <a:srgbClr val="4DD0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there are many more CSS rules that we can use to style our text!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Lato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sans-serif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defines the font being applied to the element.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sets the height of a font.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700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sets the weight of a font.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/* FONT WEIGHTS */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100 - thin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300 - light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400 - regular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500 - medium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600 - semi-bold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700 - bold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800 - extra bold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900 - black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/* FONT WEIGHTS CONT’D */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Some fonts may have more or fewer numeric values; it depends on the font itself.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web design, our goal is usually the dissemination of information — that is,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getting a message out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font-style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normal | italic | oblique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lets you choose whether your font is slanted or not.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font-variant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 normal |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small-caps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changes the font to small-caps (or not).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/>
        </p:nvSpPr>
        <p:spPr>
          <a:xfrm>
            <a:off x="834900" y="656400"/>
            <a:ext cx="74742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font-stretch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ultra-condensed | extra-condensed | condensed | semi-condensed | normal | semi-expanded | expanded | extra-expanded | ultra-expanded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only works if the font you’ve selected has these values.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line-height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 1.2;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Defines the amount of space above and below inline elements</a:t>
            </a: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that’s a lot of properties and values. Fortunately, we can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combine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them!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font-style font-variant font-weight font-size/line-height font-family;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 normal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small-caps 700 48px/1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‘Lato’, sans-serif;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Finally, letter and word spacing allows us to put spaces between our letters and our words.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1694400" y="656400"/>
            <a:ext cx="57552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p {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letter-spacing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p {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word-spacing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32px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3000">
              <a:solidFill>
                <a:srgbClr val="4DD0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text can be aligned to the left, middle, or the right.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Therefore,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typography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going to be a key component of the overall look and tone of our design.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/>
          <p:nvPr/>
        </p:nvSpPr>
        <p:spPr>
          <a:xfrm>
            <a:off x="1798650" y="656400"/>
            <a:ext cx="55467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p {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left; }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p {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center; 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p {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right; 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Valerie Watson</a:t>
            </a:r>
            <a:endParaRPr sz="36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she / her</a:t>
            </a:r>
            <a:endParaRPr sz="32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vwatson@nait.ca</a:t>
            </a:r>
            <a:endParaRPr sz="32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Web Safe</a:t>
            </a:r>
            <a:r>
              <a:rPr lang="en-GB" sz="6000"/>
              <a:t> Fonts</a:t>
            </a:r>
            <a:endParaRPr sz="6000"/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sing a song about safety …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Many of the fonts that we use in our everyday life are actually optimised for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print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we’re, uh … definitely not printing anything in this course.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what about typography optimised for display on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screens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And, more to the point, will a client be able to actually see the font that we choose?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9DA574-70A6-428C-937A-D9C5BBCBC207}"/>
</file>

<file path=customXml/itemProps2.xml><?xml version="1.0" encoding="utf-8"?>
<ds:datastoreItem xmlns:ds="http://schemas.openxmlformats.org/officeDocument/2006/customXml" ds:itemID="{63E0B771-DDED-437E-BC86-A26FB4AB9243}"/>
</file>

<file path=customXml/itemProps3.xml><?xml version="1.0" encoding="utf-8"?>
<ds:datastoreItem xmlns:ds="http://schemas.openxmlformats.org/officeDocument/2006/customXml" ds:itemID="{D9F61CB7-CEF1-4437-A2DC-6D40967D442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