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9" Type="http://schemas.openxmlformats.org/officeDocument/2006/relationships/customXml" Target="../customXml/item1.xml"/><Relationship Id="rId24" Type="http://schemas.openxmlformats.org/officeDocument/2006/relationships/slide" Target="slides/slide1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ustomXml" Target="../customXml/item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14" Type="http://schemas.openxmlformats.org/officeDocument/2006/relationships/slide" Target="slides/slide9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797dd70a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797dd70a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797dd70a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797dd70a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797dd70a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797dd70a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797dd70a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797dd70a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797dd70a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797dd70a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797dd70a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797dd70a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797dd70a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797dd70a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797dd70a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797dd70a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af2b2ca9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af2b2ca9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797dd70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797dd70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3cfdb8b3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3cfdb8b3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797dd70a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797dd70a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797dd70a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797dd70a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797dd70a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797dd70a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22b22db7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22b22db7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797dd70a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797dd70a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9292945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29292945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797dd70a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797dd70a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797dd70a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797dd70a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797dd70a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797dd70a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97dd70a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797dd70a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797dd70a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797dd70a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A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youtube.com/watch?v=dQw4w9WgXcQ" TargetMode="External"/><Relationship Id="rId4" Type="http://schemas.openxmlformats.org/officeDocument/2006/relationships/hyperlink" Target="https://www.youtube.com/watch?v=tGRZBa4cKWA" TargetMode="External"/><Relationship Id="rId5" Type="http://schemas.openxmlformats.org/officeDocument/2006/relationships/hyperlink" Target="https://www.youtube.com/watch?v=dQw4w9WgXcQ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556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COMP 1017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Vertical Navigation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1482300" y="656400"/>
            <a:ext cx="6179400" cy="3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.hidden {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none;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 makes the element invisible (i.e. the browser will not render it); however, it will still show up in your document outline.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5565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Vertical Navigation</a:t>
            </a:r>
            <a:endParaRPr sz="6000"/>
          </a:p>
        </p:txBody>
      </p:sp>
      <p:sp>
        <p:nvSpPr>
          <p:cNvPr id="107" name="Google Shape;107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lay it all out for you.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As web designers, we must always be mindful of our user’s experience (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UX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).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 can we style our menus so that they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look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and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behave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a way that our users expect them to?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Links have a few default styles and behaviours that we expect.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rgbClr val="1155CC"/>
                </a:solidFill>
                <a:latin typeface="Times"/>
                <a:ea typeface="Times"/>
                <a:cs typeface="Times"/>
                <a:sym typeface="Time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 is a link.</a:t>
            </a:r>
            <a:endParaRPr sz="3000" u="sng">
              <a:solidFill>
                <a:srgbClr val="1155CC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C5258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rgbClr val="CC0000"/>
                </a:solidFill>
                <a:latin typeface="Times"/>
                <a:ea typeface="Times"/>
                <a:cs typeface="Times"/>
                <a:sym typeface="Time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 is a link being clicked.</a:t>
            </a:r>
            <a:endParaRPr sz="3000" u="sng">
              <a:solidFill>
                <a:srgbClr val="CC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C5258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rgbClr val="741B47"/>
                </a:solidFill>
                <a:latin typeface="Times"/>
                <a:ea typeface="Times"/>
                <a:cs typeface="Times"/>
                <a:sym typeface="Time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 is a visited link.</a:t>
            </a:r>
            <a:endParaRPr sz="3000" u="sng">
              <a:solidFill>
                <a:srgbClr val="741B47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Pseudo-classes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are selectors that allow us to modify a special state of an element.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We’re going to cover four pseudo-classes that anchor tags have.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1482300" y="656400"/>
            <a:ext cx="6179400" cy="3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.site-navigation </a:t>
            </a: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:link {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text-decoration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none;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#af988d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 selects an unvisited link.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It removes the default link underline and gives it a colour.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1482300" y="656400"/>
            <a:ext cx="6179400" cy="3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.site-navigation </a:t>
            </a: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:hover { 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text-decoration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underline;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4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2400">
                <a:solidFill>
                  <a:srgbClr val="FBC02D"/>
                </a:solidFill>
                <a:latin typeface="Consolas"/>
                <a:ea typeface="Consolas"/>
                <a:cs typeface="Consolas"/>
                <a:sym typeface="Consolas"/>
              </a:rPr>
              <a:t>#321b0f</a:t>
            </a: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BC02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And this puts the underline back, </a:t>
            </a:r>
            <a:r>
              <a:rPr b="1"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only 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when the mouse cursor is</a:t>
            </a:r>
            <a:r>
              <a:rPr b="1"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hovering over the link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We’ve already done a bit with navigation and how it should be marked up.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These pseudo-classes must be defined in a specific order!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/>
        </p:nvSpPr>
        <p:spPr>
          <a:xfrm>
            <a:off x="2952300" y="1160850"/>
            <a:ext cx="32394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Consolas"/>
              <a:buAutoNum type="arabicPeriod"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a:link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Consolas"/>
              <a:buAutoNum type="arabicPeriod"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a:visited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Consolas"/>
              <a:buAutoNum type="arabicPeriod"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a:hover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Consolas"/>
              <a:buAutoNum type="arabicPeriod"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a:active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you do not select them in this order, your CSS rules will not be very effective.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Valerie Watson</a:t>
            </a:r>
            <a:endParaRPr sz="3600">
              <a:solidFill>
                <a:srgbClr val="ED556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she / her</a:t>
            </a:r>
            <a:endParaRPr sz="32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vwatson@nait.ca</a:t>
            </a:r>
            <a:endParaRPr sz="32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Before we dive into styling our menus, let’s do a quick review!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5565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Review</a:t>
            </a:r>
            <a:endParaRPr sz="6000"/>
          </a:p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do it baby i know the law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Menus are typically marked up with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unordered lists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These lists in turn go into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navigation tags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1482300" y="656400"/>
            <a:ext cx="6179400" cy="3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&lt;nav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CE93D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9CCC65"/>
                </a:solidFill>
                <a:latin typeface="Consolas"/>
                <a:ea typeface="Consolas"/>
                <a:cs typeface="Consolas"/>
                <a:sym typeface="Consolas"/>
              </a:rPr>
              <a:t>"site-navigation"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&lt;h2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CE93D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9CCC65"/>
                </a:solidFill>
                <a:latin typeface="Consolas"/>
                <a:ea typeface="Consolas"/>
                <a:cs typeface="Consolas"/>
                <a:sym typeface="Consolas"/>
              </a:rPr>
              <a:t>"hidden"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Site Navigation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&lt;/h2&gt;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&lt;ul&gt;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CE93D8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9CCC65"/>
                </a:solidFill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kenyan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CE93D8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9CCC65"/>
                </a:solidFill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moroccan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CE93D8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9CCC65"/>
                </a:solidFill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costa rican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CE93D8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9CCC65"/>
                </a:solidFill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honduran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CE93D8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9CCC65"/>
                </a:solidFill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brazilian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&lt;li&gt;&lt;a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CE93D8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800">
                <a:solidFill>
                  <a:srgbClr val="9CCC65"/>
                </a:solidFill>
                <a:latin typeface="Consolas"/>
                <a:ea typeface="Consolas"/>
                <a:cs typeface="Consolas"/>
                <a:sym typeface="Consolas"/>
              </a:rPr>
              <a:t>"#"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jamaican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&lt;/a&gt;&lt;/li&gt;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&lt;/nav&gt;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Because &lt;nav&gt; is a sectioning element, it needs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at least one heading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our example, it has a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hidden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&lt;h2&gt;.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B4E8582394047AF2DB655FCB5DE2D" ma:contentTypeVersion="9" ma:contentTypeDescription="Create a new document." ma:contentTypeScope="" ma:versionID="c3a872e16aa598bfa55e345701532ed0">
  <xsd:schema xmlns:xsd="http://www.w3.org/2001/XMLSchema" xmlns:xs="http://www.w3.org/2001/XMLSchema" xmlns:p="http://schemas.microsoft.com/office/2006/metadata/properties" xmlns:ns2="6e3dbc66-9f84-4f9f-9703-360ecb3635c1" targetNamespace="http://schemas.microsoft.com/office/2006/metadata/properties" ma:root="true" ma:fieldsID="d4209907cebe97717466145e66cc3e7f" ns2:_="">
    <xsd:import namespace="6e3dbc66-9f84-4f9f-9703-360ecb3635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dbc66-9f84-4f9f-9703-360ecb3635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C41DDC-858D-4C05-9312-11C1C77E5239}"/>
</file>

<file path=customXml/itemProps2.xml><?xml version="1.0" encoding="utf-8"?>
<ds:datastoreItem xmlns:ds="http://schemas.openxmlformats.org/officeDocument/2006/customXml" ds:itemID="{7B9345FA-83F5-4A6F-82BE-DF15C57720AE}"/>
</file>

<file path=customXml/itemProps3.xml><?xml version="1.0" encoding="utf-8"?>
<ds:datastoreItem xmlns:ds="http://schemas.openxmlformats.org/officeDocument/2006/customXml" ds:itemID="{12245656-DC3D-45AC-996C-8BDD060F2AE9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0x010100999B4E8582394047AF2DB655FCB5DE2D</vt:lpwstr>
  </property>
</Properties>
</file>