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3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97dd70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97dd70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4ba4f8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4ba4f8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4ba4f87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4ba4f8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4ba4f87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4ba4f8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4ba4f87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4ba4f87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4ba4f87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4ba4f87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2b22db7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22b22db7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cfdb8b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cfdb8b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4ba4f8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4ba4f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7dd70a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7dd70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97dd70a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97dd70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97dd70a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97dd70a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4ba4f8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4ba4f8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4ba4f87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4ba4f87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4ba4f8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4ba4f8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depen.io/lauren-olsen/pen/jOOemg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ZZ5LpwO-An4" TargetMode="External"/><Relationship Id="rId4" Type="http://schemas.openxmlformats.org/officeDocument/2006/relationships/hyperlink" Target="https://youtu.be/3xny-xwQ9-k" TargetMode="External"/><Relationship Id="rId5" Type="http://schemas.openxmlformats.org/officeDocument/2006/relationships/hyperlink" Target="https://www.youtube.com/watch?v=dQw4w9WgXc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Horizontal Navigation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Horizontal</a:t>
            </a:r>
            <a:r>
              <a:rPr lang="en-GB" sz="6000"/>
              <a:t> Navigation</a:t>
            </a:r>
            <a:endParaRPr sz="6000"/>
          </a:p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lay it all out for you.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difference between horizontal and vertical navigation is whether or not you flex it.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that’s … that’s it.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4115125" y="1160850"/>
            <a:ext cx="36684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By default, list items stack because they are block-level elements.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 rotWithShape="1">
          <a:blip r:embed="rId3">
            <a:alphaModFix/>
          </a:blip>
          <a:srcRect b="13458" l="0" r="0" t="11143"/>
          <a:stretch/>
        </p:blipFill>
        <p:spPr>
          <a:xfrm>
            <a:off x="1360475" y="1695162"/>
            <a:ext cx="2033425" cy="17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301400" y="1160850"/>
            <a:ext cx="65412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if we turn on flex, we can lay them out side-by-side.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3" name="Google Shape;123;p26"/>
          <p:cNvPicPr preferRelativeResize="0"/>
          <p:nvPr/>
        </p:nvPicPr>
        <p:blipFill rotWithShape="1">
          <a:blip r:embed="rId3">
            <a:alphaModFix/>
          </a:blip>
          <a:srcRect b="0" l="7255" r="8865" t="0"/>
          <a:stretch/>
        </p:blipFill>
        <p:spPr>
          <a:xfrm>
            <a:off x="2333400" y="3231150"/>
            <a:ext cx="4595100" cy="7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Here’s a live example to test/play: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codepen.io/lauren-olsen/pen/jOOemgP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Valerie Watson</a:t>
            </a:r>
            <a:endParaRPr sz="3600">
              <a:solidFill>
                <a:srgbClr val="ED556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she / her</a:t>
            </a:r>
            <a:endParaRPr sz="32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vwatson@nait.ca</a:t>
            </a:r>
            <a:endParaRPr sz="32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Last class, we reviewed what good markup for a &lt;nav&gt; should look like.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also discussed specific states that anchor tags can have.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1155CC"/>
                </a:solidFill>
                <a:latin typeface="Times"/>
                <a:ea typeface="Times"/>
                <a:cs typeface="Times"/>
                <a:sym typeface="Time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is a link.</a:t>
            </a:r>
            <a:endParaRPr sz="3000" u="sng">
              <a:solidFill>
                <a:srgbClr val="1155CC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C5258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is a link being clicked.</a:t>
            </a:r>
            <a:endParaRPr sz="3000" u="sng">
              <a:solidFill>
                <a:srgbClr val="CC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C5258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741B47"/>
                </a:solidFill>
                <a:latin typeface="Times"/>
                <a:ea typeface="Times"/>
                <a:cs typeface="Times"/>
                <a:sym typeface="Time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is a visited link.</a:t>
            </a:r>
            <a:endParaRPr sz="3000" u="sng">
              <a:solidFill>
                <a:srgbClr val="741B4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Then, we talked about pseudo-classes for &lt;a&gt; and how they can help us select and style a specific state.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2952300" y="1160850"/>
            <a:ext cx="32394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a:link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a:visited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a:hover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a:active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discussed user experience (UX) and what a user’s expectations are surrounding navigation.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used a:hover to help our users see that they can interact with our links.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Today, we’re going to take all of that and flex.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88E896-BF03-4454-94E2-F24BEAFE282B}"/>
</file>

<file path=customXml/itemProps2.xml><?xml version="1.0" encoding="utf-8"?>
<ds:datastoreItem xmlns:ds="http://schemas.openxmlformats.org/officeDocument/2006/customXml" ds:itemID="{5CFF321D-EAD2-4F74-AEF3-5E71284120BC}"/>
</file>

<file path=customXml/itemProps3.xml><?xml version="1.0" encoding="utf-8"?>
<ds:datastoreItem xmlns:ds="http://schemas.openxmlformats.org/officeDocument/2006/customXml" ds:itemID="{531707CD-0353-4411-AE1D-5384A5EDAA0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