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b3d27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1b3d27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1b3d27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1b3d27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1b3d27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1b3d27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294bd5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294bd5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294bd5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294bd5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1b3d27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1b3d27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1b3d27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1b3d27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1b3d27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1b3d27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1b3d27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1b3d27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1b3d27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1b3d27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3d2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3d2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1b3d2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1b3d2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1b3d27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1b3d27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97dd70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97dd70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4ba4f8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4ba4f8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1b3d27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1b3d27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1b3d26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1b3d26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1b3d27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1b3d27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Forms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0" l="2776" r="10463" t="6419"/>
          <a:stretch/>
        </p:blipFill>
        <p:spPr>
          <a:xfrm>
            <a:off x="1203950" y="1069700"/>
            <a:ext cx="6736101" cy="30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submit button looks a lot like the other input fields. We probably want to differentiate it somehow.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Fortunately, we can target it with a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its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="contact-form"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"name"&gt;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&gt;Your Name&lt;/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.submit-button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input</a:t>
            </a:r>
            <a:r>
              <a:rPr lang="en-GB" sz="18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/** CSS goes here **/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="contact-form"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&gt;Your Name&lt;/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[type=text]</a:t>
            </a:r>
            <a:r>
              <a:rPr lang="en-GB" sz="18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/** CSS goes here **/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Now, what about our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a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both horizontally and vertically expandable.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change those by using the property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by adding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width or height to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has the following values: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both | horizontal | vertical | none | inherit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Taking everything we just learned, let’s finish that exercise!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Marking up our forms is one thing, but without a little CSS, our forms can look a little … lacking.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20985" r="19313" t="0"/>
          <a:stretch/>
        </p:blipFill>
        <p:spPr>
          <a:xfrm>
            <a:off x="1756312" y="999681"/>
            <a:ext cx="5631375" cy="3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give it some style.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Form Styles</a:t>
            </a:r>
            <a:endParaRPr sz="6000"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 with added </a:t>
            </a:r>
            <a:r>
              <a:rPr lang="en-GB"/>
              <a:t>pizzazz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our .psd, it looks like all of 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elements have the same styling.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target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="contact-form"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&gt;Your Name&lt;/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 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/** CSS goes here - go through your psd to find out      which CSS declarations you will use. **/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 you’re finished styling your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it should look something like this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5AADE9-D693-4A84-BD0D-DDF4037F06C9}"/>
</file>

<file path=customXml/itemProps2.xml><?xml version="1.0" encoding="utf-8"?>
<ds:datastoreItem xmlns:ds="http://schemas.openxmlformats.org/officeDocument/2006/customXml" ds:itemID="{0340CD29-4A51-42A8-8B1C-8168B6758E9E}"/>
</file>

<file path=customXml/itemProps3.xml><?xml version="1.0" encoding="utf-8"?>
<ds:datastoreItem xmlns:ds="http://schemas.openxmlformats.org/officeDocument/2006/customXml" ds:itemID="{18FE206E-EC88-40A7-9A4C-B883871AB02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