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866F-4091-4718-B78C-78BC06380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3171-F323-48AE-A5C1-8435519F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DFB1-A953-4CE2-85E7-B4E49A72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407C-87F4-440A-B143-A94F4C37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1FC5-BA6D-426E-964D-92219B80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6FB0-7D4D-42A6-8333-752F8158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9ED33-5334-41B6-830B-5E46CE65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076BE-31FB-4AC3-83A8-A15210CB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7E2E-9398-4F92-B72A-7D602A56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F704-AB8E-4347-8E88-390C62AC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9069E-2D07-470E-8EA7-7FFF1F1C0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260CA-10A2-407A-9092-FAFA0841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1CDA-8204-46CF-8A41-A60B5ADC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B11B8-0D3A-41E7-980A-CDBEF528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36BB-D3AD-4889-8911-135FB0F0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4EC2-87FE-44F4-BA77-4BA891F4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5D63-4181-4031-8BA9-16841176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96E3-8673-432E-9DCD-C926A303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51EA-48CD-44DC-BF5D-2A2A7AC2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B9DF-252D-4BAE-AB23-9B3AAE1C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CA81-B35E-4453-8D60-989BDD27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EF22-B6E2-41BC-AEBE-6011FC946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4920-0187-41CD-BCD4-35286281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384-51A3-4B6C-BDB5-1D4F090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912A-A1E8-41D7-BB47-12801791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7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519-6691-44AC-B753-2A6A2FC2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BEE8-9E7C-4E92-8266-96D6D543E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7D65-23F1-4A15-885F-166664A91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668E-4789-4D64-9E6C-302E37CC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3F13F-9BB9-416B-B107-674CD1C5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2F6E-6B56-405D-BA1A-DEB1C05D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1705-8377-4C2B-A014-3B42F79F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01EC0-3919-4221-BF7F-8E5B546B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F80D5-CA1E-4CFD-8D96-F739198C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16BC7-DAEC-420A-95F6-8ECCA73ED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A4590-5139-4E8D-B579-86C2FD77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4769F-3709-4BB3-9B72-091CB3B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9D4DF-69BB-4514-9E38-CFBC7F86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FB397-2004-4D46-BC45-33E6B925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3892-7C1C-42A4-966B-62575173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0C61-92B3-459A-9567-F06E079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0F691-C19D-4BDF-8B10-F8DA9FF8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41F31-F8AE-4341-B398-296EE437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F0F25-63D8-462E-A259-8B4FD38C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AABD9-69A4-42E0-BFF0-1BF264BB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0B14-C3E6-4642-8972-B8125FA3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9907-0F6C-46A0-97E8-E28288C7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4693-356F-4FEC-BF5A-DE42516A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A476B-3E46-42B9-8A89-B6B66D7D7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603F-FBAB-4E54-A8E1-05132A04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3280-A99E-4D74-B4DC-BDDA9CFD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D2FF-FB4A-4DD6-8DBF-0F3B8FFB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37F5-E996-49CC-8E40-2B3CF4AD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DB1B6-D933-4409-B0B6-B22B56FE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F0FC3-7E8D-4367-9488-0EE71885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5530F-427F-4C9A-90CF-5D7525B0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E2FD1-3711-4D15-A6FE-20FE933A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877CA-1BEF-4096-8947-F717518F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873A5-B80F-4CA7-A02C-B7ACB158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565D-20BD-4762-B915-FACF78F6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BBF8-9B53-492E-AB10-8D4D1F6C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B3A1-2EF5-4059-B138-43CC68EA68D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56E6-2DB7-49E0-941A-3D85F49EA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3CBB-FE70-4E5B-B15E-602E01C46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qsUUzS" TargetMode="External"/><Relationship Id="rId2" Type="http://schemas.openxmlformats.org/officeDocument/2006/relationships/hyperlink" Target="https://bit.ly/2yQEKV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2LXKHEb" TargetMode="External"/><Relationship Id="rId4" Type="http://schemas.openxmlformats.org/officeDocument/2006/relationships/hyperlink" Target="https://bit.ly/2j4kj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95AD-B2CC-41FD-8A45-658D0AE40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2: </a:t>
            </a:r>
            <a:br>
              <a:rPr lang="en-US" dirty="0"/>
            </a:br>
            <a:r>
              <a:rPr lang="en-US" dirty="0"/>
              <a:t>How Neural Networks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3E15F-A7F2-4DAF-BF86-9CDDF8492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 AI</a:t>
            </a:r>
          </a:p>
        </p:txBody>
      </p:sp>
    </p:spTree>
    <p:extLst>
      <p:ext uri="{BB962C8B-B14F-4D97-AF65-F5344CB8AC3E}">
        <p14:creationId xmlns:p14="http://schemas.microsoft.com/office/powerpoint/2010/main" val="218728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3A4F-6AC9-47E5-A882-35548FA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EF2B-BE64-420A-9B4C-BD482250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Recap of last lesson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Training and Test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Epochs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Loss and Cost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Gradient Descent and Learning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Adam </a:t>
            </a:r>
            <a:r>
              <a:rPr lang="en-US" dirty="0" err="1"/>
              <a:t>Optomization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Xavier initialization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Installation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Resources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3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8CAF-0859-4A2F-A82B-896E1799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81C0-1D91-4030-8F34-74901B74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covered Activation functions, forward propagation and touched on backward propagation</a:t>
            </a:r>
          </a:p>
        </p:txBody>
      </p:sp>
      <p:pic>
        <p:nvPicPr>
          <p:cNvPr id="4" name="Picture 2" descr="Image result for single layer neural network">
            <a:extLst>
              <a:ext uri="{FF2B5EF4-FFF2-40B4-BE49-F238E27FC236}">
                <a16:creationId xmlns:a16="http://schemas.microsoft.com/office/drawing/2014/main" id="{4649C792-F977-4E0D-8509-AF7C1096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5563"/>
            <a:ext cx="7162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BA1D-9478-43F1-A5D2-2D0EE8AA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CD75-E57B-4AAD-B2ED-1EBE8E96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E499-2383-4897-9029-779DABE9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9E8A-FD72-4468-A12D-9354F3CC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</a:t>
            </a:r>
            <a:r>
              <a:rPr lang="en-US" dirty="0" err="1"/>
              <a:t>youtube</a:t>
            </a:r>
            <a:r>
              <a:rPr lang="en-US" dirty="0"/>
              <a:t> video: </a:t>
            </a:r>
            <a:r>
              <a:rPr lang="en-US" dirty="0">
                <a:hlinkClick r:id="rId2"/>
              </a:rPr>
              <a:t>https://bit.ly/2yQEKVP</a:t>
            </a:r>
            <a:endParaRPr lang="en-US" dirty="0"/>
          </a:p>
          <a:p>
            <a:r>
              <a:rPr lang="en-US" dirty="0"/>
              <a:t>Article on Gradient Descent + Momentum: </a:t>
            </a:r>
            <a:r>
              <a:rPr lang="en-US" dirty="0">
                <a:hlinkClick r:id="rId3"/>
              </a:rPr>
              <a:t>https://bit.ly/2qsUUzS</a:t>
            </a:r>
            <a:endParaRPr lang="en-US" dirty="0"/>
          </a:p>
          <a:p>
            <a:r>
              <a:rPr lang="en-US" dirty="0"/>
              <a:t>Great Blogger on Math Behind ML: </a:t>
            </a:r>
            <a:r>
              <a:rPr lang="en-US" dirty="0">
                <a:hlinkClick r:id="rId4"/>
              </a:rPr>
              <a:t>https://bit.ly/2j4kjME</a:t>
            </a:r>
            <a:endParaRPr lang="en-US" dirty="0"/>
          </a:p>
          <a:p>
            <a:r>
              <a:rPr lang="en-US" dirty="0"/>
              <a:t>Article on SGD: </a:t>
            </a:r>
            <a:r>
              <a:rPr lang="en-US" dirty="0">
                <a:hlinkClick r:id="rId5"/>
              </a:rPr>
              <a:t>https://bit.ly/2LXKHEb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4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09A8-CA65-4665-B91D-29C933BC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960"/>
            <a:ext cx="10515600" cy="4135119"/>
          </a:xfrm>
        </p:spPr>
        <p:txBody>
          <a:bodyPr/>
          <a:lstStyle/>
          <a:p>
            <a:pPr algn="ctr"/>
            <a:r>
              <a:rPr lang="en-US" dirty="0"/>
              <a:t>Second Part of Lesson:</a:t>
            </a:r>
            <a:br>
              <a:rPr lang="en-US" dirty="0"/>
            </a:br>
            <a:r>
              <a:rPr lang="en-US" dirty="0"/>
              <a:t>Installation </a:t>
            </a:r>
          </a:p>
        </p:txBody>
      </p:sp>
    </p:spTree>
    <p:extLst>
      <p:ext uri="{BB962C8B-B14F-4D97-AF65-F5344CB8AC3E}">
        <p14:creationId xmlns:p14="http://schemas.microsoft.com/office/powerpoint/2010/main" val="305284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FC47-14DA-49AB-BC6A-114BFFD2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139B-74BB-4232-BECD-DA83B805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 if not already installed (3.5.0+)</a:t>
            </a:r>
          </a:p>
          <a:p>
            <a:r>
              <a:rPr lang="en-US" dirty="0"/>
              <a:t>Go to terminal and check if python3 is a valid command</a:t>
            </a:r>
          </a:p>
          <a:p>
            <a:r>
              <a:rPr lang="en-US" dirty="0"/>
              <a:t>Pip install required modules</a:t>
            </a:r>
          </a:p>
        </p:txBody>
      </p:sp>
    </p:spTree>
    <p:extLst>
      <p:ext uri="{BB962C8B-B14F-4D97-AF65-F5344CB8AC3E}">
        <p14:creationId xmlns:p14="http://schemas.microsoft.com/office/powerpoint/2010/main" val="258701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DF1E-EBF0-4D81-A0DD-751F4B85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Windows: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9A1A-C9FA-4DA2-8A3F-553E6026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python to path (3.5.0+)</a:t>
            </a:r>
          </a:p>
          <a:p>
            <a:r>
              <a:rPr lang="en-US" dirty="0"/>
              <a:t>Pip install </a:t>
            </a:r>
            <a:r>
              <a:rPr lang="en-US" dirty="0" err="1"/>
              <a:t>tensorflow</a:t>
            </a:r>
            <a:r>
              <a:rPr lang="en-US" dirty="0"/>
              <a:t> from command line</a:t>
            </a:r>
          </a:p>
          <a:p>
            <a:r>
              <a:rPr lang="en-US" dirty="0"/>
              <a:t>Pip install matplotlib</a:t>
            </a:r>
          </a:p>
          <a:p>
            <a:r>
              <a:rPr lang="en-US" dirty="0"/>
              <a:t>Pip install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7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5E31-F638-4D37-862D-BAC7B70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14CF-57C8-49D0-A97B-841315585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Lesson 2:  How Neural Networks Learn</vt:lpstr>
      <vt:lpstr>Overview</vt:lpstr>
      <vt:lpstr>Recap</vt:lpstr>
      <vt:lpstr>PowerPoint Presentation</vt:lpstr>
      <vt:lpstr>Resources</vt:lpstr>
      <vt:lpstr>Second Part of Lesson: Installation </vt:lpstr>
      <vt:lpstr>Setup Mac</vt:lpstr>
      <vt:lpstr>Setup Windows: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 How Neural Networks Learn</dc:title>
  <dc:creator>Akil Hamilton</dc:creator>
  <cp:lastModifiedBy>Akil Hamilton</cp:lastModifiedBy>
  <cp:revision>4</cp:revision>
  <dcterms:created xsi:type="dcterms:W3CDTF">2018-11-05T01:32:43Z</dcterms:created>
  <dcterms:modified xsi:type="dcterms:W3CDTF">2018-11-05T02:40:25Z</dcterms:modified>
</cp:coreProperties>
</file>