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7E9F3-2D2F-47E3-94F5-B3C9EA70A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AE6D8-C4C5-48D2-A9C1-FFC4C841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code in this lesson will be available via </a:t>
            </a:r>
            <a:r>
              <a:rPr lang="en-US" dirty="0" err="1"/>
              <a:t>github</a:t>
            </a:r>
            <a:r>
              <a:rPr lang="en-US" dirty="0"/>
              <a:t> page: github.com/akiljames83/MacAI-2018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AE6D8-C4C5-48D2-A9C1-FFC4C8412F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407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2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3220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4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2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46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4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84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47C3-A9C0-4612-B8A4-ECDD39F17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360" y="2489494"/>
            <a:ext cx="9733280" cy="2098226"/>
          </a:xfrm>
        </p:spPr>
        <p:txBody>
          <a:bodyPr/>
          <a:lstStyle/>
          <a:p>
            <a:r>
              <a:rPr lang="en-US" dirty="0"/>
              <a:t>Lesson 3:</a:t>
            </a:r>
            <a:br>
              <a:rPr lang="en-US" dirty="0"/>
            </a:br>
            <a:br>
              <a:rPr lang="en-US" dirty="0"/>
            </a:br>
            <a:r>
              <a:rPr lang="en-US" sz="6000" dirty="0"/>
              <a:t>Coding First Neural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0484-34F5-4D10-A681-98864F74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0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TensorFlow vs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1026" name="Picture 2" descr="Image result for tensorflow logo">
            <a:extLst>
              <a:ext uri="{FF2B5EF4-FFF2-40B4-BE49-F238E27FC236}">
                <a16:creationId xmlns:a16="http://schemas.microsoft.com/office/drawing/2014/main" id="{469FC697-313A-494A-96C4-70A54CCE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18" y="220061"/>
            <a:ext cx="2119629" cy="226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eras logo">
            <a:extLst>
              <a:ext uri="{FF2B5EF4-FFF2-40B4-BE49-F238E27FC236}">
                <a16:creationId xmlns:a16="http://schemas.microsoft.com/office/drawing/2014/main" id="{DA445B2B-E8B8-4375-99D8-98BBAD7F9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76" y="220061"/>
            <a:ext cx="2074512" cy="207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5B0D4-8413-44D5-8644-9B60AE539085}"/>
              </a:ext>
            </a:extLst>
          </p:cNvPr>
          <p:cNvSpPr txBox="1"/>
          <p:nvPr/>
        </p:nvSpPr>
        <p:spPr>
          <a:xfrm>
            <a:off x="1635760" y="2875280"/>
            <a:ext cx="10271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Tensorflow</a:t>
            </a:r>
            <a:r>
              <a:rPr lang="en-US" sz="2400" dirty="0"/>
              <a:t> is a very well known machine learning framework created and updated by google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Keras</a:t>
            </a:r>
            <a:r>
              <a:rPr lang="en-US" sz="2400" dirty="0"/>
              <a:t> is a higher level open source API that allows one to abstract many of the machine learning principles in an easy manner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Due to this, we will be using </a:t>
            </a:r>
            <a:r>
              <a:rPr lang="en-US" sz="2400" dirty="0" err="1"/>
              <a:t>Keras</a:t>
            </a:r>
            <a:r>
              <a:rPr lang="en-US" sz="2400" dirty="0"/>
              <a:t> for first tutorial, but code is available via GitHub page that outlines how to implement same problem in TensorFlow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Essentially: Front-end --- </a:t>
            </a:r>
            <a:r>
              <a:rPr lang="en-US" sz="2400" dirty="0" err="1"/>
              <a:t>Keras</a:t>
            </a:r>
            <a:r>
              <a:rPr lang="en-US" sz="2400" dirty="0"/>
              <a:t>, Back-end --- TensorFlow </a:t>
            </a:r>
          </a:p>
        </p:txBody>
      </p:sp>
    </p:spTree>
    <p:extLst>
      <p:ext uri="{BB962C8B-B14F-4D97-AF65-F5344CB8AC3E}">
        <p14:creationId xmlns:p14="http://schemas.microsoft.com/office/powerpoint/2010/main" val="30701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4D9D-B500-42F7-9C88-A7245261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60B34-5883-4EED-8008-8A0D8AE4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9" t="40297" r="53584" b="30371"/>
          <a:stretch/>
        </p:blipFill>
        <p:spPr>
          <a:xfrm>
            <a:off x="3740599" y="2171700"/>
            <a:ext cx="4710802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7F86-B773-4FE2-946F-09472FED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6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Lets get started…</a:t>
            </a:r>
          </a:p>
        </p:txBody>
      </p:sp>
    </p:spTree>
    <p:extLst>
      <p:ext uri="{BB962C8B-B14F-4D97-AF65-F5344CB8AC3E}">
        <p14:creationId xmlns:p14="http://schemas.microsoft.com/office/powerpoint/2010/main" val="28913752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</TotalTime>
  <Words>107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Wingdings</vt:lpstr>
      <vt:lpstr>Crop</vt:lpstr>
      <vt:lpstr>Lesson 3:  Coding First Neural Net</vt:lpstr>
      <vt:lpstr>TensorFlow vs Keras</vt:lpstr>
      <vt:lpstr>Classification Problem</vt:lpstr>
      <vt:lpstr>Lets get started…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 Coding First Neural Net</dc:title>
  <dc:creator>Akil Hamilton</dc:creator>
  <cp:lastModifiedBy>Akil Hamilton</cp:lastModifiedBy>
  <cp:revision>2</cp:revision>
  <dcterms:created xsi:type="dcterms:W3CDTF">2018-11-15T10:40:43Z</dcterms:created>
  <dcterms:modified xsi:type="dcterms:W3CDTF">2018-11-15T10:55:19Z</dcterms:modified>
</cp:coreProperties>
</file>