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6130E-B810-4840-843D-51FBA779747E}" v="2" dt="2020-10-19T10:52:51.947"/>
    <p1510:client id="{F0482609-2284-4659-9752-6D5188C310CD}" v="513" dt="2020-10-19T09:09:17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5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 He Martin" userId="def17c34-5828-49b1-b66e-a046ef877f0d" providerId="ADAL" clId="{F0482609-2284-4659-9752-6D5188C310CD}"/>
    <pc:docChg chg="undo custSel mod addSld delSld modSld sldOrd">
      <pc:chgData name="Z He Martin" userId="def17c34-5828-49b1-b66e-a046ef877f0d" providerId="ADAL" clId="{F0482609-2284-4659-9752-6D5188C310CD}" dt="2020-10-19T09:14:11.458" v="2052" actId="26606"/>
      <pc:docMkLst>
        <pc:docMk/>
      </pc:docMkLst>
      <pc:sldChg chg="addSp delSp modSp new mod setBg">
        <pc:chgData name="Z He Martin" userId="def17c34-5828-49b1-b66e-a046ef877f0d" providerId="ADAL" clId="{F0482609-2284-4659-9752-6D5188C310CD}" dt="2020-10-19T08:29:05.530" v="265" actId="1076"/>
        <pc:sldMkLst>
          <pc:docMk/>
          <pc:sldMk cId="559892458" sldId="256"/>
        </pc:sldMkLst>
        <pc:spChg chg="mod">
          <ac:chgData name="Z He Martin" userId="def17c34-5828-49b1-b66e-a046ef877f0d" providerId="ADAL" clId="{F0482609-2284-4659-9752-6D5188C310CD}" dt="2020-10-19T08:28:53.206" v="262" actId="14100"/>
          <ac:spMkLst>
            <pc:docMk/>
            <pc:sldMk cId="559892458" sldId="256"/>
            <ac:spMk id="2" creationId="{10CECE30-A9A9-4286-B042-0325E37363C5}"/>
          </ac:spMkLst>
        </pc:spChg>
        <pc:spChg chg="mod">
          <ac:chgData name="Z He Martin" userId="def17c34-5828-49b1-b66e-a046ef877f0d" providerId="ADAL" clId="{F0482609-2284-4659-9752-6D5188C310CD}" dt="2020-10-19T08:29:05.530" v="265" actId="1076"/>
          <ac:spMkLst>
            <pc:docMk/>
            <pc:sldMk cId="559892458" sldId="256"/>
            <ac:spMk id="3" creationId="{09C1922F-8917-4CFE-B03D-F3DAC227BD2E}"/>
          </ac:spMkLst>
        </pc:spChg>
        <pc:spChg chg="add del">
          <ac:chgData name="Z He Martin" userId="def17c34-5828-49b1-b66e-a046ef877f0d" providerId="ADAL" clId="{F0482609-2284-4659-9752-6D5188C310CD}" dt="2020-10-19T08:15:46.248" v="138"/>
          <ac:spMkLst>
            <pc:docMk/>
            <pc:sldMk cId="559892458" sldId="256"/>
            <ac:spMk id="4" creationId="{A9CD6798-4B39-4DCC-9C56-56D7EC53C091}"/>
          </ac:spMkLst>
        </pc:spChg>
        <pc:spChg chg="add del">
          <ac:chgData name="Z He Martin" userId="def17c34-5828-49b1-b66e-a046ef877f0d" providerId="ADAL" clId="{F0482609-2284-4659-9752-6D5188C310CD}" dt="2020-10-19T08:15:48.892" v="140" actId="478"/>
          <ac:spMkLst>
            <pc:docMk/>
            <pc:sldMk cId="559892458" sldId="256"/>
            <ac:spMk id="5" creationId="{B134B1D2-B3DD-487B-8C4A-7985C3317E2C}"/>
          </ac:spMkLst>
        </pc:spChg>
        <pc:spChg chg="add del">
          <ac:chgData name="Z He Martin" userId="def17c34-5828-49b1-b66e-a046ef877f0d" providerId="ADAL" clId="{F0482609-2284-4659-9752-6D5188C310CD}" dt="2020-10-19T08:15:56.624" v="142"/>
          <ac:spMkLst>
            <pc:docMk/>
            <pc:sldMk cId="559892458" sldId="256"/>
            <ac:spMk id="6" creationId="{A9E621AE-0052-4936-AA8B-9CF55124EAAD}"/>
          </ac:spMkLst>
        </pc:spChg>
        <pc:spChg chg="add mod">
          <ac:chgData name="Z He Martin" userId="def17c34-5828-49b1-b66e-a046ef877f0d" providerId="ADAL" clId="{F0482609-2284-4659-9752-6D5188C310CD}" dt="2020-10-19T08:27:21.711" v="218" actId="1076"/>
          <ac:spMkLst>
            <pc:docMk/>
            <pc:sldMk cId="559892458" sldId="256"/>
            <ac:spMk id="9" creationId="{48847B01-4904-4AB5-B79E-CFDC44AADCD6}"/>
          </ac:spMkLst>
        </pc:spChg>
        <pc:spChg chg="add">
          <ac:chgData name="Z He Martin" userId="def17c34-5828-49b1-b66e-a046ef877f0d" providerId="ADAL" clId="{F0482609-2284-4659-9752-6D5188C310CD}" dt="2020-10-19T08:23:46.520" v="166" actId="26606"/>
          <ac:spMkLst>
            <pc:docMk/>
            <pc:sldMk cId="559892458" sldId="256"/>
            <ac:spMk id="77" creationId="{55666830-9A19-4E01-8505-D6C7F9AC5665}"/>
          </ac:spMkLst>
        </pc:spChg>
        <pc:spChg chg="add">
          <ac:chgData name="Z He Martin" userId="def17c34-5828-49b1-b66e-a046ef877f0d" providerId="ADAL" clId="{F0482609-2284-4659-9752-6D5188C310CD}" dt="2020-10-19T08:23:46.520" v="166" actId="26606"/>
          <ac:spMkLst>
            <pc:docMk/>
            <pc:sldMk cId="559892458" sldId="256"/>
            <ac:spMk id="79" creationId="{AE9FC877-7FB6-4D22-9988-35420644E202}"/>
          </ac:spMkLst>
        </pc:spChg>
        <pc:spChg chg="add">
          <ac:chgData name="Z He Martin" userId="def17c34-5828-49b1-b66e-a046ef877f0d" providerId="ADAL" clId="{F0482609-2284-4659-9752-6D5188C310CD}" dt="2020-10-19T08:23:46.520" v="166" actId="26606"/>
          <ac:spMkLst>
            <pc:docMk/>
            <pc:sldMk cId="559892458" sldId="256"/>
            <ac:spMk id="81" creationId="{E41809D1-F12E-46BB-B804-5F209D325E8B}"/>
          </ac:spMkLst>
        </pc:spChg>
        <pc:spChg chg="add">
          <ac:chgData name="Z He Martin" userId="def17c34-5828-49b1-b66e-a046ef877f0d" providerId="ADAL" clId="{F0482609-2284-4659-9752-6D5188C310CD}" dt="2020-10-19T08:23:46.520" v="166" actId="26606"/>
          <ac:spMkLst>
            <pc:docMk/>
            <pc:sldMk cId="559892458" sldId="256"/>
            <ac:spMk id="83" creationId="{AF2F604E-43BE-4DC3-B983-E071523364F8}"/>
          </ac:spMkLst>
        </pc:spChg>
        <pc:spChg chg="add">
          <ac:chgData name="Z He Martin" userId="def17c34-5828-49b1-b66e-a046ef877f0d" providerId="ADAL" clId="{F0482609-2284-4659-9752-6D5188C310CD}" dt="2020-10-19T08:23:46.520" v="166" actId="26606"/>
          <ac:spMkLst>
            <pc:docMk/>
            <pc:sldMk cId="559892458" sldId="256"/>
            <ac:spMk id="85" creationId="{08C9B587-E65E-4B52-B37C-ABEBB6E87928}"/>
          </ac:spMkLst>
        </pc:spChg>
        <pc:picChg chg="add del mod ord">
          <ac:chgData name="Z He Martin" userId="def17c34-5828-49b1-b66e-a046ef877f0d" providerId="ADAL" clId="{F0482609-2284-4659-9752-6D5188C310CD}" dt="2020-10-19T08:19:26.219" v="163" actId="478"/>
          <ac:picMkLst>
            <pc:docMk/>
            <pc:sldMk cId="559892458" sldId="256"/>
            <ac:picMk id="8" creationId="{93CA1F02-5408-4F1B-977C-09CB1A5F7314}"/>
          </ac:picMkLst>
        </pc:picChg>
        <pc:picChg chg="add mod">
          <ac:chgData name="Z He Martin" userId="def17c34-5828-49b1-b66e-a046ef877f0d" providerId="ADAL" clId="{F0482609-2284-4659-9752-6D5188C310CD}" dt="2020-10-19T08:23:46.520" v="166" actId="26606"/>
          <ac:picMkLst>
            <pc:docMk/>
            <pc:sldMk cId="559892458" sldId="256"/>
            <ac:picMk id="1032" creationId="{3CC0F2AC-823E-4FB9-9756-8E0A22D4C82E}"/>
          </ac:picMkLst>
        </pc:picChg>
      </pc:sldChg>
      <pc:sldChg chg="addSp delSp modSp new mod">
        <pc:chgData name="Z He Martin" userId="def17c34-5828-49b1-b66e-a046ef877f0d" providerId="ADAL" clId="{F0482609-2284-4659-9752-6D5188C310CD}" dt="2020-10-19T09:12:36.234" v="2044" actId="1076"/>
        <pc:sldMkLst>
          <pc:docMk/>
          <pc:sldMk cId="204086400" sldId="257"/>
        </pc:sldMkLst>
        <pc:spChg chg="mod">
          <ac:chgData name="Z He Martin" userId="def17c34-5828-49b1-b66e-a046ef877f0d" providerId="ADAL" clId="{F0482609-2284-4659-9752-6D5188C310CD}" dt="2020-10-19T09:11:33.891" v="2036" actId="1076"/>
          <ac:spMkLst>
            <pc:docMk/>
            <pc:sldMk cId="204086400" sldId="257"/>
            <ac:spMk id="2" creationId="{628F0713-FDE2-4323-BB9F-1C1E5FB31241}"/>
          </ac:spMkLst>
        </pc:spChg>
        <pc:spChg chg="mod">
          <ac:chgData name="Z He Martin" userId="def17c34-5828-49b1-b66e-a046ef877f0d" providerId="ADAL" clId="{F0482609-2284-4659-9752-6D5188C310CD}" dt="2020-10-19T09:11:02.189" v="2030" actId="1076"/>
          <ac:spMkLst>
            <pc:docMk/>
            <pc:sldMk cId="204086400" sldId="257"/>
            <ac:spMk id="3" creationId="{28F15E58-5DAB-4916-ACA5-D7B4D779372E}"/>
          </ac:spMkLst>
        </pc:spChg>
        <pc:spChg chg="add del mod">
          <ac:chgData name="Z He Martin" userId="def17c34-5828-49b1-b66e-a046ef877f0d" providerId="ADAL" clId="{F0482609-2284-4659-9752-6D5188C310CD}" dt="2020-10-19T09:10:04.927" v="2020" actId="478"/>
          <ac:spMkLst>
            <pc:docMk/>
            <pc:sldMk cId="204086400" sldId="257"/>
            <ac:spMk id="5" creationId="{CDE085FF-0663-4984-A1C7-C14072A5345D}"/>
          </ac:spMkLst>
        </pc:spChg>
        <pc:spChg chg="add mod ord">
          <ac:chgData name="Z He Martin" userId="def17c34-5828-49b1-b66e-a046ef877f0d" providerId="ADAL" clId="{F0482609-2284-4659-9752-6D5188C310CD}" dt="2020-10-19T09:11:58.731" v="2041" actId="14100"/>
          <ac:spMkLst>
            <pc:docMk/>
            <pc:sldMk cId="204086400" sldId="257"/>
            <ac:spMk id="8" creationId="{89C78887-7FF9-426E-8C64-0E4259EA8950}"/>
          </ac:spMkLst>
        </pc:spChg>
        <pc:picChg chg="add mod ord">
          <ac:chgData name="Z He Martin" userId="def17c34-5828-49b1-b66e-a046ef877f0d" providerId="ADAL" clId="{F0482609-2284-4659-9752-6D5188C310CD}" dt="2020-10-19T09:12:36.234" v="2044" actId="1076"/>
          <ac:picMkLst>
            <pc:docMk/>
            <pc:sldMk cId="204086400" sldId="257"/>
            <ac:picMk id="7" creationId="{C3AD2635-D394-4548-B1A8-6180013061A5}"/>
          </ac:picMkLst>
        </pc:picChg>
      </pc:sldChg>
      <pc:sldChg chg="addSp delSp modSp new mod setBg modClrScheme setClrOvrMap chgLayout">
        <pc:chgData name="Z He Martin" userId="def17c34-5828-49b1-b66e-a046ef877f0d" providerId="ADAL" clId="{F0482609-2284-4659-9752-6D5188C310CD}" dt="2020-10-19T09:14:11.458" v="2052" actId="26606"/>
        <pc:sldMkLst>
          <pc:docMk/>
          <pc:sldMk cId="897096952" sldId="258"/>
        </pc:sldMkLst>
        <pc:spChg chg="del mod ord">
          <ac:chgData name="Z He Martin" userId="def17c34-5828-49b1-b66e-a046ef877f0d" providerId="ADAL" clId="{F0482609-2284-4659-9752-6D5188C310CD}" dt="2020-10-19T08:07:00.555" v="98" actId="700"/>
          <ac:spMkLst>
            <pc:docMk/>
            <pc:sldMk cId="897096952" sldId="258"/>
            <ac:spMk id="2" creationId="{8D1ECE40-CD11-43DC-9F99-0276AA181A6E}"/>
          </ac:spMkLst>
        </pc:spChg>
        <pc:spChg chg="del">
          <ac:chgData name="Z He Martin" userId="def17c34-5828-49b1-b66e-a046ef877f0d" providerId="ADAL" clId="{F0482609-2284-4659-9752-6D5188C310CD}" dt="2020-10-19T08:07:00.555" v="98" actId="700"/>
          <ac:spMkLst>
            <pc:docMk/>
            <pc:sldMk cId="897096952" sldId="258"/>
            <ac:spMk id="3" creationId="{E4C228A6-B094-4833-893F-C8256283936F}"/>
          </ac:spMkLst>
        </pc:spChg>
        <pc:spChg chg="add mod ord">
          <ac:chgData name="Z He Martin" userId="def17c34-5828-49b1-b66e-a046ef877f0d" providerId="ADAL" clId="{F0482609-2284-4659-9752-6D5188C310CD}" dt="2020-10-19T09:14:11.458" v="2052" actId="26606"/>
          <ac:spMkLst>
            <pc:docMk/>
            <pc:sldMk cId="897096952" sldId="258"/>
            <ac:spMk id="4" creationId="{90D7A8DB-854D-464B-956B-F07301B12B54}"/>
          </ac:spMkLst>
        </pc:spChg>
        <pc:spChg chg="add del">
          <ac:chgData name="Z He Martin" userId="def17c34-5828-49b1-b66e-a046ef877f0d" providerId="ADAL" clId="{F0482609-2284-4659-9752-6D5188C310CD}" dt="2020-10-19T09:13:45.357" v="2051" actId="26606"/>
          <ac:spMkLst>
            <pc:docMk/>
            <pc:sldMk cId="897096952" sldId="258"/>
            <ac:spMk id="11" creationId="{71B2258F-86CA-4D4D-8270-BC05FCDEBFB3}"/>
          </ac:spMkLst>
        </pc:spChg>
        <pc:spChg chg="add del">
          <ac:chgData name="Z He Martin" userId="def17c34-5828-49b1-b66e-a046ef877f0d" providerId="ADAL" clId="{F0482609-2284-4659-9752-6D5188C310CD}" dt="2020-10-19T09:13:34.504" v="2048" actId="26606"/>
          <ac:spMkLst>
            <pc:docMk/>
            <pc:sldMk cId="897096952" sldId="258"/>
            <ac:spMk id="16" creationId="{0AB225BA-7412-4605-8E8D-5AED2BF56A11}"/>
          </ac:spMkLst>
        </pc:spChg>
        <pc:spChg chg="add del">
          <ac:chgData name="Z He Martin" userId="def17c34-5828-49b1-b66e-a046ef877f0d" providerId="ADAL" clId="{F0482609-2284-4659-9752-6D5188C310CD}" dt="2020-10-19T09:13:34.504" v="2048" actId="26606"/>
          <ac:spMkLst>
            <pc:docMk/>
            <pc:sldMk cId="897096952" sldId="258"/>
            <ac:spMk id="18" creationId="{604BB9CD-970D-4FE5-B4E3-D651735BF4FE}"/>
          </ac:spMkLst>
        </pc:spChg>
        <pc:spChg chg="add del">
          <ac:chgData name="Z He Martin" userId="def17c34-5828-49b1-b66e-a046ef877f0d" providerId="ADAL" clId="{F0482609-2284-4659-9752-6D5188C310CD}" dt="2020-10-19T09:13:34.504" v="2048" actId="26606"/>
          <ac:spMkLst>
            <pc:docMk/>
            <pc:sldMk cId="897096952" sldId="258"/>
            <ac:spMk id="20" creationId="{5E0D6276-8D53-4DDA-A15A-90E0831F6D61}"/>
          </ac:spMkLst>
        </pc:spChg>
        <pc:spChg chg="add del">
          <ac:chgData name="Z He Martin" userId="def17c34-5828-49b1-b66e-a046ef877f0d" providerId="ADAL" clId="{F0482609-2284-4659-9752-6D5188C310CD}" dt="2020-10-19T09:13:34.504" v="2048" actId="26606"/>
          <ac:spMkLst>
            <pc:docMk/>
            <pc:sldMk cId="897096952" sldId="258"/>
            <ac:spMk id="22" creationId="{00C150C7-96FB-4EB9-BDF9-212535A6089F}"/>
          </ac:spMkLst>
        </pc:spChg>
        <pc:spChg chg="add del">
          <ac:chgData name="Z He Martin" userId="def17c34-5828-49b1-b66e-a046ef877f0d" providerId="ADAL" clId="{F0482609-2284-4659-9752-6D5188C310CD}" dt="2020-10-19T09:13:45.254" v="2050" actId="26606"/>
          <ac:spMkLst>
            <pc:docMk/>
            <pc:sldMk cId="897096952" sldId="258"/>
            <ac:spMk id="24" creationId="{0671A8AE-40A1-4631-A6B8-581AFF065482}"/>
          </ac:spMkLst>
        </pc:spChg>
        <pc:spChg chg="add del">
          <ac:chgData name="Z He Martin" userId="def17c34-5828-49b1-b66e-a046ef877f0d" providerId="ADAL" clId="{F0482609-2284-4659-9752-6D5188C310CD}" dt="2020-10-19T09:13:45.254" v="2050" actId="26606"/>
          <ac:spMkLst>
            <pc:docMk/>
            <pc:sldMk cId="897096952" sldId="258"/>
            <ac:spMk id="25" creationId="{AB58EF07-17C2-48CF-ABB0-EEF1F17CB8F0}"/>
          </ac:spMkLst>
        </pc:spChg>
        <pc:spChg chg="add del">
          <ac:chgData name="Z He Martin" userId="def17c34-5828-49b1-b66e-a046ef877f0d" providerId="ADAL" clId="{F0482609-2284-4659-9752-6D5188C310CD}" dt="2020-10-19T09:13:45.254" v="2050" actId="26606"/>
          <ac:spMkLst>
            <pc:docMk/>
            <pc:sldMk cId="897096952" sldId="258"/>
            <ac:spMk id="26" creationId="{AF2F604E-43BE-4DC3-B983-E071523364F8}"/>
          </ac:spMkLst>
        </pc:spChg>
        <pc:spChg chg="add del">
          <ac:chgData name="Z He Martin" userId="def17c34-5828-49b1-b66e-a046ef877f0d" providerId="ADAL" clId="{F0482609-2284-4659-9752-6D5188C310CD}" dt="2020-10-19T09:13:45.254" v="2050" actId="26606"/>
          <ac:spMkLst>
            <pc:docMk/>
            <pc:sldMk cId="897096952" sldId="258"/>
            <ac:spMk id="27" creationId="{08C9B587-E65E-4B52-B37C-ABEBB6E87928}"/>
          </ac:spMkLst>
        </pc:spChg>
        <pc:spChg chg="add del">
          <ac:chgData name="Z He Martin" userId="def17c34-5828-49b1-b66e-a046ef877f0d" providerId="ADAL" clId="{F0482609-2284-4659-9752-6D5188C310CD}" dt="2020-10-19T09:14:11.458" v="2052" actId="26606"/>
          <ac:spMkLst>
            <pc:docMk/>
            <pc:sldMk cId="897096952" sldId="258"/>
            <ac:spMk id="29" creationId="{22A397E7-BF60-45B2-84C7-B074B76C37A7}"/>
          </ac:spMkLst>
        </pc:spChg>
        <pc:spChg chg="add del">
          <ac:chgData name="Z He Martin" userId="def17c34-5828-49b1-b66e-a046ef877f0d" providerId="ADAL" clId="{F0482609-2284-4659-9752-6D5188C310CD}" dt="2020-10-19T09:14:11.458" v="2052" actId="26606"/>
          <ac:spMkLst>
            <pc:docMk/>
            <pc:sldMk cId="897096952" sldId="258"/>
            <ac:spMk id="30" creationId="{890DEF05-784E-4B61-89E4-04C4ECF4E5A0}"/>
          </ac:spMkLst>
        </pc:spChg>
        <pc:spChg chg="add">
          <ac:chgData name="Z He Martin" userId="def17c34-5828-49b1-b66e-a046ef877f0d" providerId="ADAL" clId="{F0482609-2284-4659-9752-6D5188C310CD}" dt="2020-10-19T09:14:11.458" v="2052" actId="26606"/>
          <ac:spMkLst>
            <pc:docMk/>
            <pc:sldMk cId="897096952" sldId="258"/>
            <ac:spMk id="36" creationId="{0671A8AE-40A1-4631-A6B8-581AFF065482}"/>
          </ac:spMkLst>
        </pc:spChg>
        <pc:spChg chg="add">
          <ac:chgData name="Z He Martin" userId="def17c34-5828-49b1-b66e-a046ef877f0d" providerId="ADAL" clId="{F0482609-2284-4659-9752-6D5188C310CD}" dt="2020-10-19T09:14:11.458" v="2052" actId="26606"/>
          <ac:spMkLst>
            <pc:docMk/>
            <pc:sldMk cId="897096952" sldId="258"/>
            <ac:spMk id="38" creationId="{AB58EF07-17C2-48CF-ABB0-EEF1F17CB8F0}"/>
          </ac:spMkLst>
        </pc:spChg>
        <pc:spChg chg="add">
          <ac:chgData name="Z He Martin" userId="def17c34-5828-49b1-b66e-a046ef877f0d" providerId="ADAL" clId="{F0482609-2284-4659-9752-6D5188C310CD}" dt="2020-10-19T09:14:11.458" v="2052" actId="26606"/>
          <ac:spMkLst>
            <pc:docMk/>
            <pc:sldMk cId="897096952" sldId="258"/>
            <ac:spMk id="40" creationId="{AF2F604E-43BE-4DC3-B983-E071523364F8}"/>
          </ac:spMkLst>
        </pc:spChg>
        <pc:spChg chg="add">
          <ac:chgData name="Z He Martin" userId="def17c34-5828-49b1-b66e-a046ef877f0d" providerId="ADAL" clId="{F0482609-2284-4659-9752-6D5188C310CD}" dt="2020-10-19T09:14:11.458" v="2052" actId="26606"/>
          <ac:spMkLst>
            <pc:docMk/>
            <pc:sldMk cId="897096952" sldId="258"/>
            <ac:spMk id="42" creationId="{08C9B587-E65E-4B52-B37C-ABEBB6E87928}"/>
          </ac:spMkLst>
        </pc:spChg>
        <pc:picChg chg="add mod">
          <ac:chgData name="Z He Martin" userId="def17c34-5828-49b1-b66e-a046ef877f0d" providerId="ADAL" clId="{F0482609-2284-4659-9752-6D5188C310CD}" dt="2020-10-19T09:14:11.458" v="2052" actId="26606"/>
          <ac:picMkLst>
            <pc:docMk/>
            <pc:sldMk cId="897096952" sldId="258"/>
            <ac:picMk id="6" creationId="{BF984090-D63A-47F3-ADAD-F035B7DFD201}"/>
          </ac:picMkLst>
        </pc:picChg>
        <pc:cxnChg chg="add del">
          <ac:chgData name="Z He Martin" userId="def17c34-5828-49b1-b66e-a046ef877f0d" providerId="ADAL" clId="{F0482609-2284-4659-9752-6D5188C310CD}" dt="2020-10-19T09:14:11.458" v="2052" actId="26606"/>
          <ac:cxnSpMkLst>
            <pc:docMk/>
            <pc:sldMk cId="897096952" sldId="258"/>
            <ac:cxnSpMk id="31" creationId="{C41BAEC7-F7B0-4224-8B18-8F74B7D87F0B}"/>
          </ac:cxnSpMkLst>
        </pc:cxnChg>
      </pc:sldChg>
      <pc:sldChg chg="modSp new del mod">
        <pc:chgData name="Z He Martin" userId="def17c34-5828-49b1-b66e-a046ef877f0d" providerId="ADAL" clId="{F0482609-2284-4659-9752-6D5188C310CD}" dt="2020-10-19T08:48:42.157" v="1764" actId="47"/>
        <pc:sldMkLst>
          <pc:docMk/>
          <pc:sldMk cId="3528373037" sldId="259"/>
        </pc:sldMkLst>
        <pc:spChg chg="mod">
          <ac:chgData name="Z He Martin" userId="def17c34-5828-49b1-b66e-a046ef877f0d" providerId="ADAL" clId="{F0482609-2284-4659-9752-6D5188C310CD}" dt="2020-10-19T08:48:28.174" v="1740"/>
          <ac:spMkLst>
            <pc:docMk/>
            <pc:sldMk cId="3528373037" sldId="259"/>
            <ac:spMk id="2" creationId="{97DD40C8-0B63-45FB-95C4-FF2FD1297F39}"/>
          </ac:spMkLst>
        </pc:spChg>
        <pc:spChg chg="mod">
          <ac:chgData name="Z He Martin" userId="def17c34-5828-49b1-b66e-a046ef877f0d" providerId="ADAL" clId="{F0482609-2284-4659-9752-6D5188C310CD}" dt="2020-10-19T08:48:36.295" v="1760" actId="20577"/>
          <ac:spMkLst>
            <pc:docMk/>
            <pc:sldMk cId="3528373037" sldId="259"/>
            <ac:spMk id="3" creationId="{C0805840-8E2F-4D7C-BB33-4EE3149E837F}"/>
          </ac:spMkLst>
        </pc:spChg>
      </pc:sldChg>
      <pc:sldChg chg="addSp delSp modSp add mod">
        <pc:chgData name="Z He Martin" userId="def17c34-5828-49b1-b66e-a046ef877f0d" providerId="ADAL" clId="{F0482609-2284-4659-9752-6D5188C310CD}" dt="2020-10-19T09:09:35.493" v="2013" actId="21"/>
        <pc:sldMkLst>
          <pc:docMk/>
          <pc:sldMk cId="1007096224" sldId="260"/>
        </pc:sldMkLst>
        <pc:spChg chg="mod">
          <ac:chgData name="Z He Martin" userId="def17c34-5828-49b1-b66e-a046ef877f0d" providerId="ADAL" clId="{F0482609-2284-4659-9752-6D5188C310CD}" dt="2020-10-19T08:51:13.893" v="1793" actId="20577"/>
          <ac:spMkLst>
            <pc:docMk/>
            <pc:sldMk cId="1007096224" sldId="260"/>
            <ac:spMk id="2" creationId="{628F0713-FDE2-4323-BB9F-1C1E5FB31241}"/>
          </ac:spMkLst>
        </pc:spChg>
        <pc:spChg chg="mod">
          <ac:chgData name="Z He Martin" userId="def17c34-5828-49b1-b66e-a046ef877f0d" providerId="ADAL" clId="{F0482609-2284-4659-9752-6D5188C310CD}" dt="2020-10-19T08:51:08.909" v="1792" actId="20577"/>
          <ac:spMkLst>
            <pc:docMk/>
            <pc:sldMk cId="1007096224" sldId="260"/>
            <ac:spMk id="3" creationId="{28F15E58-5DAB-4916-ACA5-D7B4D779372E}"/>
          </ac:spMkLst>
        </pc:spChg>
        <pc:spChg chg="add">
          <ac:chgData name="Z He Martin" userId="def17c34-5828-49b1-b66e-a046ef877f0d" providerId="ADAL" clId="{F0482609-2284-4659-9752-6D5188C310CD}" dt="2020-10-19T09:04:55.028" v="1963" actId="22"/>
          <ac:spMkLst>
            <pc:docMk/>
            <pc:sldMk cId="1007096224" sldId="260"/>
            <ac:spMk id="5" creationId="{59F50141-1CAB-4877-9282-04D9401D4A1B}"/>
          </ac:spMkLst>
        </pc:spChg>
        <pc:picChg chg="add del mod ord modCrop">
          <ac:chgData name="Z He Martin" userId="def17c34-5828-49b1-b66e-a046ef877f0d" providerId="ADAL" clId="{F0482609-2284-4659-9752-6D5188C310CD}" dt="2020-10-19T09:09:35.493" v="2013" actId="21"/>
          <ac:picMkLst>
            <pc:docMk/>
            <pc:sldMk cId="1007096224" sldId="260"/>
            <ac:picMk id="7" creationId="{A4A6B3E3-963A-47F3-B121-6FBC71C5A36D}"/>
          </ac:picMkLst>
        </pc:picChg>
      </pc:sldChg>
      <pc:sldChg chg="addSp delSp modSp add mod ord setBg modShow">
        <pc:chgData name="Z He Martin" userId="def17c34-5828-49b1-b66e-a046ef877f0d" providerId="ADAL" clId="{F0482609-2284-4659-9752-6D5188C310CD}" dt="2020-10-19T09:04:03.584" v="1919" actId="729"/>
        <pc:sldMkLst>
          <pc:docMk/>
          <pc:sldMk cId="1030370816" sldId="261"/>
        </pc:sldMkLst>
        <pc:spChg chg="mod ord">
          <ac:chgData name="Z He Martin" userId="def17c34-5828-49b1-b66e-a046ef877f0d" providerId="ADAL" clId="{F0482609-2284-4659-9752-6D5188C310CD}" dt="2020-10-19T09:03:10.041" v="1891" actId="1076"/>
          <ac:spMkLst>
            <pc:docMk/>
            <pc:sldMk cId="1030370816" sldId="261"/>
            <ac:spMk id="2" creationId="{628F0713-FDE2-4323-BB9F-1C1E5FB31241}"/>
          </ac:spMkLst>
        </pc:spChg>
        <pc:spChg chg="mod ord">
          <ac:chgData name="Z He Martin" userId="def17c34-5828-49b1-b66e-a046ef877f0d" providerId="ADAL" clId="{F0482609-2284-4659-9752-6D5188C310CD}" dt="2020-10-19T09:02:04.661" v="1884" actId="1076"/>
          <ac:spMkLst>
            <pc:docMk/>
            <pc:sldMk cId="1030370816" sldId="261"/>
            <ac:spMk id="3" creationId="{28F15E58-5DAB-4916-ACA5-D7B4D779372E}"/>
          </ac:spMkLst>
        </pc:spChg>
        <pc:spChg chg="add del">
          <ac:chgData name="Z He Martin" userId="def17c34-5828-49b1-b66e-a046ef877f0d" providerId="ADAL" clId="{F0482609-2284-4659-9752-6D5188C310CD}" dt="2020-10-19T08:52:32.088" v="1795" actId="478"/>
          <ac:spMkLst>
            <pc:docMk/>
            <pc:sldMk cId="1030370816" sldId="261"/>
            <ac:spMk id="4" creationId="{4E6A198E-934C-4B08-BD66-37AD30F5332C}"/>
          </ac:spMkLst>
        </pc:spChg>
        <pc:spChg chg="add del">
          <ac:chgData name="Z He Martin" userId="def17c34-5828-49b1-b66e-a046ef877f0d" providerId="ADAL" clId="{F0482609-2284-4659-9752-6D5188C310CD}" dt="2020-10-19T08:52:40.112" v="1797" actId="22"/>
          <ac:spMkLst>
            <pc:docMk/>
            <pc:sldMk cId="1030370816" sldId="261"/>
            <ac:spMk id="6" creationId="{EEE152CC-E842-462F-8AF2-67A8141075B5}"/>
          </ac:spMkLst>
        </pc:spChg>
        <pc:spChg chg="add mod">
          <ac:chgData name="Z He Martin" userId="def17c34-5828-49b1-b66e-a046ef877f0d" providerId="ADAL" clId="{F0482609-2284-4659-9752-6D5188C310CD}" dt="2020-10-19T09:02:55.954" v="1889" actId="1076"/>
          <ac:spMkLst>
            <pc:docMk/>
            <pc:sldMk cId="1030370816" sldId="261"/>
            <ac:spMk id="9" creationId="{B2283F6B-A299-49D1-A5E0-452AD9EC2927}"/>
          </ac:spMkLst>
        </pc:spChg>
        <pc:spChg chg="add del">
          <ac:chgData name="Z He Martin" userId="def17c34-5828-49b1-b66e-a046ef877f0d" providerId="ADAL" clId="{F0482609-2284-4659-9752-6D5188C310CD}" dt="2020-10-19T08:57:07.449" v="1832" actId="26606"/>
          <ac:spMkLst>
            <pc:docMk/>
            <pc:sldMk cId="1030370816" sldId="261"/>
            <ac:spMk id="13" creationId="{D1A4588A-55D5-49B8-BE41-54ACDCFF2C17}"/>
          </ac:spMkLst>
        </pc:spChg>
        <pc:spChg chg="add del">
          <ac:chgData name="Z He Martin" userId="def17c34-5828-49b1-b66e-a046ef877f0d" providerId="ADAL" clId="{F0482609-2284-4659-9752-6D5188C310CD}" dt="2020-10-19T08:57:07.449" v="1832" actId="26606"/>
          <ac:spMkLst>
            <pc:docMk/>
            <pc:sldMk cId="1030370816" sldId="261"/>
            <ac:spMk id="15" creationId="{F97E7EA2-EDCD-47E9-81BC-415C606D1B58}"/>
          </ac:spMkLst>
        </pc:spChg>
        <pc:spChg chg="add del">
          <ac:chgData name="Z He Martin" userId="def17c34-5828-49b1-b66e-a046ef877f0d" providerId="ADAL" clId="{F0482609-2284-4659-9752-6D5188C310CD}" dt="2020-10-19T08:57:07.449" v="1832" actId="26606"/>
          <ac:spMkLst>
            <pc:docMk/>
            <pc:sldMk cId="1030370816" sldId="261"/>
            <ac:spMk id="20" creationId="{4E2ED6F9-63C3-4A8D-9BB4-1EA62533B672}"/>
          </ac:spMkLst>
        </pc:spChg>
        <pc:spChg chg="add del">
          <ac:chgData name="Z He Martin" userId="def17c34-5828-49b1-b66e-a046ef877f0d" providerId="ADAL" clId="{F0482609-2284-4659-9752-6D5188C310CD}" dt="2020-10-19T08:57:07.449" v="1832" actId="26606"/>
          <ac:spMkLst>
            <pc:docMk/>
            <pc:sldMk cId="1030370816" sldId="261"/>
            <ac:spMk id="22" creationId="{6D72081E-AD41-4FBB-B02B-698A68DBCA5E}"/>
          </ac:spMkLst>
        </pc:spChg>
        <pc:spChg chg="add del">
          <ac:chgData name="Z He Martin" userId="def17c34-5828-49b1-b66e-a046ef877f0d" providerId="ADAL" clId="{F0482609-2284-4659-9752-6D5188C310CD}" dt="2020-10-19T08:57:07.449" v="1832" actId="26606"/>
          <ac:spMkLst>
            <pc:docMk/>
            <pc:sldMk cId="1030370816" sldId="261"/>
            <ac:spMk id="24" creationId="{716248AD-805F-41BF-9B57-FC53E5B32F98}"/>
          </ac:spMkLst>
        </pc:spChg>
        <pc:spChg chg="add del">
          <ac:chgData name="Z He Martin" userId="def17c34-5828-49b1-b66e-a046ef877f0d" providerId="ADAL" clId="{F0482609-2284-4659-9752-6D5188C310CD}" dt="2020-10-19T08:57:07.449" v="1832" actId="26606"/>
          <ac:spMkLst>
            <pc:docMk/>
            <pc:sldMk cId="1030370816" sldId="261"/>
            <ac:spMk id="26" creationId="{1F82758F-B2B3-4F0A-BB90-4BFFEDD166D6}"/>
          </ac:spMkLst>
        </pc:spChg>
        <pc:picChg chg="add mod ord">
          <ac:chgData name="Z He Martin" userId="def17c34-5828-49b1-b66e-a046ef877f0d" providerId="ADAL" clId="{F0482609-2284-4659-9752-6D5188C310CD}" dt="2020-10-19T09:03:01.462" v="1890" actId="1076"/>
          <ac:picMkLst>
            <pc:docMk/>
            <pc:sldMk cId="1030370816" sldId="261"/>
            <ac:picMk id="8" creationId="{FE167988-B8ED-48EF-9871-CB04634442F0}"/>
          </ac:picMkLst>
        </pc:picChg>
      </pc:sldChg>
      <pc:sldChg chg="addSp modSp add mod">
        <pc:chgData name="Z He Martin" userId="def17c34-5828-49b1-b66e-a046ef877f0d" providerId="ADAL" clId="{F0482609-2284-4659-9752-6D5188C310CD}" dt="2020-10-19T09:04:57.194" v="1964" actId="22"/>
        <pc:sldMkLst>
          <pc:docMk/>
          <pc:sldMk cId="2507334840" sldId="262"/>
        </pc:sldMkLst>
        <pc:spChg chg="mod">
          <ac:chgData name="Z He Martin" userId="def17c34-5828-49b1-b66e-a046ef877f0d" providerId="ADAL" clId="{F0482609-2284-4659-9752-6D5188C310CD}" dt="2020-10-19T09:03:50.884" v="1916"/>
          <ac:spMkLst>
            <pc:docMk/>
            <pc:sldMk cId="2507334840" sldId="262"/>
            <ac:spMk id="2" creationId="{628F0713-FDE2-4323-BB9F-1C1E5FB31241}"/>
          </ac:spMkLst>
        </pc:spChg>
        <pc:spChg chg="mod">
          <ac:chgData name="Z He Martin" userId="def17c34-5828-49b1-b66e-a046ef877f0d" providerId="ADAL" clId="{F0482609-2284-4659-9752-6D5188C310CD}" dt="2020-10-19T09:03:44.436" v="1894" actId="207"/>
          <ac:spMkLst>
            <pc:docMk/>
            <pc:sldMk cId="2507334840" sldId="262"/>
            <ac:spMk id="3" creationId="{28F15E58-5DAB-4916-ACA5-D7B4D779372E}"/>
          </ac:spMkLst>
        </pc:spChg>
        <pc:spChg chg="add">
          <ac:chgData name="Z He Martin" userId="def17c34-5828-49b1-b66e-a046ef877f0d" providerId="ADAL" clId="{F0482609-2284-4659-9752-6D5188C310CD}" dt="2020-10-19T09:04:57.194" v="1964" actId="22"/>
          <ac:spMkLst>
            <pc:docMk/>
            <pc:sldMk cId="2507334840" sldId="262"/>
            <ac:spMk id="5" creationId="{C745B00A-7092-438D-817D-43EA32959AD7}"/>
          </ac:spMkLst>
        </pc:spChg>
      </pc:sldChg>
    </pc:docChg>
  </pc:docChgLst>
  <pc:docChgLst>
    <pc:chgData name="Z He" userId="def17c34-5828-49b1-b66e-a046ef877f0d" providerId="ADAL" clId="{0666130E-B810-4840-843D-51FBA779747E}"/>
    <pc:docChg chg="undo custSel modSld">
      <pc:chgData name="Z He" userId="def17c34-5828-49b1-b66e-a046ef877f0d" providerId="ADAL" clId="{0666130E-B810-4840-843D-51FBA779747E}" dt="2020-10-19T10:52:51.945" v="3" actId="1076"/>
      <pc:docMkLst>
        <pc:docMk/>
      </pc:docMkLst>
      <pc:sldChg chg="modSp mod">
        <pc:chgData name="Z He" userId="def17c34-5828-49b1-b66e-a046ef877f0d" providerId="ADAL" clId="{0666130E-B810-4840-843D-51FBA779747E}" dt="2020-10-19T10:52:51.945" v="3" actId="1076"/>
        <pc:sldMkLst>
          <pc:docMk/>
          <pc:sldMk cId="559892458" sldId="256"/>
        </pc:sldMkLst>
        <pc:spChg chg="mod">
          <ac:chgData name="Z He" userId="def17c34-5828-49b1-b66e-a046ef877f0d" providerId="ADAL" clId="{0666130E-B810-4840-843D-51FBA779747E}" dt="2020-10-19T10:52:18.206" v="1" actId="2711"/>
          <ac:spMkLst>
            <pc:docMk/>
            <pc:sldMk cId="559892458" sldId="256"/>
            <ac:spMk id="2" creationId="{10CECE30-A9A9-4286-B042-0325E37363C5}"/>
          </ac:spMkLst>
        </pc:spChg>
        <pc:picChg chg="mod">
          <ac:chgData name="Z He" userId="def17c34-5828-49b1-b66e-a046ef877f0d" providerId="ADAL" clId="{0666130E-B810-4840-843D-51FBA779747E}" dt="2020-10-19T10:52:51.945" v="3" actId="1076"/>
          <ac:picMkLst>
            <pc:docMk/>
            <pc:sldMk cId="559892458" sldId="256"/>
            <ac:picMk id="1032" creationId="{3CC0F2AC-823E-4FB9-9756-8E0A22D4C82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B0BA-0C42-4226-8819-ABD03B6E5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C71CC-F239-4C51-ABC5-D369BB37C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B137D-F458-4374-B2F6-67E21510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B61D-11E2-432B-BE70-345F122E238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EF7FC-8163-4FFE-ABB9-2182D081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BA355-5895-4743-8856-7D4410BF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CC3E-7D9E-4A92-B5B2-42BA50E8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015A-E489-4827-A55E-668DB1D3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53261-29E0-44FE-8DDD-01388247F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FF63F-2DB1-44EF-96BF-F4FC6249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B61D-11E2-432B-BE70-345F122E238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45BB0-BE70-446A-B48E-F3DE4895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FFB8A-4345-4147-ACA0-5ED53A6A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CC3E-7D9E-4A92-B5B2-42BA50E8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7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50D4F-7708-4F53-AEF2-9DFF944A1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5D35C-88CA-49C9-AE22-1A417A60B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F0ADD-9F69-4EC7-A6E9-E611631A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B61D-11E2-432B-BE70-345F122E238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EC48F-E3EB-4B30-8D6D-6504EE1A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8E888-241A-4319-9F46-724490B3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CC3E-7D9E-4A92-B5B2-42BA50E8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5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221D-4FCD-4A7B-86B3-9981612B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B0A45-6356-43F0-97C7-D0BB9204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C1465-A5F5-4C0D-A457-5AD3FEEE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B61D-11E2-432B-BE70-345F122E238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5CD0F-9B9A-4F6E-B3CE-6B0A208C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965DB-D3F4-46AD-9628-FAE34DC4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CC3E-7D9E-4A92-B5B2-42BA50E8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2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D818-9D64-4675-8E74-887EAFAC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302D4-EF9D-4F68-9192-FCAEDEB5E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D7B3F-930F-4AFF-9E04-7D30C351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B61D-11E2-432B-BE70-345F122E238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13847-DA53-4E61-A5E1-2282F61F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33603-AB46-4E35-8D3D-8A3F5427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CC3E-7D9E-4A92-B5B2-42BA50E8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5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0C71-50C5-4ADC-BC33-989BC461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34E2-4FFB-4DD1-9470-E490E2693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3E822-0281-4DC8-92B9-9FEB81539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159D0-4C74-4B09-9ABD-6E425142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B61D-11E2-432B-BE70-345F122E238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B2037-CB21-4256-82B6-6230C55C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8B3A9-7617-4EB6-AE30-EBAA32B1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CC3E-7D9E-4A92-B5B2-42BA50E8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0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97EB-92DE-4613-8841-BF8E16A9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109C2-00FD-412B-AFB5-05971B979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B9FFB-0A98-4DB3-9DDD-C7118DAEC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FA304-9F8D-473D-82FD-C89C12880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EEA1A-F09D-4FB5-82CC-E367171AE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44BA2-239F-4FD8-A32F-65E7D427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B61D-11E2-432B-BE70-345F122E238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2AE29-6D5C-4902-9C77-ADDA4EC5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A0F00A-3BC8-4ACA-8334-3DF3D637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CC3E-7D9E-4A92-B5B2-42BA50E8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0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37A1-BFA2-4B47-9A81-D733B569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3EAED-0F64-4769-9143-813A376A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B61D-11E2-432B-BE70-345F122E238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FF75B-BF67-4043-9E67-CDFFD9BD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37EEE-1730-436C-BEBA-71AF487E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CC3E-7D9E-4A92-B5B2-42BA50E8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8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A3716-570A-4867-A9BD-697EF02A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B61D-11E2-432B-BE70-345F122E238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210A8-4C2F-4F66-9403-674E7AAD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BDC03-16EC-4CCD-9463-4F407B36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CC3E-7D9E-4A92-B5B2-42BA50E8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1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0FBB-CE34-4FA7-A2B5-3B949E01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D65FF-C994-404A-87AE-85143FF4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ACC76-C942-4604-B21F-C73588345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E72F8-3D5D-4F6C-A969-74907DEB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B61D-11E2-432B-BE70-345F122E238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B14AF-6D70-4BF9-98D2-D65BDD84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4972E-8C6A-4800-9752-8DC99CF0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CC3E-7D9E-4A92-B5B2-42BA50E8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0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A8C1-D9E1-46BE-A918-4991DB2A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0C68F-9230-4764-982E-D693ABF3B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22A4E-D67D-4273-AC1C-BD8057665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9EA33-2FAB-4414-BC60-84A77FE7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B61D-11E2-432B-BE70-345F122E238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36364-DA50-46BC-8399-4D479D29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F770A-F7AD-48C2-9D36-C9436C8B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CC3E-7D9E-4A92-B5B2-42BA50E8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2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FB2E03-8FF3-4EBC-A8FA-942A14C2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1849C-C8FB-4797-83D0-3A4A978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14373-D67D-48DD-A5E4-63B87AA51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DB61D-11E2-432B-BE70-345F122E238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5AB81-D279-46D6-9723-6C5DFF54B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8BC6D-C521-4188-B7A9-9BDCA49C4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1CC3E-7D9E-4A92-B5B2-42BA50E8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0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Image">
            <a:extLst>
              <a:ext uri="{FF2B5EF4-FFF2-40B4-BE49-F238E27FC236}">
                <a16:creationId xmlns:a16="http://schemas.microsoft.com/office/drawing/2014/main" id="{3CC0F2AC-823E-4FB9-9756-8E0A22D4C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9" b="-12"/>
          <a:stretch/>
        </p:blipFill>
        <p:spPr bwMode="auto">
          <a:xfrm>
            <a:off x="411520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1" name="Freeform: Shape 80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ECE30-A9A9-4286-B042-0325E3736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481066" cy="3272022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36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动画知识图谱</a:t>
            </a:r>
            <a:br>
              <a:rPr lang="en-US" altLang="zh-CN" sz="3000" dirty="0">
                <a:latin typeface="思源宋体 CN" panose="02020400000000000000" pitchFamily="18" charset="-122"/>
                <a:ea typeface="思源宋体 CN" panose="02020400000000000000" pitchFamily="18" charset="-122"/>
              </a:rPr>
            </a:br>
            <a:r>
              <a:rPr lang="en-US" altLang="zh-CN" sz="24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Anime Knowledge Graph</a:t>
            </a:r>
            <a:endParaRPr lang="en-US" sz="3000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1922F-8917-4CFE-B03D-F3DAC227B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744760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贺梓淇、曾博涵、王文辉</a:t>
            </a:r>
            <a:endParaRPr lang="en-US" sz="1800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47B01-4904-4AB5-B79E-CFDC44AADCD6}"/>
              </a:ext>
            </a:extLst>
          </p:cNvPr>
          <p:cNvSpPr txBox="1"/>
          <p:nvPr/>
        </p:nvSpPr>
        <p:spPr>
          <a:xfrm>
            <a:off x="10494026" y="0"/>
            <a:ext cx="1815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Illustrator: loundraw</a:t>
            </a:r>
          </a:p>
        </p:txBody>
      </p:sp>
    </p:spTree>
    <p:extLst>
      <p:ext uri="{BB962C8B-B14F-4D97-AF65-F5344CB8AC3E}">
        <p14:creationId xmlns:p14="http://schemas.microsoft.com/office/powerpoint/2010/main" val="55989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AD2635-D394-4548-B1A8-6180013061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5" b="2255"/>
          <a:stretch/>
        </p:blipFill>
        <p:spPr>
          <a:xfrm>
            <a:off x="2870200" y="458259"/>
            <a:ext cx="10515599" cy="6760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C78887-7FF9-426E-8C64-0E4259EA8950}"/>
              </a:ext>
            </a:extLst>
          </p:cNvPr>
          <p:cNvSpPr/>
          <p:nvPr/>
        </p:nvSpPr>
        <p:spPr>
          <a:xfrm>
            <a:off x="1037166" y="1600200"/>
            <a:ext cx="1951567" cy="2370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F0713-FDE2-4323-BB9F-1C1E5FB3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267" y="864659"/>
            <a:ext cx="10608733" cy="1325563"/>
          </a:xfrm>
        </p:spPr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背景</a:t>
            </a:r>
            <a:endParaRPr 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15E58-5DAB-4916-ACA5-D7B4D7793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166" y="3131307"/>
            <a:ext cx="10117667" cy="30866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「动画作品」是海量的「影视作品」的一个子集。基于这个子行业相对封闭的特点，这里的作品与其它类型的影视作品的联系相对较弱。我们决定从此入手建立一个知识图谱。</a:t>
            </a:r>
            <a:endParaRPr lang="en-US" sz="2400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08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0713-FDE2-4323-BB9F-1C1E5FB3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数据源</a:t>
            </a:r>
            <a:endParaRPr 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15E58-5DAB-4916-ACA5-D7B4D7793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在中文网络中，我们有包括 </a:t>
            </a:r>
            <a:r>
              <a:rPr lang="en-US" altLang="zh-CN" sz="2400" u="sng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BiliBili </a:t>
            </a:r>
            <a:r>
              <a:rPr lang="zh-CN" altLang="en-US" sz="2400" u="sng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、各类百科、豆瓣</a:t>
            </a:r>
            <a:r>
              <a:rPr lang="zh-CN" altLang="en-US" sz="24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等站点在内的大量在线资源可供爬取。</a:t>
            </a:r>
            <a:endParaRPr lang="en-US" altLang="zh-CN" sz="2400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50141-1CAB-4877-9282-04D9401D4A1B}"/>
              </a:ext>
            </a:extLst>
          </p:cNvPr>
          <p:cNvSpPr txBox="1"/>
          <p:nvPr/>
        </p:nvSpPr>
        <p:spPr>
          <a:xfrm>
            <a:off x="3048000" y="649287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</a:rPr>
              <a:t>懒得排版了，就这样吧</a:t>
            </a:r>
          </a:p>
        </p:txBody>
      </p:sp>
    </p:spTree>
    <p:extLst>
      <p:ext uri="{BB962C8B-B14F-4D97-AF65-F5344CB8AC3E}">
        <p14:creationId xmlns:p14="http://schemas.microsoft.com/office/powerpoint/2010/main" val="100709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0713-FDE2-4323-BB9F-1C1E5FB3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实体与关系</a:t>
            </a:r>
            <a:endParaRPr 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15E58-5DAB-4916-ACA5-D7B4D7793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我们目前打算将动画作品、作品内容、演职人员以及作品的各类统计、分类信息作为实体，而这些实体之间的各种关系</a:t>
            </a:r>
            <a:r>
              <a:rPr lang="zh-CN" altLang="en-US" sz="2400" i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（包括但不限于：「监督 </a:t>
            </a:r>
            <a:r>
              <a:rPr lang="en-US" altLang="zh-CN" sz="2400" i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A </a:t>
            </a:r>
            <a:r>
              <a:rPr lang="zh-CN" altLang="en-US" sz="2400" i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」</a:t>
            </a:r>
            <a:r>
              <a:rPr lang="zh-CN" altLang="en-US" sz="2400" i="1" u="sng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参与了</a:t>
            </a:r>
            <a:r>
              <a:rPr lang="zh-CN" altLang="en-US" sz="2400" i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「作品 </a:t>
            </a:r>
            <a:r>
              <a:rPr lang="en-US" altLang="zh-CN" sz="2400" i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B </a:t>
            </a:r>
            <a:r>
              <a:rPr lang="zh-CN" altLang="en-US" sz="2400" i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」，「人物 </a:t>
            </a:r>
            <a:r>
              <a:rPr lang="en-US" altLang="zh-CN" sz="2400" i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C </a:t>
            </a:r>
            <a:r>
              <a:rPr lang="zh-CN" altLang="en-US" sz="2400" i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」</a:t>
            </a:r>
            <a:r>
              <a:rPr lang="zh-CN" altLang="en-US" sz="2400" i="1" u="sng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的配音是</a:t>
            </a:r>
            <a:r>
              <a:rPr lang="zh-CN" altLang="en-US" sz="2400" i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「声优 </a:t>
            </a:r>
            <a:r>
              <a:rPr lang="en-US" altLang="zh-CN" sz="2400" i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D </a:t>
            </a:r>
            <a:r>
              <a:rPr lang="zh-CN" altLang="en-US" sz="2400" i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」等）</a:t>
            </a:r>
            <a:r>
              <a:rPr lang="zh-CN" altLang="en-US" sz="24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则将这些实体连接成一个网络</a:t>
            </a:r>
            <a:endParaRPr lang="en-US" sz="2400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5B00A-7092-438D-817D-43EA32959AD7}"/>
              </a:ext>
            </a:extLst>
          </p:cNvPr>
          <p:cNvSpPr txBox="1"/>
          <p:nvPr/>
        </p:nvSpPr>
        <p:spPr>
          <a:xfrm>
            <a:off x="3048000" y="649287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</a:rPr>
              <a:t>懒得排版了，就这样吧</a:t>
            </a:r>
          </a:p>
        </p:txBody>
      </p:sp>
    </p:spTree>
    <p:extLst>
      <p:ext uri="{BB962C8B-B14F-4D97-AF65-F5344CB8AC3E}">
        <p14:creationId xmlns:p14="http://schemas.microsoft.com/office/powerpoint/2010/main" val="250733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 descr="Image">
            <a:extLst>
              <a:ext uri="{FF2B5EF4-FFF2-40B4-BE49-F238E27FC236}">
                <a16:creationId xmlns:a16="http://schemas.microsoft.com/office/drawing/2014/main" id="{BF984090-D63A-47F3-ADAD-F035B7DFD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9" r="10928" b="137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D7A8DB-854D-464B-956B-F07301B1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800"/>
              <a:t>THANK YOU</a:t>
            </a:r>
            <a:endParaRPr lang="en-US" sz="48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096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9552"/>
            <a:ext cx="9382538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15E58-5DAB-4916-ACA5-D7B4D7793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265" y="5468283"/>
            <a:ext cx="10147470" cy="22486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我们目前打算将动画作品、作品内容、演职人员以及作品的各类统计、分类信息作为实体，而这些实体之间的各种关系</a:t>
            </a:r>
            <a:r>
              <a:rPr lang="zh-CN" altLang="en-US" sz="1600" i="1" dirty="0">
                <a:solidFill>
                  <a:srgbClr val="C0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（包括但不限于：「监督 </a:t>
            </a:r>
            <a:r>
              <a:rPr lang="en-US" altLang="zh-CN" sz="1600" i="1" dirty="0">
                <a:solidFill>
                  <a:srgbClr val="C0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A </a:t>
            </a:r>
            <a:r>
              <a:rPr lang="zh-CN" altLang="en-US" sz="1600" i="1" dirty="0">
                <a:solidFill>
                  <a:srgbClr val="C0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」</a:t>
            </a:r>
            <a:r>
              <a:rPr lang="zh-CN" altLang="en-US" sz="1600" i="1" u="sng" dirty="0">
                <a:solidFill>
                  <a:srgbClr val="C0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参与了</a:t>
            </a:r>
            <a:r>
              <a:rPr lang="zh-CN" altLang="en-US" sz="1600" i="1" dirty="0">
                <a:solidFill>
                  <a:srgbClr val="C0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「作品 </a:t>
            </a:r>
            <a:r>
              <a:rPr lang="en-US" altLang="zh-CN" sz="1600" i="1" dirty="0">
                <a:solidFill>
                  <a:srgbClr val="C0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B </a:t>
            </a:r>
            <a:r>
              <a:rPr lang="zh-CN" altLang="en-US" sz="1600" i="1" dirty="0">
                <a:solidFill>
                  <a:srgbClr val="C0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」，「人物 </a:t>
            </a:r>
            <a:r>
              <a:rPr lang="en-US" altLang="zh-CN" sz="1600" i="1" dirty="0">
                <a:solidFill>
                  <a:srgbClr val="C0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C </a:t>
            </a:r>
            <a:r>
              <a:rPr lang="zh-CN" altLang="en-US" sz="1600" i="1" dirty="0">
                <a:solidFill>
                  <a:srgbClr val="C0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」</a:t>
            </a:r>
            <a:r>
              <a:rPr lang="zh-CN" altLang="en-US" sz="1600" i="1" u="sng" dirty="0">
                <a:solidFill>
                  <a:srgbClr val="C0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的配音是</a:t>
            </a:r>
            <a:r>
              <a:rPr lang="zh-CN" altLang="en-US" sz="1600" i="1" dirty="0">
                <a:solidFill>
                  <a:srgbClr val="C0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「声优 </a:t>
            </a:r>
            <a:r>
              <a:rPr lang="en-US" altLang="zh-CN" sz="1600" i="1" dirty="0">
                <a:solidFill>
                  <a:srgbClr val="C0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D </a:t>
            </a:r>
            <a:r>
              <a:rPr lang="zh-CN" altLang="en-US" sz="1600" i="1" dirty="0">
                <a:solidFill>
                  <a:srgbClr val="C0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」等）</a:t>
            </a:r>
            <a:r>
              <a:rPr lang="zh-CN" altLang="en-US" sz="16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则将这些实体连接成一个网络</a:t>
            </a:r>
            <a:endParaRPr lang="en-US" sz="1600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8" name="Picture 7" descr="A picture containing outdoor, flying, sunset, airplane&#10;&#10;Description automatically generated">
            <a:extLst>
              <a:ext uri="{FF2B5EF4-FFF2-40B4-BE49-F238E27FC236}">
                <a16:creationId xmlns:a16="http://schemas.microsoft.com/office/drawing/2014/main" id="{FE167988-B8ED-48EF-9871-CB0463444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15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494"/>
          <a:stretch/>
        </p:blipFill>
        <p:spPr>
          <a:xfrm>
            <a:off x="0" y="-6162"/>
            <a:ext cx="13498435" cy="494453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2283F6B-A299-49D1-A5E0-452AD9EC2927}"/>
              </a:ext>
            </a:extLst>
          </p:cNvPr>
          <p:cNvSpPr/>
          <p:nvPr/>
        </p:nvSpPr>
        <p:spPr>
          <a:xfrm>
            <a:off x="0" y="4691582"/>
            <a:ext cx="4910667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F0713-FDE2-4323-BB9F-1C1E5FB3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65" y="4805352"/>
            <a:ext cx="8557193" cy="5360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实体与关系</a:t>
            </a:r>
            <a:endParaRPr lang="en-US" sz="3200" dirty="0">
              <a:solidFill>
                <a:schemeClr val="bg1"/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37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382</Words>
  <Application>Microsoft Office PowerPoint</Application>
  <PresentationFormat>Widescreen</PresentationFormat>
  <Paragraphs>14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思源宋体 CN</vt:lpstr>
      <vt:lpstr>Arial</vt:lpstr>
      <vt:lpstr>Calibri</vt:lpstr>
      <vt:lpstr>Calibri Light</vt:lpstr>
      <vt:lpstr>Times New Roman</vt:lpstr>
      <vt:lpstr>Office Theme</vt:lpstr>
      <vt:lpstr>动画知识图谱 Anime Knowledge Graph</vt:lpstr>
      <vt:lpstr>背景</vt:lpstr>
      <vt:lpstr>数据源</vt:lpstr>
      <vt:lpstr>实体与关系</vt:lpstr>
      <vt:lpstr>THANK YOU</vt:lpstr>
      <vt:lpstr>实体与关系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动画知识图谱 Anime Knowledge Graph</dc:title>
  <dc:creator>Martin Z · He</dc:creator>
  <cp:lastModifiedBy>Martin Z · He</cp:lastModifiedBy>
  <cp:revision>2</cp:revision>
  <dcterms:created xsi:type="dcterms:W3CDTF">2020-10-19T09:14:11Z</dcterms:created>
  <dcterms:modified xsi:type="dcterms:W3CDTF">2020-10-20T00:26:43Z</dcterms:modified>
</cp:coreProperties>
</file>