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6E25-4765-9858-3B6E-972679486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20AAA-D934-C15F-7231-4887D3E6D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E85B8-1164-5A24-79D9-F0B4E62A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34134-B325-60D5-61F4-5C22158C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CBFAF-439D-3BE5-3511-135649CE5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6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963BB-8547-25D8-E411-0D85914A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4888A-2198-1324-EC29-92BD6D234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11881-7EF0-6665-33B0-A94A1AD47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B4622-C89D-6605-8E3D-20D0F9A7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DA3ED-6145-4989-23FB-0603D315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1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81E92A-9E54-3A1B-0D6A-3FC8C485A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3FA49-366C-EB0D-575D-387A537C2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A8B10-A7CE-BA76-2816-2D2D307DD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EE1A8-493B-593D-BA31-47481599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E5D7D-EEA6-8774-403E-50E22B7B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09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927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76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53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08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451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3686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897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158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2DD5-0E92-2510-8CCB-C7B7AE227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7001D-B044-D5F2-6A04-729BAA98E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163B9-9F24-089A-11B7-675B739B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A8F0E-DD8C-A450-6E1B-2C7D76F32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F8FE3-839C-4E6A-EEC7-0600A3EC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951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6289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9705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50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D687-995E-A144-346B-330BCA09C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E4397-917F-4512-8793-1B1771223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96258-D6A4-1F39-75A7-044A6B2F0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7F0D0-D694-4C7B-BC37-82A60FF31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41496-E646-2B45-F920-7AC0E2AE9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3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2BD5C-B9D5-F05D-5A3A-8D76A888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6C023-58F1-983B-0D54-0D4940335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366B0-1CB1-B492-D705-5F2E02F83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EA91D-5C0A-CD31-AD78-4AD256D1D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3F3EB-36E0-9B7C-ABBE-BE5D0C6C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13F4B-D225-903F-A17E-80397E4E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5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C3EC-565B-93EE-5C73-A729CDB9A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3EA22-3854-4022-F267-65A5586E3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8E5C8-21A8-5F60-B05B-BDDCC142B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E7D928-D24C-8240-7C60-AE073703F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DEDFE-CED9-F6BF-5126-3AA53D65E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853C48-E6E2-23C7-FEC1-9C27EB6DD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42215D-0478-0F7C-EE38-16EF54C4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054B6-4E9B-B6C6-0D5D-0CB7A152B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9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F097-7567-EF7C-B992-982683E5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53273-2DA3-A5CC-CC38-D6359361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3ADF6-8240-B784-7753-1075A1F9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E6777-EA0E-5026-4A6E-99334B6D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1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5BEB83-5113-7F5C-B442-336B8D06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81E127-4BEA-7BCC-092A-4490E3F54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50832-A82B-B255-8B67-5C9F56EE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7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72302-0224-9BA7-847A-1C7AD9E2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DD747-F38E-99FD-0404-498F50D03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0A3E2-FA19-285B-7F11-F54873D48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070F8-2EB1-5997-0942-790B6C6B9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E990D-E835-62D5-6D22-239F37A5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4338C-6029-1C09-A6A0-F0C65E4F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5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36A7-B2A3-5125-349A-D834B3B0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F6EA34-FA98-3536-CCE5-53D3976FD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CC285-5739-9EB6-2DD3-E96D32E67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5FFE5-A9B2-0BFB-B368-30FBC4F85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CCFB0-32D4-E0E0-BE12-BAE0A9AB5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D1DBC-2016-8A4D-53CE-233FC8295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2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99A76-91F4-3CF4-5D16-9837C0944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956D1-B131-B603-4A30-A5FC81CB4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0D67A-CCBC-ECAD-1112-ED15277716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A635C-D4BF-CF66-252A-B0DE3EAC2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E45D1-8AD9-3CDD-A568-61404E8A5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3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56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your-video-link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atel19-stack.github.io/CSC2463/2463_Final_project/index.html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YR_HB24Qjg?feature=oembed" TargetMode="External"/><Relationship Id="rId4" Type="http://schemas.openxmlformats.org/officeDocument/2006/relationships/hyperlink" Target="https://youtu.be/hYR_HB24Qj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506B-D7FF-52C1-A61F-C44E618E1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b="1" i="0" dirty="0">
                <a:solidFill>
                  <a:srgbClr val="111827"/>
                </a:solidFill>
                <a:effectLst/>
                <a:latin typeface="Söhne"/>
              </a:rPr>
              <a:t>Snake Game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06F39F-F6F1-8D4E-0AC2-4D1021C80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 descr="Image 1">
            <a:extLst>
              <a:ext uri="{FF2B5EF4-FFF2-40B4-BE49-F238E27FC236}">
                <a16:creationId xmlns:a16="http://schemas.microsoft.com/office/drawing/2014/main" id="{C04D5983-4F1A-3B84-66F7-2E84FE1247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850" y="74196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3" descr="Image 2">
            <a:extLst>
              <a:ext uri="{FF2B5EF4-FFF2-40B4-BE49-F238E27FC236}">
                <a16:creationId xmlns:a16="http://schemas.microsoft.com/office/drawing/2014/main" id="{63135973-C1AD-2962-D8A7-1DF7388A02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850" y="74485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Snake Game Video">
            <a:hlinkClick r:id="rId2"/>
            <a:extLst>
              <a:ext uri="{FF2B5EF4-FFF2-40B4-BE49-F238E27FC236}">
                <a16:creationId xmlns:a16="http://schemas.microsoft.com/office/drawing/2014/main" id="{FDA6F2B2-4FF3-5FFE-C4ED-1E993E00D6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850" y="777017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5" descr="Circuit Diagram">
            <a:extLst>
              <a:ext uri="{FF2B5EF4-FFF2-40B4-BE49-F238E27FC236}">
                <a16:creationId xmlns:a16="http://schemas.microsoft.com/office/drawing/2014/main" id="{EE62F080-933E-08F0-2A32-5CDCF36BDD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850" y="80916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6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6384E-15A8-6C3A-019A-56E5E3413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Project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7FCBA-45D8-E6D6-15E7-1E1884D53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374151"/>
                </a:solidFill>
                <a:latin typeface="Söhne"/>
              </a:rPr>
              <a:t>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he Snake Game built using Arduino, P5, and Tone.js! In this project, we have combined hardware and software elements to create a classic snake game that you can play on your computer screen while controlling the snake using an Arduino board and interacting with the game's audio using Tone.js.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documentation will provide you with a description of the project, along with images, a video example, and relevant diagrams to help you understand the work. We will also share our thoughts about future development possibilities for this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406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9452B-21AD-219E-4B8D-EBB7804E6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Description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A2308-D651-159C-15C3-CAD6F00F9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Snake Game is a popular arcade game where the player controls a snake that moves around the screen, eating food and growing longer with each successful eat and avoiding obstacles and/or passing through with in 5 free pass. The game ends if the snake collides with the walls, its own body and obstacles. You control snake using 4 button Arduino(left, right, up and down) and use shift key on your keyboard to use free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pass to avoid hitting obstacles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and Tone.js to provide background music.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83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89AFE-BF4E-F25B-057F-5B7338BA3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i="0">
                <a:solidFill>
                  <a:srgbClr val="FFFFFF"/>
                </a:solidFill>
                <a:effectLst/>
                <a:latin typeface="Söhne"/>
              </a:rPr>
              <a:t>Hardware and Software Components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9226C-7BCF-636A-2E7A-4325176A2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b="1" i="0">
                <a:effectLst/>
                <a:latin typeface="Söhne"/>
              </a:rPr>
              <a:t>Hardware Components</a:t>
            </a:r>
            <a:endParaRPr lang="en-US" sz="2000"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US" sz="2000" b="0" i="0">
                <a:effectLst/>
                <a:latin typeface="Söhne"/>
              </a:rPr>
              <a:t>Arduino board (e.g., Arduino Uno)</a:t>
            </a:r>
          </a:p>
          <a:p>
            <a:pPr>
              <a:buFont typeface="+mj-lt"/>
              <a:buAutoNum type="arabicPeriod"/>
            </a:pPr>
            <a:r>
              <a:rPr lang="en-US" sz="2000" b="0" i="0">
                <a:effectLst/>
                <a:latin typeface="Söhne"/>
              </a:rPr>
              <a:t>Breadboard</a:t>
            </a:r>
          </a:p>
          <a:p>
            <a:pPr>
              <a:buFont typeface="+mj-lt"/>
              <a:buAutoNum type="arabicPeriod"/>
            </a:pPr>
            <a:r>
              <a:rPr lang="en-US" sz="2000" b="0" i="0">
                <a:effectLst/>
                <a:latin typeface="Söhne"/>
              </a:rPr>
              <a:t>Jumper wires</a:t>
            </a:r>
          </a:p>
          <a:p>
            <a:pPr>
              <a:buFont typeface="+mj-lt"/>
              <a:buAutoNum type="arabicPeriod"/>
            </a:pPr>
            <a:r>
              <a:rPr lang="en-US" sz="2000" b="0" i="0">
                <a:effectLst/>
                <a:latin typeface="Söhne"/>
              </a:rPr>
              <a:t>USB cable for Arduino</a:t>
            </a:r>
          </a:p>
          <a:p>
            <a:pPr>
              <a:buFont typeface="+mj-lt"/>
              <a:buAutoNum type="arabicPeriod"/>
            </a:pPr>
            <a:r>
              <a:rPr lang="en-US" sz="2000" b="0" i="0">
                <a:effectLst/>
                <a:latin typeface="Söhne"/>
              </a:rPr>
              <a:t>Potentiometer (optional, for controlling game difficulty)</a:t>
            </a:r>
          </a:p>
          <a:p>
            <a:pPr>
              <a:buFont typeface="+mj-lt"/>
              <a:buAutoNum type="arabicPeriod"/>
            </a:pPr>
            <a:r>
              <a:rPr lang="en-US" sz="2000" b="0" i="0">
                <a:effectLst/>
                <a:latin typeface="Söhne"/>
              </a:rPr>
              <a:t>Speaker or headphones (for audio output)</a:t>
            </a:r>
          </a:p>
          <a:p>
            <a:r>
              <a:rPr lang="en-US" sz="2000" b="1" i="0">
                <a:effectLst/>
                <a:latin typeface="Söhne"/>
              </a:rPr>
              <a:t>Software Components</a:t>
            </a:r>
            <a:endParaRPr lang="en-US" sz="2000" b="0" i="0">
              <a:effectLst/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US" sz="2000" b="0" i="0">
                <a:effectLst/>
                <a:latin typeface="Söhne"/>
              </a:rPr>
              <a:t>Arduino IDE: Used for programming the Arduino board.</a:t>
            </a:r>
          </a:p>
          <a:p>
            <a:pPr>
              <a:buFont typeface="+mj-lt"/>
              <a:buAutoNum type="arabicPeriod"/>
            </a:pPr>
            <a:r>
              <a:rPr lang="en-US" sz="2000" b="0" i="0">
                <a:effectLst/>
                <a:latin typeface="Söhne"/>
              </a:rPr>
              <a:t>P5.js: A JavaScript library for creating interactive graphics in the browser.</a:t>
            </a:r>
          </a:p>
          <a:p>
            <a:pPr>
              <a:buFont typeface="+mj-lt"/>
              <a:buAutoNum type="arabicPeriod"/>
            </a:pPr>
            <a:r>
              <a:rPr lang="en-US" sz="2000" b="0" i="0">
                <a:effectLst/>
                <a:latin typeface="Söhne"/>
              </a:rPr>
              <a:t>Tone.js: A Web Audio framework for creating interactive music and sound.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25092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1">
            <a:extLst>
              <a:ext uri="{FF2B5EF4-FFF2-40B4-BE49-F238E27FC236}">
                <a16:creationId xmlns:a16="http://schemas.microsoft.com/office/drawing/2014/main" id="{A182D396-EC2D-4435-A2E7-2BE57CF6A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33">
            <a:extLst>
              <a:ext uri="{FF2B5EF4-FFF2-40B4-BE49-F238E27FC236}">
                <a16:creationId xmlns:a16="http://schemas.microsoft.com/office/drawing/2014/main" id="{85B6A842-7411-4FE2-A63A-C06431663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14000"/>
          </a:xfrm>
          <a:custGeom>
            <a:avLst/>
            <a:gdLst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74509 w 12192000"/>
              <a:gd name="connsiteY3" fmla="*/ 3367693 h 3414000"/>
              <a:gd name="connsiteX4" fmla="*/ 12144429 w 12192000"/>
              <a:gd name="connsiteY4" fmla="*/ 3375519 h 3414000"/>
              <a:gd name="connsiteX5" fmla="*/ 12091660 w 12192000"/>
              <a:gd name="connsiteY5" fmla="*/ 3329430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87270 w 12192000"/>
              <a:gd name="connsiteY9" fmla="*/ 3218023 h 3414000"/>
              <a:gd name="connsiteX10" fmla="*/ 11648792 w 12192000"/>
              <a:gd name="connsiteY10" fmla="*/ 3216275 h 3414000"/>
              <a:gd name="connsiteX11" fmla="*/ 11557423 w 12192000"/>
              <a:gd name="connsiteY11" fmla="*/ 3195513 h 3414000"/>
              <a:gd name="connsiteX12" fmla="*/ 11336983 w 12192000"/>
              <a:gd name="connsiteY12" fmla="*/ 3096805 h 3414000"/>
              <a:gd name="connsiteX13" fmla="*/ 11200090 w 12192000"/>
              <a:gd name="connsiteY13" fmla="*/ 3066866 h 3414000"/>
              <a:gd name="connsiteX14" fmla="*/ 10939288 w 12192000"/>
              <a:gd name="connsiteY14" fmla="*/ 2855023 h 3414000"/>
              <a:gd name="connsiteX15" fmla="*/ 10563475 w 12192000"/>
              <a:gd name="connsiteY15" fmla="*/ 2792135 h 3414000"/>
              <a:gd name="connsiteX16" fmla="*/ 10136739 w 12192000"/>
              <a:gd name="connsiteY16" fmla="*/ 2801901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73012 w 12192000"/>
              <a:gd name="connsiteY22" fmla="*/ 32502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74509 w 12192000"/>
              <a:gd name="connsiteY3" fmla="*/ 3367693 h 3414000"/>
              <a:gd name="connsiteX4" fmla="*/ 12144429 w 12192000"/>
              <a:gd name="connsiteY4" fmla="*/ 3375519 h 3414000"/>
              <a:gd name="connsiteX5" fmla="*/ 12091660 w 12192000"/>
              <a:gd name="connsiteY5" fmla="*/ 3329430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87270 w 12192000"/>
              <a:gd name="connsiteY9" fmla="*/ 3218023 h 3414000"/>
              <a:gd name="connsiteX10" fmla="*/ 11648792 w 12192000"/>
              <a:gd name="connsiteY10" fmla="*/ 3216275 h 3414000"/>
              <a:gd name="connsiteX11" fmla="*/ 11557423 w 12192000"/>
              <a:gd name="connsiteY11" fmla="*/ 3195513 h 3414000"/>
              <a:gd name="connsiteX12" fmla="*/ 11336983 w 12192000"/>
              <a:gd name="connsiteY12" fmla="*/ 3096805 h 3414000"/>
              <a:gd name="connsiteX13" fmla="*/ 11200090 w 12192000"/>
              <a:gd name="connsiteY13" fmla="*/ 3066866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136739 w 12192000"/>
              <a:gd name="connsiteY16" fmla="*/ 2801901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73012 w 12192000"/>
              <a:gd name="connsiteY22" fmla="*/ 32502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33" fmla="*/ 0 w 12192000"/>
              <a:gd name="connsiteY33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74509 w 12192000"/>
              <a:gd name="connsiteY3" fmla="*/ 3367693 h 3414000"/>
              <a:gd name="connsiteX4" fmla="*/ 12144429 w 12192000"/>
              <a:gd name="connsiteY4" fmla="*/ 3375519 h 3414000"/>
              <a:gd name="connsiteX5" fmla="*/ 12091660 w 12192000"/>
              <a:gd name="connsiteY5" fmla="*/ 3329430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87270 w 12192000"/>
              <a:gd name="connsiteY9" fmla="*/ 3218023 h 3414000"/>
              <a:gd name="connsiteX10" fmla="*/ 11648792 w 12192000"/>
              <a:gd name="connsiteY10" fmla="*/ 3216275 h 3414000"/>
              <a:gd name="connsiteX11" fmla="*/ 11557423 w 12192000"/>
              <a:gd name="connsiteY11" fmla="*/ 3195513 h 3414000"/>
              <a:gd name="connsiteX12" fmla="*/ 11336983 w 12192000"/>
              <a:gd name="connsiteY12" fmla="*/ 3096805 h 3414000"/>
              <a:gd name="connsiteX13" fmla="*/ 11200090 w 12192000"/>
              <a:gd name="connsiteY13" fmla="*/ 3066866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393914 w 12192000"/>
              <a:gd name="connsiteY16" fmla="*/ 2801901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73012 w 12192000"/>
              <a:gd name="connsiteY22" fmla="*/ 32502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33" fmla="*/ 0 w 12192000"/>
              <a:gd name="connsiteY33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74509 w 12192000"/>
              <a:gd name="connsiteY3" fmla="*/ 3367693 h 3414000"/>
              <a:gd name="connsiteX4" fmla="*/ 12144429 w 12192000"/>
              <a:gd name="connsiteY4" fmla="*/ 3375519 h 3414000"/>
              <a:gd name="connsiteX5" fmla="*/ 12091660 w 12192000"/>
              <a:gd name="connsiteY5" fmla="*/ 3329430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87270 w 12192000"/>
              <a:gd name="connsiteY9" fmla="*/ 3218023 h 3414000"/>
              <a:gd name="connsiteX10" fmla="*/ 11648792 w 12192000"/>
              <a:gd name="connsiteY10" fmla="*/ 3216275 h 3414000"/>
              <a:gd name="connsiteX11" fmla="*/ 11557423 w 12192000"/>
              <a:gd name="connsiteY11" fmla="*/ 3195513 h 3414000"/>
              <a:gd name="connsiteX12" fmla="*/ 11336983 w 12192000"/>
              <a:gd name="connsiteY12" fmla="*/ 3096805 h 3414000"/>
              <a:gd name="connsiteX13" fmla="*/ 11200090 w 12192000"/>
              <a:gd name="connsiteY13" fmla="*/ 3066866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393914 w 12192000"/>
              <a:gd name="connsiteY16" fmla="*/ 2801901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73012 w 12192000"/>
              <a:gd name="connsiteY22" fmla="*/ 32502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33" fmla="*/ 0 w 12192000"/>
              <a:gd name="connsiteY33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74509 w 12192000"/>
              <a:gd name="connsiteY3" fmla="*/ 3367693 h 3414000"/>
              <a:gd name="connsiteX4" fmla="*/ 12144429 w 12192000"/>
              <a:gd name="connsiteY4" fmla="*/ 3375519 h 3414000"/>
              <a:gd name="connsiteX5" fmla="*/ 12091660 w 12192000"/>
              <a:gd name="connsiteY5" fmla="*/ 3329430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87270 w 12192000"/>
              <a:gd name="connsiteY9" fmla="*/ 3218023 h 3414000"/>
              <a:gd name="connsiteX10" fmla="*/ 11648792 w 12192000"/>
              <a:gd name="connsiteY10" fmla="*/ 3216275 h 3414000"/>
              <a:gd name="connsiteX11" fmla="*/ 11557423 w 12192000"/>
              <a:gd name="connsiteY11" fmla="*/ 3195513 h 3414000"/>
              <a:gd name="connsiteX12" fmla="*/ 11336983 w 12192000"/>
              <a:gd name="connsiteY12" fmla="*/ 3096805 h 3414000"/>
              <a:gd name="connsiteX13" fmla="*/ 11200090 w 12192000"/>
              <a:gd name="connsiteY13" fmla="*/ 3066866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393914 w 12192000"/>
              <a:gd name="connsiteY16" fmla="*/ 2801901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73012 w 12192000"/>
              <a:gd name="connsiteY22" fmla="*/ 32502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33" fmla="*/ 0 w 12192000"/>
              <a:gd name="connsiteY33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74509 w 12192000"/>
              <a:gd name="connsiteY3" fmla="*/ 3367693 h 3414000"/>
              <a:gd name="connsiteX4" fmla="*/ 12144429 w 12192000"/>
              <a:gd name="connsiteY4" fmla="*/ 3375519 h 3414000"/>
              <a:gd name="connsiteX5" fmla="*/ 12091660 w 12192000"/>
              <a:gd name="connsiteY5" fmla="*/ 3329430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87270 w 12192000"/>
              <a:gd name="connsiteY9" fmla="*/ 3218023 h 3414000"/>
              <a:gd name="connsiteX10" fmla="*/ 11648792 w 12192000"/>
              <a:gd name="connsiteY10" fmla="*/ 3216275 h 3414000"/>
              <a:gd name="connsiteX11" fmla="*/ 11557423 w 12192000"/>
              <a:gd name="connsiteY11" fmla="*/ 3195513 h 3414000"/>
              <a:gd name="connsiteX12" fmla="*/ 11336983 w 12192000"/>
              <a:gd name="connsiteY12" fmla="*/ 3096805 h 3414000"/>
              <a:gd name="connsiteX13" fmla="*/ 11200090 w 12192000"/>
              <a:gd name="connsiteY13" fmla="*/ 3066866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73012 w 12192000"/>
              <a:gd name="connsiteY22" fmla="*/ 32502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33" fmla="*/ 0 w 12192000"/>
              <a:gd name="connsiteY33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74509 w 12192000"/>
              <a:gd name="connsiteY3" fmla="*/ 3367693 h 3414000"/>
              <a:gd name="connsiteX4" fmla="*/ 12144429 w 12192000"/>
              <a:gd name="connsiteY4" fmla="*/ 3375519 h 3414000"/>
              <a:gd name="connsiteX5" fmla="*/ 12091660 w 12192000"/>
              <a:gd name="connsiteY5" fmla="*/ 3329430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87270 w 12192000"/>
              <a:gd name="connsiteY9" fmla="*/ 3218023 h 3414000"/>
              <a:gd name="connsiteX10" fmla="*/ 11648792 w 12192000"/>
              <a:gd name="connsiteY10" fmla="*/ 3216275 h 3414000"/>
              <a:gd name="connsiteX11" fmla="*/ 11557423 w 12192000"/>
              <a:gd name="connsiteY11" fmla="*/ 31955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73012 w 12192000"/>
              <a:gd name="connsiteY22" fmla="*/ 32502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33" fmla="*/ 0 w 12192000"/>
              <a:gd name="connsiteY33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74509 w 12192000"/>
              <a:gd name="connsiteY3" fmla="*/ 3367693 h 3414000"/>
              <a:gd name="connsiteX4" fmla="*/ 12144429 w 12192000"/>
              <a:gd name="connsiteY4" fmla="*/ 3375519 h 3414000"/>
              <a:gd name="connsiteX5" fmla="*/ 12091660 w 12192000"/>
              <a:gd name="connsiteY5" fmla="*/ 3329430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87270 w 12192000"/>
              <a:gd name="connsiteY9" fmla="*/ 3218023 h 3414000"/>
              <a:gd name="connsiteX10" fmla="*/ 11648792 w 12192000"/>
              <a:gd name="connsiteY10" fmla="*/ 3216275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73012 w 12192000"/>
              <a:gd name="connsiteY22" fmla="*/ 32502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33" fmla="*/ 0 w 12192000"/>
              <a:gd name="connsiteY33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74509 w 12192000"/>
              <a:gd name="connsiteY3" fmla="*/ 3367693 h 3414000"/>
              <a:gd name="connsiteX4" fmla="*/ 12144429 w 12192000"/>
              <a:gd name="connsiteY4" fmla="*/ 3375519 h 3414000"/>
              <a:gd name="connsiteX5" fmla="*/ 12091660 w 12192000"/>
              <a:gd name="connsiteY5" fmla="*/ 3329430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87270 w 12192000"/>
              <a:gd name="connsiteY9" fmla="*/ 321802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73012 w 12192000"/>
              <a:gd name="connsiteY22" fmla="*/ 32502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33" fmla="*/ 0 w 12192000"/>
              <a:gd name="connsiteY33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74509 w 12192000"/>
              <a:gd name="connsiteY3" fmla="*/ 3367693 h 3414000"/>
              <a:gd name="connsiteX4" fmla="*/ 12144429 w 12192000"/>
              <a:gd name="connsiteY4" fmla="*/ 3375519 h 3414000"/>
              <a:gd name="connsiteX5" fmla="*/ 12091660 w 12192000"/>
              <a:gd name="connsiteY5" fmla="*/ 3329430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73012 w 12192000"/>
              <a:gd name="connsiteY22" fmla="*/ 32502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33" fmla="*/ 0 w 12192000"/>
              <a:gd name="connsiteY33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74509 w 12192000"/>
              <a:gd name="connsiteY3" fmla="*/ 3367693 h 3414000"/>
              <a:gd name="connsiteX4" fmla="*/ 12144429 w 12192000"/>
              <a:gd name="connsiteY4" fmla="*/ 3375519 h 3414000"/>
              <a:gd name="connsiteX5" fmla="*/ 12015460 w 12192000"/>
              <a:gd name="connsiteY5" fmla="*/ 3343718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73012 w 12192000"/>
              <a:gd name="connsiteY22" fmla="*/ 32502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33" fmla="*/ 0 w 12192000"/>
              <a:gd name="connsiteY33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74509 w 12192000"/>
              <a:gd name="connsiteY3" fmla="*/ 3367693 h 3414000"/>
              <a:gd name="connsiteX4" fmla="*/ 12096804 w 12192000"/>
              <a:gd name="connsiteY4" fmla="*/ 3337419 h 3414000"/>
              <a:gd name="connsiteX5" fmla="*/ 12015460 w 12192000"/>
              <a:gd name="connsiteY5" fmla="*/ 3343718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73012 w 12192000"/>
              <a:gd name="connsiteY22" fmla="*/ 32502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33" fmla="*/ 0 w 12192000"/>
              <a:gd name="connsiteY33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74509 w 12192000"/>
              <a:gd name="connsiteY3" fmla="*/ 336769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73012 w 12192000"/>
              <a:gd name="connsiteY22" fmla="*/ 32502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33" fmla="*/ 0 w 12192000"/>
              <a:gd name="connsiteY33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73012 w 12192000"/>
              <a:gd name="connsiteY22" fmla="*/ 32502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33" fmla="*/ 0 w 12192000"/>
              <a:gd name="connsiteY33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60312 w 12192000"/>
              <a:gd name="connsiteY22" fmla="*/ 32121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33" fmla="*/ 0 w 12192000"/>
              <a:gd name="connsiteY33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305050 w 12192000"/>
              <a:gd name="connsiteY21" fmla="*/ 3162300 h 3414000"/>
              <a:gd name="connsiteX22" fmla="*/ 2046142 w 12192000"/>
              <a:gd name="connsiteY22" fmla="*/ 3203263 h 3414000"/>
              <a:gd name="connsiteX23" fmla="*/ 1560312 w 12192000"/>
              <a:gd name="connsiteY23" fmla="*/ 3212173 h 3414000"/>
              <a:gd name="connsiteX24" fmla="*/ 1304604 w 12192000"/>
              <a:gd name="connsiteY24" fmla="*/ 3185587 h 3414000"/>
              <a:gd name="connsiteX25" fmla="*/ 1160924 w 12192000"/>
              <a:gd name="connsiteY25" fmla="*/ 3219675 h 3414000"/>
              <a:gd name="connsiteX26" fmla="*/ 909691 w 12192000"/>
              <a:gd name="connsiteY26" fmla="*/ 3216917 h 3414000"/>
              <a:gd name="connsiteX27" fmla="*/ 764022 w 12192000"/>
              <a:gd name="connsiteY27" fmla="*/ 3235844 h 3414000"/>
              <a:gd name="connsiteX28" fmla="*/ 701916 w 12192000"/>
              <a:gd name="connsiteY28" fmla="*/ 3250221 h 3414000"/>
              <a:gd name="connsiteX29" fmla="*/ 408703 w 12192000"/>
              <a:gd name="connsiteY29" fmla="*/ 3323459 h 3414000"/>
              <a:gd name="connsiteX30" fmla="*/ 369867 w 12192000"/>
              <a:gd name="connsiteY30" fmla="*/ 3339093 h 3414000"/>
              <a:gd name="connsiteX31" fmla="*/ 318912 w 12192000"/>
              <a:gd name="connsiteY31" fmla="*/ 3367911 h 3414000"/>
              <a:gd name="connsiteX32" fmla="*/ 119549 w 12192000"/>
              <a:gd name="connsiteY32" fmla="*/ 3404650 h 3414000"/>
              <a:gd name="connsiteX33" fmla="*/ 0 w 12192000"/>
              <a:gd name="connsiteY33" fmla="*/ 3414000 h 3414000"/>
              <a:gd name="connsiteX34" fmla="*/ 0 w 12192000"/>
              <a:gd name="connsiteY34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279650 w 12192000"/>
              <a:gd name="connsiteY21" fmla="*/ 3187700 h 3414000"/>
              <a:gd name="connsiteX22" fmla="*/ 2046142 w 12192000"/>
              <a:gd name="connsiteY22" fmla="*/ 3203263 h 3414000"/>
              <a:gd name="connsiteX23" fmla="*/ 1560312 w 12192000"/>
              <a:gd name="connsiteY23" fmla="*/ 3212173 h 3414000"/>
              <a:gd name="connsiteX24" fmla="*/ 1304604 w 12192000"/>
              <a:gd name="connsiteY24" fmla="*/ 3185587 h 3414000"/>
              <a:gd name="connsiteX25" fmla="*/ 1160924 w 12192000"/>
              <a:gd name="connsiteY25" fmla="*/ 3219675 h 3414000"/>
              <a:gd name="connsiteX26" fmla="*/ 909691 w 12192000"/>
              <a:gd name="connsiteY26" fmla="*/ 3216917 h 3414000"/>
              <a:gd name="connsiteX27" fmla="*/ 764022 w 12192000"/>
              <a:gd name="connsiteY27" fmla="*/ 3235844 h 3414000"/>
              <a:gd name="connsiteX28" fmla="*/ 701916 w 12192000"/>
              <a:gd name="connsiteY28" fmla="*/ 3250221 h 3414000"/>
              <a:gd name="connsiteX29" fmla="*/ 408703 w 12192000"/>
              <a:gd name="connsiteY29" fmla="*/ 3323459 h 3414000"/>
              <a:gd name="connsiteX30" fmla="*/ 369867 w 12192000"/>
              <a:gd name="connsiteY30" fmla="*/ 3339093 h 3414000"/>
              <a:gd name="connsiteX31" fmla="*/ 318912 w 12192000"/>
              <a:gd name="connsiteY31" fmla="*/ 3367911 h 3414000"/>
              <a:gd name="connsiteX32" fmla="*/ 119549 w 12192000"/>
              <a:gd name="connsiteY32" fmla="*/ 3404650 h 3414000"/>
              <a:gd name="connsiteX33" fmla="*/ 0 w 12192000"/>
              <a:gd name="connsiteY33" fmla="*/ 3414000 h 3414000"/>
              <a:gd name="connsiteX34" fmla="*/ 0 w 12192000"/>
              <a:gd name="connsiteY34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279650 w 12192000"/>
              <a:gd name="connsiteY21" fmla="*/ 3187700 h 3414000"/>
              <a:gd name="connsiteX22" fmla="*/ 2046142 w 12192000"/>
              <a:gd name="connsiteY22" fmla="*/ 3203263 h 3414000"/>
              <a:gd name="connsiteX23" fmla="*/ 1873250 w 12192000"/>
              <a:gd name="connsiteY23" fmla="*/ 3162300 h 3414000"/>
              <a:gd name="connsiteX24" fmla="*/ 1560312 w 12192000"/>
              <a:gd name="connsiteY24" fmla="*/ 3212173 h 3414000"/>
              <a:gd name="connsiteX25" fmla="*/ 1304604 w 12192000"/>
              <a:gd name="connsiteY25" fmla="*/ 3185587 h 3414000"/>
              <a:gd name="connsiteX26" fmla="*/ 1160924 w 12192000"/>
              <a:gd name="connsiteY26" fmla="*/ 3219675 h 3414000"/>
              <a:gd name="connsiteX27" fmla="*/ 909691 w 12192000"/>
              <a:gd name="connsiteY27" fmla="*/ 3216917 h 3414000"/>
              <a:gd name="connsiteX28" fmla="*/ 764022 w 12192000"/>
              <a:gd name="connsiteY28" fmla="*/ 3235844 h 3414000"/>
              <a:gd name="connsiteX29" fmla="*/ 701916 w 12192000"/>
              <a:gd name="connsiteY29" fmla="*/ 3250221 h 3414000"/>
              <a:gd name="connsiteX30" fmla="*/ 408703 w 12192000"/>
              <a:gd name="connsiteY30" fmla="*/ 3323459 h 3414000"/>
              <a:gd name="connsiteX31" fmla="*/ 369867 w 12192000"/>
              <a:gd name="connsiteY31" fmla="*/ 3339093 h 3414000"/>
              <a:gd name="connsiteX32" fmla="*/ 318912 w 12192000"/>
              <a:gd name="connsiteY32" fmla="*/ 3367911 h 3414000"/>
              <a:gd name="connsiteX33" fmla="*/ 119549 w 12192000"/>
              <a:gd name="connsiteY33" fmla="*/ 3404650 h 3414000"/>
              <a:gd name="connsiteX34" fmla="*/ 0 w 12192000"/>
              <a:gd name="connsiteY34" fmla="*/ 3414000 h 3414000"/>
              <a:gd name="connsiteX35" fmla="*/ 0 w 12192000"/>
              <a:gd name="connsiteY35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279650 w 12192000"/>
              <a:gd name="connsiteY21" fmla="*/ 3187700 h 3414000"/>
              <a:gd name="connsiteX22" fmla="*/ 2046142 w 12192000"/>
              <a:gd name="connsiteY22" fmla="*/ 3203263 h 3414000"/>
              <a:gd name="connsiteX23" fmla="*/ 1835150 w 12192000"/>
              <a:gd name="connsiteY23" fmla="*/ 3200400 h 3414000"/>
              <a:gd name="connsiteX24" fmla="*/ 1560312 w 12192000"/>
              <a:gd name="connsiteY24" fmla="*/ 3212173 h 3414000"/>
              <a:gd name="connsiteX25" fmla="*/ 1304604 w 12192000"/>
              <a:gd name="connsiteY25" fmla="*/ 3185587 h 3414000"/>
              <a:gd name="connsiteX26" fmla="*/ 1160924 w 12192000"/>
              <a:gd name="connsiteY26" fmla="*/ 3219675 h 3414000"/>
              <a:gd name="connsiteX27" fmla="*/ 909691 w 12192000"/>
              <a:gd name="connsiteY27" fmla="*/ 3216917 h 3414000"/>
              <a:gd name="connsiteX28" fmla="*/ 764022 w 12192000"/>
              <a:gd name="connsiteY28" fmla="*/ 3235844 h 3414000"/>
              <a:gd name="connsiteX29" fmla="*/ 701916 w 12192000"/>
              <a:gd name="connsiteY29" fmla="*/ 3250221 h 3414000"/>
              <a:gd name="connsiteX30" fmla="*/ 408703 w 12192000"/>
              <a:gd name="connsiteY30" fmla="*/ 3323459 h 3414000"/>
              <a:gd name="connsiteX31" fmla="*/ 369867 w 12192000"/>
              <a:gd name="connsiteY31" fmla="*/ 3339093 h 3414000"/>
              <a:gd name="connsiteX32" fmla="*/ 318912 w 12192000"/>
              <a:gd name="connsiteY32" fmla="*/ 3367911 h 3414000"/>
              <a:gd name="connsiteX33" fmla="*/ 119549 w 12192000"/>
              <a:gd name="connsiteY33" fmla="*/ 3404650 h 3414000"/>
              <a:gd name="connsiteX34" fmla="*/ 0 w 12192000"/>
              <a:gd name="connsiteY34" fmla="*/ 3414000 h 3414000"/>
              <a:gd name="connsiteX35" fmla="*/ 0 w 12192000"/>
              <a:gd name="connsiteY35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279650 w 12192000"/>
              <a:gd name="connsiteY21" fmla="*/ 3187700 h 3414000"/>
              <a:gd name="connsiteX22" fmla="*/ 2046142 w 12192000"/>
              <a:gd name="connsiteY22" fmla="*/ 3203263 h 3414000"/>
              <a:gd name="connsiteX23" fmla="*/ 1835150 w 12192000"/>
              <a:gd name="connsiteY23" fmla="*/ 3200400 h 3414000"/>
              <a:gd name="connsiteX24" fmla="*/ 1560312 w 12192000"/>
              <a:gd name="connsiteY24" fmla="*/ 3212173 h 3414000"/>
              <a:gd name="connsiteX25" fmla="*/ 1304604 w 12192000"/>
              <a:gd name="connsiteY25" fmla="*/ 3185587 h 3414000"/>
              <a:gd name="connsiteX26" fmla="*/ 1160924 w 12192000"/>
              <a:gd name="connsiteY26" fmla="*/ 3219675 h 3414000"/>
              <a:gd name="connsiteX27" fmla="*/ 909691 w 12192000"/>
              <a:gd name="connsiteY27" fmla="*/ 3216917 h 3414000"/>
              <a:gd name="connsiteX28" fmla="*/ 764022 w 12192000"/>
              <a:gd name="connsiteY28" fmla="*/ 3235844 h 3414000"/>
              <a:gd name="connsiteX29" fmla="*/ 701916 w 12192000"/>
              <a:gd name="connsiteY29" fmla="*/ 3250221 h 3414000"/>
              <a:gd name="connsiteX30" fmla="*/ 408703 w 12192000"/>
              <a:gd name="connsiteY30" fmla="*/ 3323459 h 3414000"/>
              <a:gd name="connsiteX31" fmla="*/ 369867 w 12192000"/>
              <a:gd name="connsiteY31" fmla="*/ 3339093 h 3414000"/>
              <a:gd name="connsiteX32" fmla="*/ 318912 w 12192000"/>
              <a:gd name="connsiteY32" fmla="*/ 3367911 h 3414000"/>
              <a:gd name="connsiteX33" fmla="*/ 119549 w 12192000"/>
              <a:gd name="connsiteY33" fmla="*/ 3404650 h 3414000"/>
              <a:gd name="connsiteX34" fmla="*/ 0 w 12192000"/>
              <a:gd name="connsiteY34" fmla="*/ 3414000 h 3414000"/>
              <a:gd name="connsiteX35" fmla="*/ 0 w 12192000"/>
              <a:gd name="connsiteY35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724642 w 12192000"/>
              <a:gd name="connsiteY17" fmla="*/ 28379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279650 w 12192000"/>
              <a:gd name="connsiteY21" fmla="*/ 3187700 h 3414000"/>
              <a:gd name="connsiteX22" fmla="*/ 2046142 w 12192000"/>
              <a:gd name="connsiteY22" fmla="*/ 3203263 h 3414000"/>
              <a:gd name="connsiteX23" fmla="*/ 1835150 w 12192000"/>
              <a:gd name="connsiteY23" fmla="*/ 3200400 h 3414000"/>
              <a:gd name="connsiteX24" fmla="*/ 1560312 w 12192000"/>
              <a:gd name="connsiteY24" fmla="*/ 3212173 h 3414000"/>
              <a:gd name="connsiteX25" fmla="*/ 1304604 w 12192000"/>
              <a:gd name="connsiteY25" fmla="*/ 3185587 h 3414000"/>
              <a:gd name="connsiteX26" fmla="*/ 1160924 w 12192000"/>
              <a:gd name="connsiteY26" fmla="*/ 3219675 h 3414000"/>
              <a:gd name="connsiteX27" fmla="*/ 909691 w 12192000"/>
              <a:gd name="connsiteY27" fmla="*/ 3216917 h 3414000"/>
              <a:gd name="connsiteX28" fmla="*/ 764022 w 12192000"/>
              <a:gd name="connsiteY28" fmla="*/ 3235844 h 3414000"/>
              <a:gd name="connsiteX29" fmla="*/ 701916 w 12192000"/>
              <a:gd name="connsiteY29" fmla="*/ 3250221 h 3414000"/>
              <a:gd name="connsiteX30" fmla="*/ 408703 w 12192000"/>
              <a:gd name="connsiteY30" fmla="*/ 3323459 h 3414000"/>
              <a:gd name="connsiteX31" fmla="*/ 369867 w 12192000"/>
              <a:gd name="connsiteY31" fmla="*/ 3339093 h 3414000"/>
              <a:gd name="connsiteX32" fmla="*/ 318912 w 12192000"/>
              <a:gd name="connsiteY32" fmla="*/ 3367911 h 3414000"/>
              <a:gd name="connsiteX33" fmla="*/ 119549 w 12192000"/>
              <a:gd name="connsiteY33" fmla="*/ 3404650 h 3414000"/>
              <a:gd name="connsiteX34" fmla="*/ 0 w 12192000"/>
              <a:gd name="connsiteY34" fmla="*/ 3414000 h 3414000"/>
              <a:gd name="connsiteX35" fmla="*/ 0 w 12192000"/>
              <a:gd name="connsiteY35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724642 w 12192000"/>
              <a:gd name="connsiteY17" fmla="*/ 28379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279650 w 12192000"/>
              <a:gd name="connsiteY21" fmla="*/ 3187700 h 3414000"/>
              <a:gd name="connsiteX22" fmla="*/ 2046142 w 12192000"/>
              <a:gd name="connsiteY22" fmla="*/ 3203263 h 3414000"/>
              <a:gd name="connsiteX23" fmla="*/ 1835150 w 12192000"/>
              <a:gd name="connsiteY23" fmla="*/ 3200400 h 3414000"/>
              <a:gd name="connsiteX24" fmla="*/ 1560312 w 12192000"/>
              <a:gd name="connsiteY24" fmla="*/ 3212173 h 3414000"/>
              <a:gd name="connsiteX25" fmla="*/ 1304604 w 12192000"/>
              <a:gd name="connsiteY25" fmla="*/ 3185587 h 3414000"/>
              <a:gd name="connsiteX26" fmla="*/ 1160924 w 12192000"/>
              <a:gd name="connsiteY26" fmla="*/ 3219675 h 3414000"/>
              <a:gd name="connsiteX27" fmla="*/ 909691 w 12192000"/>
              <a:gd name="connsiteY27" fmla="*/ 3216917 h 3414000"/>
              <a:gd name="connsiteX28" fmla="*/ 764022 w 12192000"/>
              <a:gd name="connsiteY28" fmla="*/ 3235844 h 3414000"/>
              <a:gd name="connsiteX29" fmla="*/ 701916 w 12192000"/>
              <a:gd name="connsiteY29" fmla="*/ 3250221 h 3414000"/>
              <a:gd name="connsiteX30" fmla="*/ 408703 w 12192000"/>
              <a:gd name="connsiteY30" fmla="*/ 3323459 h 3414000"/>
              <a:gd name="connsiteX31" fmla="*/ 369867 w 12192000"/>
              <a:gd name="connsiteY31" fmla="*/ 3339093 h 3414000"/>
              <a:gd name="connsiteX32" fmla="*/ 318912 w 12192000"/>
              <a:gd name="connsiteY32" fmla="*/ 3367911 h 3414000"/>
              <a:gd name="connsiteX33" fmla="*/ 119549 w 12192000"/>
              <a:gd name="connsiteY33" fmla="*/ 3404650 h 3414000"/>
              <a:gd name="connsiteX34" fmla="*/ 0 w 12192000"/>
              <a:gd name="connsiteY34" fmla="*/ 3414000 h 3414000"/>
              <a:gd name="connsiteX35" fmla="*/ 0 w 12192000"/>
              <a:gd name="connsiteY35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343114 w 12192000"/>
              <a:gd name="connsiteY16" fmla="*/ 2798726 h 3414000"/>
              <a:gd name="connsiteX17" fmla="*/ 9724642 w 12192000"/>
              <a:gd name="connsiteY17" fmla="*/ 28379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279650 w 12192000"/>
              <a:gd name="connsiteY21" fmla="*/ 3187700 h 3414000"/>
              <a:gd name="connsiteX22" fmla="*/ 2046142 w 12192000"/>
              <a:gd name="connsiteY22" fmla="*/ 3203263 h 3414000"/>
              <a:gd name="connsiteX23" fmla="*/ 1835150 w 12192000"/>
              <a:gd name="connsiteY23" fmla="*/ 3200400 h 3414000"/>
              <a:gd name="connsiteX24" fmla="*/ 1560312 w 12192000"/>
              <a:gd name="connsiteY24" fmla="*/ 3212173 h 3414000"/>
              <a:gd name="connsiteX25" fmla="*/ 1304604 w 12192000"/>
              <a:gd name="connsiteY25" fmla="*/ 3185587 h 3414000"/>
              <a:gd name="connsiteX26" fmla="*/ 1160924 w 12192000"/>
              <a:gd name="connsiteY26" fmla="*/ 3219675 h 3414000"/>
              <a:gd name="connsiteX27" fmla="*/ 909691 w 12192000"/>
              <a:gd name="connsiteY27" fmla="*/ 3216917 h 3414000"/>
              <a:gd name="connsiteX28" fmla="*/ 764022 w 12192000"/>
              <a:gd name="connsiteY28" fmla="*/ 3235844 h 3414000"/>
              <a:gd name="connsiteX29" fmla="*/ 701916 w 12192000"/>
              <a:gd name="connsiteY29" fmla="*/ 3250221 h 3414000"/>
              <a:gd name="connsiteX30" fmla="*/ 408703 w 12192000"/>
              <a:gd name="connsiteY30" fmla="*/ 3323459 h 3414000"/>
              <a:gd name="connsiteX31" fmla="*/ 369867 w 12192000"/>
              <a:gd name="connsiteY31" fmla="*/ 3339093 h 3414000"/>
              <a:gd name="connsiteX32" fmla="*/ 318912 w 12192000"/>
              <a:gd name="connsiteY32" fmla="*/ 3367911 h 3414000"/>
              <a:gd name="connsiteX33" fmla="*/ 119549 w 12192000"/>
              <a:gd name="connsiteY33" fmla="*/ 3404650 h 3414000"/>
              <a:gd name="connsiteX34" fmla="*/ 0 w 12192000"/>
              <a:gd name="connsiteY34" fmla="*/ 3414000 h 3414000"/>
              <a:gd name="connsiteX35" fmla="*/ 0 w 12192000"/>
              <a:gd name="connsiteY35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44450 w 12192000"/>
              <a:gd name="connsiteY15" fmla="*/ 2833410 h 3414000"/>
              <a:gd name="connsiteX16" fmla="*/ 10343114 w 12192000"/>
              <a:gd name="connsiteY16" fmla="*/ 2798726 h 3414000"/>
              <a:gd name="connsiteX17" fmla="*/ 9724642 w 12192000"/>
              <a:gd name="connsiteY17" fmla="*/ 28379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279650 w 12192000"/>
              <a:gd name="connsiteY21" fmla="*/ 3187700 h 3414000"/>
              <a:gd name="connsiteX22" fmla="*/ 2046142 w 12192000"/>
              <a:gd name="connsiteY22" fmla="*/ 3203263 h 3414000"/>
              <a:gd name="connsiteX23" fmla="*/ 1835150 w 12192000"/>
              <a:gd name="connsiteY23" fmla="*/ 3200400 h 3414000"/>
              <a:gd name="connsiteX24" fmla="*/ 1560312 w 12192000"/>
              <a:gd name="connsiteY24" fmla="*/ 3212173 h 3414000"/>
              <a:gd name="connsiteX25" fmla="*/ 1304604 w 12192000"/>
              <a:gd name="connsiteY25" fmla="*/ 3185587 h 3414000"/>
              <a:gd name="connsiteX26" fmla="*/ 1160924 w 12192000"/>
              <a:gd name="connsiteY26" fmla="*/ 3219675 h 3414000"/>
              <a:gd name="connsiteX27" fmla="*/ 909691 w 12192000"/>
              <a:gd name="connsiteY27" fmla="*/ 3216917 h 3414000"/>
              <a:gd name="connsiteX28" fmla="*/ 764022 w 12192000"/>
              <a:gd name="connsiteY28" fmla="*/ 3235844 h 3414000"/>
              <a:gd name="connsiteX29" fmla="*/ 701916 w 12192000"/>
              <a:gd name="connsiteY29" fmla="*/ 3250221 h 3414000"/>
              <a:gd name="connsiteX30" fmla="*/ 408703 w 12192000"/>
              <a:gd name="connsiteY30" fmla="*/ 3323459 h 3414000"/>
              <a:gd name="connsiteX31" fmla="*/ 369867 w 12192000"/>
              <a:gd name="connsiteY31" fmla="*/ 3339093 h 3414000"/>
              <a:gd name="connsiteX32" fmla="*/ 318912 w 12192000"/>
              <a:gd name="connsiteY32" fmla="*/ 3367911 h 3414000"/>
              <a:gd name="connsiteX33" fmla="*/ 119549 w 12192000"/>
              <a:gd name="connsiteY33" fmla="*/ 3404650 h 3414000"/>
              <a:gd name="connsiteX34" fmla="*/ 0 w 12192000"/>
              <a:gd name="connsiteY34" fmla="*/ 3414000 h 3414000"/>
              <a:gd name="connsiteX35" fmla="*/ 0 w 12192000"/>
              <a:gd name="connsiteY35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44450 w 12192000"/>
              <a:gd name="connsiteY15" fmla="*/ 2833410 h 3414000"/>
              <a:gd name="connsiteX16" fmla="*/ 10343114 w 12192000"/>
              <a:gd name="connsiteY16" fmla="*/ 2798726 h 3414000"/>
              <a:gd name="connsiteX17" fmla="*/ 9724642 w 12192000"/>
              <a:gd name="connsiteY17" fmla="*/ 2837965 h 3414000"/>
              <a:gd name="connsiteX18" fmla="*/ 8039917 w 12192000"/>
              <a:gd name="connsiteY18" fmla="*/ 28340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279650 w 12192000"/>
              <a:gd name="connsiteY21" fmla="*/ 3187700 h 3414000"/>
              <a:gd name="connsiteX22" fmla="*/ 2046142 w 12192000"/>
              <a:gd name="connsiteY22" fmla="*/ 3203263 h 3414000"/>
              <a:gd name="connsiteX23" fmla="*/ 1835150 w 12192000"/>
              <a:gd name="connsiteY23" fmla="*/ 3200400 h 3414000"/>
              <a:gd name="connsiteX24" fmla="*/ 1560312 w 12192000"/>
              <a:gd name="connsiteY24" fmla="*/ 3212173 h 3414000"/>
              <a:gd name="connsiteX25" fmla="*/ 1304604 w 12192000"/>
              <a:gd name="connsiteY25" fmla="*/ 3185587 h 3414000"/>
              <a:gd name="connsiteX26" fmla="*/ 1160924 w 12192000"/>
              <a:gd name="connsiteY26" fmla="*/ 3219675 h 3414000"/>
              <a:gd name="connsiteX27" fmla="*/ 909691 w 12192000"/>
              <a:gd name="connsiteY27" fmla="*/ 3216917 h 3414000"/>
              <a:gd name="connsiteX28" fmla="*/ 764022 w 12192000"/>
              <a:gd name="connsiteY28" fmla="*/ 3235844 h 3414000"/>
              <a:gd name="connsiteX29" fmla="*/ 701916 w 12192000"/>
              <a:gd name="connsiteY29" fmla="*/ 3250221 h 3414000"/>
              <a:gd name="connsiteX30" fmla="*/ 408703 w 12192000"/>
              <a:gd name="connsiteY30" fmla="*/ 3323459 h 3414000"/>
              <a:gd name="connsiteX31" fmla="*/ 369867 w 12192000"/>
              <a:gd name="connsiteY31" fmla="*/ 3339093 h 3414000"/>
              <a:gd name="connsiteX32" fmla="*/ 318912 w 12192000"/>
              <a:gd name="connsiteY32" fmla="*/ 3367911 h 3414000"/>
              <a:gd name="connsiteX33" fmla="*/ 119549 w 12192000"/>
              <a:gd name="connsiteY33" fmla="*/ 3404650 h 3414000"/>
              <a:gd name="connsiteX34" fmla="*/ 0 w 12192000"/>
              <a:gd name="connsiteY34" fmla="*/ 3414000 h 3414000"/>
              <a:gd name="connsiteX35" fmla="*/ 0 w 12192000"/>
              <a:gd name="connsiteY35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44450 w 12192000"/>
              <a:gd name="connsiteY15" fmla="*/ 2833410 h 3414000"/>
              <a:gd name="connsiteX16" fmla="*/ 10343114 w 12192000"/>
              <a:gd name="connsiteY16" fmla="*/ 2798726 h 3414000"/>
              <a:gd name="connsiteX17" fmla="*/ 9724642 w 12192000"/>
              <a:gd name="connsiteY17" fmla="*/ 2837965 h 3414000"/>
              <a:gd name="connsiteX18" fmla="*/ 8039917 w 12192000"/>
              <a:gd name="connsiteY18" fmla="*/ 28340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279650 w 12192000"/>
              <a:gd name="connsiteY21" fmla="*/ 3187700 h 3414000"/>
              <a:gd name="connsiteX22" fmla="*/ 2046142 w 12192000"/>
              <a:gd name="connsiteY22" fmla="*/ 3203263 h 3414000"/>
              <a:gd name="connsiteX23" fmla="*/ 1835150 w 12192000"/>
              <a:gd name="connsiteY23" fmla="*/ 3200400 h 3414000"/>
              <a:gd name="connsiteX24" fmla="*/ 1560312 w 12192000"/>
              <a:gd name="connsiteY24" fmla="*/ 3212173 h 3414000"/>
              <a:gd name="connsiteX25" fmla="*/ 1304604 w 12192000"/>
              <a:gd name="connsiteY25" fmla="*/ 3185587 h 3414000"/>
              <a:gd name="connsiteX26" fmla="*/ 1160924 w 12192000"/>
              <a:gd name="connsiteY26" fmla="*/ 3219675 h 3414000"/>
              <a:gd name="connsiteX27" fmla="*/ 909691 w 12192000"/>
              <a:gd name="connsiteY27" fmla="*/ 3216917 h 3414000"/>
              <a:gd name="connsiteX28" fmla="*/ 764022 w 12192000"/>
              <a:gd name="connsiteY28" fmla="*/ 3235844 h 3414000"/>
              <a:gd name="connsiteX29" fmla="*/ 701916 w 12192000"/>
              <a:gd name="connsiteY29" fmla="*/ 3250221 h 3414000"/>
              <a:gd name="connsiteX30" fmla="*/ 408703 w 12192000"/>
              <a:gd name="connsiteY30" fmla="*/ 3323459 h 3414000"/>
              <a:gd name="connsiteX31" fmla="*/ 369867 w 12192000"/>
              <a:gd name="connsiteY31" fmla="*/ 3339093 h 3414000"/>
              <a:gd name="connsiteX32" fmla="*/ 318912 w 12192000"/>
              <a:gd name="connsiteY32" fmla="*/ 3367911 h 3414000"/>
              <a:gd name="connsiteX33" fmla="*/ 119549 w 12192000"/>
              <a:gd name="connsiteY33" fmla="*/ 3404650 h 3414000"/>
              <a:gd name="connsiteX34" fmla="*/ 0 w 12192000"/>
              <a:gd name="connsiteY34" fmla="*/ 3414000 h 3414000"/>
              <a:gd name="connsiteX35" fmla="*/ 0 w 12192000"/>
              <a:gd name="connsiteY35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1059177 w 12192000"/>
              <a:gd name="connsiteY14" fmla="*/ 2907018 h 3414000"/>
              <a:gd name="connsiteX15" fmla="*/ 10939288 w 12192000"/>
              <a:gd name="connsiteY15" fmla="*/ 2855023 h 3414000"/>
              <a:gd name="connsiteX16" fmla="*/ 10744450 w 12192000"/>
              <a:gd name="connsiteY16" fmla="*/ 2833410 h 3414000"/>
              <a:gd name="connsiteX17" fmla="*/ 10343114 w 12192000"/>
              <a:gd name="connsiteY17" fmla="*/ 2798726 h 3414000"/>
              <a:gd name="connsiteX18" fmla="*/ 9724642 w 12192000"/>
              <a:gd name="connsiteY18" fmla="*/ 2837965 h 3414000"/>
              <a:gd name="connsiteX19" fmla="*/ 8039917 w 12192000"/>
              <a:gd name="connsiteY19" fmla="*/ 2834055 h 3414000"/>
              <a:gd name="connsiteX20" fmla="*/ 6923165 w 12192000"/>
              <a:gd name="connsiteY20" fmla="*/ 2920979 h 3414000"/>
              <a:gd name="connsiteX21" fmla="*/ 3308916 w 12192000"/>
              <a:gd name="connsiteY21" fmla="*/ 3049911 h 3414000"/>
              <a:gd name="connsiteX22" fmla="*/ 2279650 w 12192000"/>
              <a:gd name="connsiteY22" fmla="*/ 3187700 h 3414000"/>
              <a:gd name="connsiteX23" fmla="*/ 2046142 w 12192000"/>
              <a:gd name="connsiteY23" fmla="*/ 3203263 h 3414000"/>
              <a:gd name="connsiteX24" fmla="*/ 1835150 w 12192000"/>
              <a:gd name="connsiteY24" fmla="*/ 3200400 h 3414000"/>
              <a:gd name="connsiteX25" fmla="*/ 1560312 w 12192000"/>
              <a:gd name="connsiteY25" fmla="*/ 3212173 h 3414000"/>
              <a:gd name="connsiteX26" fmla="*/ 1304604 w 12192000"/>
              <a:gd name="connsiteY26" fmla="*/ 3185587 h 3414000"/>
              <a:gd name="connsiteX27" fmla="*/ 1160924 w 12192000"/>
              <a:gd name="connsiteY27" fmla="*/ 3219675 h 3414000"/>
              <a:gd name="connsiteX28" fmla="*/ 909691 w 12192000"/>
              <a:gd name="connsiteY28" fmla="*/ 3216917 h 3414000"/>
              <a:gd name="connsiteX29" fmla="*/ 764022 w 12192000"/>
              <a:gd name="connsiteY29" fmla="*/ 3235844 h 3414000"/>
              <a:gd name="connsiteX30" fmla="*/ 701916 w 12192000"/>
              <a:gd name="connsiteY30" fmla="*/ 3250221 h 3414000"/>
              <a:gd name="connsiteX31" fmla="*/ 408703 w 12192000"/>
              <a:gd name="connsiteY31" fmla="*/ 3323459 h 3414000"/>
              <a:gd name="connsiteX32" fmla="*/ 369867 w 12192000"/>
              <a:gd name="connsiteY32" fmla="*/ 3339093 h 3414000"/>
              <a:gd name="connsiteX33" fmla="*/ 318912 w 12192000"/>
              <a:gd name="connsiteY33" fmla="*/ 3367911 h 3414000"/>
              <a:gd name="connsiteX34" fmla="*/ 119549 w 12192000"/>
              <a:gd name="connsiteY34" fmla="*/ 3404650 h 3414000"/>
              <a:gd name="connsiteX35" fmla="*/ 0 w 12192000"/>
              <a:gd name="connsiteY35" fmla="*/ 3414000 h 3414000"/>
              <a:gd name="connsiteX36" fmla="*/ 0 w 12192000"/>
              <a:gd name="connsiteY36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1053220 w 12192000"/>
              <a:gd name="connsiteY14" fmla="*/ 2918932 h 3414000"/>
              <a:gd name="connsiteX15" fmla="*/ 10939288 w 12192000"/>
              <a:gd name="connsiteY15" fmla="*/ 2855023 h 3414000"/>
              <a:gd name="connsiteX16" fmla="*/ 10744450 w 12192000"/>
              <a:gd name="connsiteY16" fmla="*/ 2833410 h 3414000"/>
              <a:gd name="connsiteX17" fmla="*/ 10343114 w 12192000"/>
              <a:gd name="connsiteY17" fmla="*/ 2798726 h 3414000"/>
              <a:gd name="connsiteX18" fmla="*/ 9724642 w 12192000"/>
              <a:gd name="connsiteY18" fmla="*/ 2837965 h 3414000"/>
              <a:gd name="connsiteX19" fmla="*/ 8039917 w 12192000"/>
              <a:gd name="connsiteY19" fmla="*/ 2834055 h 3414000"/>
              <a:gd name="connsiteX20" fmla="*/ 6923165 w 12192000"/>
              <a:gd name="connsiteY20" fmla="*/ 2920979 h 3414000"/>
              <a:gd name="connsiteX21" fmla="*/ 3308916 w 12192000"/>
              <a:gd name="connsiteY21" fmla="*/ 3049911 h 3414000"/>
              <a:gd name="connsiteX22" fmla="*/ 2279650 w 12192000"/>
              <a:gd name="connsiteY22" fmla="*/ 3187700 h 3414000"/>
              <a:gd name="connsiteX23" fmla="*/ 2046142 w 12192000"/>
              <a:gd name="connsiteY23" fmla="*/ 3203263 h 3414000"/>
              <a:gd name="connsiteX24" fmla="*/ 1835150 w 12192000"/>
              <a:gd name="connsiteY24" fmla="*/ 3200400 h 3414000"/>
              <a:gd name="connsiteX25" fmla="*/ 1560312 w 12192000"/>
              <a:gd name="connsiteY25" fmla="*/ 3212173 h 3414000"/>
              <a:gd name="connsiteX26" fmla="*/ 1304604 w 12192000"/>
              <a:gd name="connsiteY26" fmla="*/ 3185587 h 3414000"/>
              <a:gd name="connsiteX27" fmla="*/ 1160924 w 12192000"/>
              <a:gd name="connsiteY27" fmla="*/ 3219675 h 3414000"/>
              <a:gd name="connsiteX28" fmla="*/ 909691 w 12192000"/>
              <a:gd name="connsiteY28" fmla="*/ 3216917 h 3414000"/>
              <a:gd name="connsiteX29" fmla="*/ 764022 w 12192000"/>
              <a:gd name="connsiteY29" fmla="*/ 3235844 h 3414000"/>
              <a:gd name="connsiteX30" fmla="*/ 701916 w 12192000"/>
              <a:gd name="connsiteY30" fmla="*/ 3250221 h 3414000"/>
              <a:gd name="connsiteX31" fmla="*/ 408703 w 12192000"/>
              <a:gd name="connsiteY31" fmla="*/ 3323459 h 3414000"/>
              <a:gd name="connsiteX32" fmla="*/ 369867 w 12192000"/>
              <a:gd name="connsiteY32" fmla="*/ 3339093 h 3414000"/>
              <a:gd name="connsiteX33" fmla="*/ 318912 w 12192000"/>
              <a:gd name="connsiteY33" fmla="*/ 3367911 h 3414000"/>
              <a:gd name="connsiteX34" fmla="*/ 119549 w 12192000"/>
              <a:gd name="connsiteY34" fmla="*/ 3404650 h 3414000"/>
              <a:gd name="connsiteX35" fmla="*/ 0 w 12192000"/>
              <a:gd name="connsiteY35" fmla="*/ 3414000 h 3414000"/>
              <a:gd name="connsiteX36" fmla="*/ 0 w 12192000"/>
              <a:gd name="connsiteY36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1053220 w 12192000"/>
              <a:gd name="connsiteY14" fmla="*/ 2918932 h 3414000"/>
              <a:gd name="connsiteX15" fmla="*/ 10939288 w 12192000"/>
              <a:gd name="connsiteY15" fmla="*/ 2855023 h 3414000"/>
              <a:gd name="connsiteX16" fmla="*/ 10744450 w 12192000"/>
              <a:gd name="connsiteY16" fmla="*/ 2833410 h 3414000"/>
              <a:gd name="connsiteX17" fmla="*/ 10343114 w 12192000"/>
              <a:gd name="connsiteY17" fmla="*/ 2798726 h 3414000"/>
              <a:gd name="connsiteX18" fmla="*/ 9724642 w 12192000"/>
              <a:gd name="connsiteY18" fmla="*/ 2837965 h 3414000"/>
              <a:gd name="connsiteX19" fmla="*/ 8039917 w 12192000"/>
              <a:gd name="connsiteY19" fmla="*/ 2834055 h 3414000"/>
              <a:gd name="connsiteX20" fmla="*/ 6923165 w 12192000"/>
              <a:gd name="connsiteY20" fmla="*/ 2920979 h 3414000"/>
              <a:gd name="connsiteX21" fmla="*/ 3308916 w 12192000"/>
              <a:gd name="connsiteY21" fmla="*/ 3049911 h 3414000"/>
              <a:gd name="connsiteX22" fmla="*/ 2279650 w 12192000"/>
              <a:gd name="connsiteY22" fmla="*/ 3187700 h 3414000"/>
              <a:gd name="connsiteX23" fmla="*/ 2046142 w 12192000"/>
              <a:gd name="connsiteY23" fmla="*/ 3203263 h 3414000"/>
              <a:gd name="connsiteX24" fmla="*/ 1835150 w 12192000"/>
              <a:gd name="connsiteY24" fmla="*/ 3200400 h 3414000"/>
              <a:gd name="connsiteX25" fmla="*/ 1560312 w 12192000"/>
              <a:gd name="connsiteY25" fmla="*/ 3212173 h 3414000"/>
              <a:gd name="connsiteX26" fmla="*/ 1304604 w 12192000"/>
              <a:gd name="connsiteY26" fmla="*/ 3185587 h 3414000"/>
              <a:gd name="connsiteX27" fmla="*/ 1160924 w 12192000"/>
              <a:gd name="connsiteY27" fmla="*/ 3219675 h 3414000"/>
              <a:gd name="connsiteX28" fmla="*/ 909691 w 12192000"/>
              <a:gd name="connsiteY28" fmla="*/ 3216917 h 3414000"/>
              <a:gd name="connsiteX29" fmla="*/ 764022 w 12192000"/>
              <a:gd name="connsiteY29" fmla="*/ 3235844 h 3414000"/>
              <a:gd name="connsiteX30" fmla="*/ 701916 w 12192000"/>
              <a:gd name="connsiteY30" fmla="*/ 3250221 h 3414000"/>
              <a:gd name="connsiteX31" fmla="*/ 408703 w 12192000"/>
              <a:gd name="connsiteY31" fmla="*/ 3323459 h 3414000"/>
              <a:gd name="connsiteX32" fmla="*/ 369867 w 12192000"/>
              <a:gd name="connsiteY32" fmla="*/ 3339093 h 3414000"/>
              <a:gd name="connsiteX33" fmla="*/ 318912 w 12192000"/>
              <a:gd name="connsiteY33" fmla="*/ 3367911 h 3414000"/>
              <a:gd name="connsiteX34" fmla="*/ 119549 w 12192000"/>
              <a:gd name="connsiteY34" fmla="*/ 3404650 h 3414000"/>
              <a:gd name="connsiteX35" fmla="*/ 0 w 12192000"/>
              <a:gd name="connsiteY35" fmla="*/ 3414000 h 3414000"/>
              <a:gd name="connsiteX36" fmla="*/ 0 w 12192000"/>
              <a:gd name="connsiteY36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85543 w 12192000"/>
              <a:gd name="connsiteY13" fmla="*/ 3085728 h 3414000"/>
              <a:gd name="connsiteX14" fmla="*/ 11200090 w 12192000"/>
              <a:gd name="connsiteY14" fmla="*/ 3038291 h 3414000"/>
              <a:gd name="connsiteX15" fmla="*/ 11053220 w 12192000"/>
              <a:gd name="connsiteY15" fmla="*/ 2918932 h 3414000"/>
              <a:gd name="connsiteX16" fmla="*/ 10939288 w 12192000"/>
              <a:gd name="connsiteY16" fmla="*/ 2855023 h 3414000"/>
              <a:gd name="connsiteX17" fmla="*/ 10744450 w 12192000"/>
              <a:gd name="connsiteY17" fmla="*/ 2833410 h 3414000"/>
              <a:gd name="connsiteX18" fmla="*/ 10343114 w 12192000"/>
              <a:gd name="connsiteY18" fmla="*/ 2798726 h 3414000"/>
              <a:gd name="connsiteX19" fmla="*/ 9724642 w 12192000"/>
              <a:gd name="connsiteY19" fmla="*/ 2837965 h 3414000"/>
              <a:gd name="connsiteX20" fmla="*/ 8039917 w 12192000"/>
              <a:gd name="connsiteY20" fmla="*/ 2834055 h 3414000"/>
              <a:gd name="connsiteX21" fmla="*/ 6923165 w 12192000"/>
              <a:gd name="connsiteY21" fmla="*/ 2920979 h 3414000"/>
              <a:gd name="connsiteX22" fmla="*/ 3308916 w 12192000"/>
              <a:gd name="connsiteY22" fmla="*/ 3049911 h 3414000"/>
              <a:gd name="connsiteX23" fmla="*/ 2279650 w 12192000"/>
              <a:gd name="connsiteY23" fmla="*/ 3187700 h 3414000"/>
              <a:gd name="connsiteX24" fmla="*/ 2046142 w 12192000"/>
              <a:gd name="connsiteY24" fmla="*/ 3203263 h 3414000"/>
              <a:gd name="connsiteX25" fmla="*/ 1835150 w 12192000"/>
              <a:gd name="connsiteY25" fmla="*/ 3200400 h 3414000"/>
              <a:gd name="connsiteX26" fmla="*/ 1560312 w 12192000"/>
              <a:gd name="connsiteY26" fmla="*/ 3212173 h 3414000"/>
              <a:gd name="connsiteX27" fmla="*/ 1304604 w 12192000"/>
              <a:gd name="connsiteY27" fmla="*/ 3185587 h 3414000"/>
              <a:gd name="connsiteX28" fmla="*/ 1160924 w 12192000"/>
              <a:gd name="connsiteY28" fmla="*/ 3219675 h 3414000"/>
              <a:gd name="connsiteX29" fmla="*/ 909691 w 12192000"/>
              <a:gd name="connsiteY29" fmla="*/ 3216917 h 3414000"/>
              <a:gd name="connsiteX30" fmla="*/ 764022 w 12192000"/>
              <a:gd name="connsiteY30" fmla="*/ 3235844 h 3414000"/>
              <a:gd name="connsiteX31" fmla="*/ 701916 w 12192000"/>
              <a:gd name="connsiteY31" fmla="*/ 3250221 h 3414000"/>
              <a:gd name="connsiteX32" fmla="*/ 408703 w 12192000"/>
              <a:gd name="connsiteY32" fmla="*/ 3323459 h 3414000"/>
              <a:gd name="connsiteX33" fmla="*/ 369867 w 12192000"/>
              <a:gd name="connsiteY33" fmla="*/ 3339093 h 3414000"/>
              <a:gd name="connsiteX34" fmla="*/ 318912 w 12192000"/>
              <a:gd name="connsiteY34" fmla="*/ 3367911 h 3414000"/>
              <a:gd name="connsiteX35" fmla="*/ 119549 w 12192000"/>
              <a:gd name="connsiteY35" fmla="*/ 3404650 h 3414000"/>
              <a:gd name="connsiteX36" fmla="*/ 0 w 12192000"/>
              <a:gd name="connsiteY36" fmla="*/ 3414000 h 3414000"/>
              <a:gd name="connsiteX37" fmla="*/ 0 w 12192000"/>
              <a:gd name="connsiteY37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55758 w 12192000"/>
              <a:gd name="connsiteY13" fmla="*/ 3091685 h 3414000"/>
              <a:gd name="connsiteX14" fmla="*/ 11200090 w 12192000"/>
              <a:gd name="connsiteY14" fmla="*/ 3038291 h 3414000"/>
              <a:gd name="connsiteX15" fmla="*/ 11053220 w 12192000"/>
              <a:gd name="connsiteY15" fmla="*/ 2918932 h 3414000"/>
              <a:gd name="connsiteX16" fmla="*/ 10939288 w 12192000"/>
              <a:gd name="connsiteY16" fmla="*/ 2855023 h 3414000"/>
              <a:gd name="connsiteX17" fmla="*/ 10744450 w 12192000"/>
              <a:gd name="connsiteY17" fmla="*/ 2833410 h 3414000"/>
              <a:gd name="connsiteX18" fmla="*/ 10343114 w 12192000"/>
              <a:gd name="connsiteY18" fmla="*/ 2798726 h 3414000"/>
              <a:gd name="connsiteX19" fmla="*/ 9724642 w 12192000"/>
              <a:gd name="connsiteY19" fmla="*/ 2837965 h 3414000"/>
              <a:gd name="connsiteX20" fmla="*/ 8039917 w 12192000"/>
              <a:gd name="connsiteY20" fmla="*/ 2834055 h 3414000"/>
              <a:gd name="connsiteX21" fmla="*/ 6923165 w 12192000"/>
              <a:gd name="connsiteY21" fmla="*/ 2920979 h 3414000"/>
              <a:gd name="connsiteX22" fmla="*/ 3308916 w 12192000"/>
              <a:gd name="connsiteY22" fmla="*/ 3049911 h 3414000"/>
              <a:gd name="connsiteX23" fmla="*/ 2279650 w 12192000"/>
              <a:gd name="connsiteY23" fmla="*/ 3187700 h 3414000"/>
              <a:gd name="connsiteX24" fmla="*/ 2046142 w 12192000"/>
              <a:gd name="connsiteY24" fmla="*/ 3203263 h 3414000"/>
              <a:gd name="connsiteX25" fmla="*/ 1835150 w 12192000"/>
              <a:gd name="connsiteY25" fmla="*/ 3200400 h 3414000"/>
              <a:gd name="connsiteX26" fmla="*/ 1560312 w 12192000"/>
              <a:gd name="connsiteY26" fmla="*/ 3212173 h 3414000"/>
              <a:gd name="connsiteX27" fmla="*/ 1304604 w 12192000"/>
              <a:gd name="connsiteY27" fmla="*/ 3185587 h 3414000"/>
              <a:gd name="connsiteX28" fmla="*/ 1160924 w 12192000"/>
              <a:gd name="connsiteY28" fmla="*/ 3219675 h 3414000"/>
              <a:gd name="connsiteX29" fmla="*/ 909691 w 12192000"/>
              <a:gd name="connsiteY29" fmla="*/ 3216917 h 3414000"/>
              <a:gd name="connsiteX30" fmla="*/ 764022 w 12192000"/>
              <a:gd name="connsiteY30" fmla="*/ 3235844 h 3414000"/>
              <a:gd name="connsiteX31" fmla="*/ 701916 w 12192000"/>
              <a:gd name="connsiteY31" fmla="*/ 3250221 h 3414000"/>
              <a:gd name="connsiteX32" fmla="*/ 408703 w 12192000"/>
              <a:gd name="connsiteY32" fmla="*/ 3323459 h 3414000"/>
              <a:gd name="connsiteX33" fmla="*/ 369867 w 12192000"/>
              <a:gd name="connsiteY33" fmla="*/ 3339093 h 3414000"/>
              <a:gd name="connsiteX34" fmla="*/ 318912 w 12192000"/>
              <a:gd name="connsiteY34" fmla="*/ 3367911 h 3414000"/>
              <a:gd name="connsiteX35" fmla="*/ 119549 w 12192000"/>
              <a:gd name="connsiteY35" fmla="*/ 3404650 h 3414000"/>
              <a:gd name="connsiteX36" fmla="*/ 0 w 12192000"/>
              <a:gd name="connsiteY36" fmla="*/ 3414000 h 3414000"/>
              <a:gd name="connsiteX37" fmla="*/ 0 w 12192000"/>
              <a:gd name="connsiteY37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55758 w 12192000"/>
              <a:gd name="connsiteY13" fmla="*/ 3091685 h 3414000"/>
              <a:gd name="connsiteX14" fmla="*/ 11200090 w 12192000"/>
              <a:gd name="connsiteY14" fmla="*/ 3038291 h 3414000"/>
              <a:gd name="connsiteX15" fmla="*/ 11053220 w 12192000"/>
              <a:gd name="connsiteY15" fmla="*/ 2918932 h 3414000"/>
              <a:gd name="connsiteX16" fmla="*/ 10939288 w 12192000"/>
              <a:gd name="connsiteY16" fmla="*/ 2855023 h 3414000"/>
              <a:gd name="connsiteX17" fmla="*/ 10744450 w 12192000"/>
              <a:gd name="connsiteY17" fmla="*/ 2833410 h 3414000"/>
              <a:gd name="connsiteX18" fmla="*/ 10343114 w 12192000"/>
              <a:gd name="connsiteY18" fmla="*/ 2798726 h 3414000"/>
              <a:gd name="connsiteX19" fmla="*/ 10112013 w 12192000"/>
              <a:gd name="connsiteY19" fmla="*/ 2847448 h 3414000"/>
              <a:gd name="connsiteX20" fmla="*/ 9724642 w 12192000"/>
              <a:gd name="connsiteY20" fmla="*/ 2837965 h 3414000"/>
              <a:gd name="connsiteX21" fmla="*/ 8039917 w 12192000"/>
              <a:gd name="connsiteY21" fmla="*/ 2834055 h 3414000"/>
              <a:gd name="connsiteX22" fmla="*/ 6923165 w 12192000"/>
              <a:gd name="connsiteY22" fmla="*/ 2920979 h 3414000"/>
              <a:gd name="connsiteX23" fmla="*/ 3308916 w 12192000"/>
              <a:gd name="connsiteY23" fmla="*/ 3049911 h 3414000"/>
              <a:gd name="connsiteX24" fmla="*/ 2279650 w 12192000"/>
              <a:gd name="connsiteY24" fmla="*/ 3187700 h 3414000"/>
              <a:gd name="connsiteX25" fmla="*/ 2046142 w 12192000"/>
              <a:gd name="connsiteY25" fmla="*/ 3203263 h 3414000"/>
              <a:gd name="connsiteX26" fmla="*/ 1835150 w 12192000"/>
              <a:gd name="connsiteY26" fmla="*/ 3200400 h 3414000"/>
              <a:gd name="connsiteX27" fmla="*/ 1560312 w 12192000"/>
              <a:gd name="connsiteY27" fmla="*/ 3212173 h 3414000"/>
              <a:gd name="connsiteX28" fmla="*/ 1304604 w 12192000"/>
              <a:gd name="connsiteY28" fmla="*/ 3185587 h 3414000"/>
              <a:gd name="connsiteX29" fmla="*/ 1160924 w 12192000"/>
              <a:gd name="connsiteY29" fmla="*/ 3219675 h 3414000"/>
              <a:gd name="connsiteX30" fmla="*/ 909691 w 12192000"/>
              <a:gd name="connsiteY30" fmla="*/ 3216917 h 3414000"/>
              <a:gd name="connsiteX31" fmla="*/ 764022 w 12192000"/>
              <a:gd name="connsiteY31" fmla="*/ 3235844 h 3414000"/>
              <a:gd name="connsiteX32" fmla="*/ 701916 w 12192000"/>
              <a:gd name="connsiteY32" fmla="*/ 3250221 h 3414000"/>
              <a:gd name="connsiteX33" fmla="*/ 408703 w 12192000"/>
              <a:gd name="connsiteY33" fmla="*/ 3323459 h 3414000"/>
              <a:gd name="connsiteX34" fmla="*/ 369867 w 12192000"/>
              <a:gd name="connsiteY34" fmla="*/ 3339093 h 3414000"/>
              <a:gd name="connsiteX35" fmla="*/ 318912 w 12192000"/>
              <a:gd name="connsiteY35" fmla="*/ 3367911 h 3414000"/>
              <a:gd name="connsiteX36" fmla="*/ 119549 w 12192000"/>
              <a:gd name="connsiteY36" fmla="*/ 3404650 h 3414000"/>
              <a:gd name="connsiteX37" fmla="*/ 0 w 12192000"/>
              <a:gd name="connsiteY37" fmla="*/ 3414000 h 3414000"/>
              <a:gd name="connsiteX38" fmla="*/ 0 w 12192000"/>
              <a:gd name="connsiteY38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55758 w 12192000"/>
              <a:gd name="connsiteY13" fmla="*/ 3091685 h 3414000"/>
              <a:gd name="connsiteX14" fmla="*/ 11200090 w 12192000"/>
              <a:gd name="connsiteY14" fmla="*/ 3038291 h 3414000"/>
              <a:gd name="connsiteX15" fmla="*/ 11053220 w 12192000"/>
              <a:gd name="connsiteY15" fmla="*/ 2918932 h 3414000"/>
              <a:gd name="connsiteX16" fmla="*/ 10939288 w 12192000"/>
              <a:gd name="connsiteY16" fmla="*/ 2855023 h 3414000"/>
              <a:gd name="connsiteX17" fmla="*/ 10744450 w 12192000"/>
              <a:gd name="connsiteY17" fmla="*/ 2833410 h 3414000"/>
              <a:gd name="connsiteX18" fmla="*/ 10343114 w 12192000"/>
              <a:gd name="connsiteY18" fmla="*/ 2798726 h 3414000"/>
              <a:gd name="connsiteX19" fmla="*/ 10094142 w 12192000"/>
              <a:gd name="connsiteY19" fmla="*/ 2817663 h 3414000"/>
              <a:gd name="connsiteX20" fmla="*/ 9724642 w 12192000"/>
              <a:gd name="connsiteY20" fmla="*/ 2837965 h 3414000"/>
              <a:gd name="connsiteX21" fmla="*/ 8039917 w 12192000"/>
              <a:gd name="connsiteY21" fmla="*/ 2834055 h 3414000"/>
              <a:gd name="connsiteX22" fmla="*/ 6923165 w 12192000"/>
              <a:gd name="connsiteY22" fmla="*/ 2920979 h 3414000"/>
              <a:gd name="connsiteX23" fmla="*/ 3308916 w 12192000"/>
              <a:gd name="connsiteY23" fmla="*/ 3049911 h 3414000"/>
              <a:gd name="connsiteX24" fmla="*/ 2279650 w 12192000"/>
              <a:gd name="connsiteY24" fmla="*/ 3187700 h 3414000"/>
              <a:gd name="connsiteX25" fmla="*/ 2046142 w 12192000"/>
              <a:gd name="connsiteY25" fmla="*/ 3203263 h 3414000"/>
              <a:gd name="connsiteX26" fmla="*/ 1835150 w 12192000"/>
              <a:gd name="connsiteY26" fmla="*/ 3200400 h 3414000"/>
              <a:gd name="connsiteX27" fmla="*/ 1560312 w 12192000"/>
              <a:gd name="connsiteY27" fmla="*/ 3212173 h 3414000"/>
              <a:gd name="connsiteX28" fmla="*/ 1304604 w 12192000"/>
              <a:gd name="connsiteY28" fmla="*/ 3185587 h 3414000"/>
              <a:gd name="connsiteX29" fmla="*/ 1160924 w 12192000"/>
              <a:gd name="connsiteY29" fmla="*/ 3219675 h 3414000"/>
              <a:gd name="connsiteX30" fmla="*/ 909691 w 12192000"/>
              <a:gd name="connsiteY30" fmla="*/ 3216917 h 3414000"/>
              <a:gd name="connsiteX31" fmla="*/ 764022 w 12192000"/>
              <a:gd name="connsiteY31" fmla="*/ 3235844 h 3414000"/>
              <a:gd name="connsiteX32" fmla="*/ 701916 w 12192000"/>
              <a:gd name="connsiteY32" fmla="*/ 3250221 h 3414000"/>
              <a:gd name="connsiteX33" fmla="*/ 408703 w 12192000"/>
              <a:gd name="connsiteY33" fmla="*/ 3323459 h 3414000"/>
              <a:gd name="connsiteX34" fmla="*/ 369867 w 12192000"/>
              <a:gd name="connsiteY34" fmla="*/ 3339093 h 3414000"/>
              <a:gd name="connsiteX35" fmla="*/ 318912 w 12192000"/>
              <a:gd name="connsiteY35" fmla="*/ 3367911 h 3414000"/>
              <a:gd name="connsiteX36" fmla="*/ 119549 w 12192000"/>
              <a:gd name="connsiteY36" fmla="*/ 3404650 h 3414000"/>
              <a:gd name="connsiteX37" fmla="*/ 0 w 12192000"/>
              <a:gd name="connsiteY37" fmla="*/ 3414000 h 3414000"/>
              <a:gd name="connsiteX38" fmla="*/ 0 w 12192000"/>
              <a:gd name="connsiteY38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55758 w 12192000"/>
              <a:gd name="connsiteY13" fmla="*/ 3091685 h 3414000"/>
              <a:gd name="connsiteX14" fmla="*/ 11200090 w 12192000"/>
              <a:gd name="connsiteY14" fmla="*/ 3038291 h 3414000"/>
              <a:gd name="connsiteX15" fmla="*/ 11053220 w 12192000"/>
              <a:gd name="connsiteY15" fmla="*/ 2918932 h 3414000"/>
              <a:gd name="connsiteX16" fmla="*/ 10939288 w 12192000"/>
              <a:gd name="connsiteY16" fmla="*/ 2855023 h 3414000"/>
              <a:gd name="connsiteX17" fmla="*/ 10744450 w 12192000"/>
              <a:gd name="connsiteY17" fmla="*/ 2833410 h 3414000"/>
              <a:gd name="connsiteX18" fmla="*/ 10343114 w 12192000"/>
              <a:gd name="connsiteY18" fmla="*/ 2798726 h 3414000"/>
              <a:gd name="connsiteX19" fmla="*/ 10094142 w 12192000"/>
              <a:gd name="connsiteY19" fmla="*/ 2817663 h 3414000"/>
              <a:gd name="connsiteX20" fmla="*/ 9724642 w 12192000"/>
              <a:gd name="connsiteY20" fmla="*/ 2837965 h 3414000"/>
              <a:gd name="connsiteX21" fmla="*/ 8039917 w 12192000"/>
              <a:gd name="connsiteY21" fmla="*/ 2834055 h 3414000"/>
              <a:gd name="connsiteX22" fmla="*/ 6923165 w 12192000"/>
              <a:gd name="connsiteY22" fmla="*/ 2920979 h 3414000"/>
              <a:gd name="connsiteX23" fmla="*/ 3308916 w 12192000"/>
              <a:gd name="connsiteY23" fmla="*/ 3049911 h 3414000"/>
              <a:gd name="connsiteX24" fmla="*/ 2279650 w 12192000"/>
              <a:gd name="connsiteY24" fmla="*/ 3187700 h 3414000"/>
              <a:gd name="connsiteX25" fmla="*/ 2046142 w 12192000"/>
              <a:gd name="connsiteY25" fmla="*/ 3203263 h 3414000"/>
              <a:gd name="connsiteX26" fmla="*/ 1835150 w 12192000"/>
              <a:gd name="connsiteY26" fmla="*/ 3200400 h 3414000"/>
              <a:gd name="connsiteX27" fmla="*/ 1560312 w 12192000"/>
              <a:gd name="connsiteY27" fmla="*/ 3212173 h 3414000"/>
              <a:gd name="connsiteX28" fmla="*/ 1304604 w 12192000"/>
              <a:gd name="connsiteY28" fmla="*/ 3185587 h 3414000"/>
              <a:gd name="connsiteX29" fmla="*/ 1160924 w 12192000"/>
              <a:gd name="connsiteY29" fmla="*/ 3219675 h 3414000"/>
              <a:gd name="connsiteX30" fmla="*/ 909691 w 12192000"/>
              <a:gd name="connsiteY30" fmla="*/ 3216917 h 3414000"/>
              <a:gd name="connsiteX31" fmla="*/ 764022 w 12192000"/>
              <a:gd name="connsiteY31" fmla="*/ 3235844 h 3414000"/>
              <a:gd name="connsiteX32" fmla="*/ 701916 w 12192000"/>
              <a:gd name="connsiteY32" fmla="*/ 3250221 h 3414000"/>
              <a:gd name="connsiteX33" fmla="*/ 408703 w 12192000"/>
              <a:gd name="connsiteY33" fmla="*/ 3323459 h 3414000"/>
              <a:gd name="connsiteX34" fmla="*/ 369867 w 12192000"/>
              <a:gd name="connsiteY34" fmla="*/ 3339093 h 3414000"/>
              <a:gd name="connsiteX35" fmla="*/ 318912 w 12192000"/>
              <a:gd name="connsiteY35" fmla="*/ 3367911 h 3414000"/>
              <a:gd name="connsiteX36" fmla="*/ 119549 w 12192000"/>
              <a:gd name="connsiteY36" fmla="*/ 3404650 h 3414000"/>
              <a:gd name="connsiteX37" fmla="*/ 0 w 12192000"/>
              <a:gd name="connsiteY37" fmla="*/ 3414000 h 3414000"/>
              <a:gd name="connsiteX38" fmla="*/ 0 w 12192000"/>
              <a:gd name="connsiteY38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55758 w 12192000"/>
              <a:gd name="connsiteY13" fmla="*/ 3091685 h 3414000"/>
              <a:gd name="connsiteX14" fmla="*/ 11200090 w 12192000"/>
              <a:gd name="connsiteY14" fmla="*/ 3038291 h 3414000"/>
              <a:gd name="connsiteX15" fmla="*/ 11053220 w 12192000"/>
              <a:gd name="connsiteY15" fmla="*/ 2918932 h 3414000"/>
              <a:gd name="connsiteX16" fmla="*/ 10939288 w 12192000"/>
              <a:gd name="connsiteY16" fmla="*/ 2855023 h 3414000"/>
              <a:gd name="connsiteX17" fmla="*/ 10744450 w 12192000"/>
              <a:gd name="connsiteY17" fmla="*/ 2833410 h 3414000"/>
              <a:gd name="connsiteX18" fmla="*/ 10343114 w 12192000"/>
              <a:gd name="connsiteY18" fmla="*/ 2798726 h 3414000"/>
              <a:gd name="connsiteX19" fmla="*/ 10082228 w 12192000"/>
              <a:gd name="connsiteY19" fmla="*/ 2811706 h 3414000"/>
              <a:gd name="connsiteX20" fmla="*/ 9724642 w 12192000"/>
              <a:gd name="connsiteY20" fmla="*/ 2837965 h 3414000"/>
              <a:gd name="connsiteX21" fmla="*/ 8039917 w 12192000"/>
              <a:gd name="connsiteY21" fmla="*/ 2834055 h 3414000"/>
              <a:gd name="connsiteX22" fmla="*/ 6923165 w 12192000"/>
              <a:gd name="connsiteY22" fmla="*/ 2920979 h 3414000"/>
              <a:gd name="connsiteX23" fmla="*/ 3308916 w 12192000"/>
              <a:gd name="connsiteY23" fmla="*/ 3049911 h 3414000"/>
              <a:gd name="connsiteX24" fmla="*/ 2279650 w 12192000"/>
              <a:gd name="connsiteY24" fmla="*/ 3187700 h 3414000"/>
              <a:gd name="connsiteX25" fmla="*/ 2046142 w 12192000"/>
              <a:gd name="connsiteY25" fmla="*/ 3203263 h 3414000"/>
              <a:gd name="connsiteX26" fmla="*/ 1835150 w 12192000"/>
              <a:gd name="connsiteY26" fmla="*/ 3200400 h 3414000"/>
              <a:gd name="connsiteX27" fmla="*/ 1560312 w 12192000"/>
              <a:gd name="connsiteY27" fmla="*/ 3212173 h 3414000"/>
              <a:gd name="connsiteX28" fmla="*/ 1304604 w 12192000"/>
              <a:gd name="connsiteY28" fmla="*/ 3185587 h 3414000"/>
              <a:gd name="connsiteX29" fmla="*/ 1160924 w 12192000"/>
              <a:gd name="connsiteY29" fmla="*/ 3219675 h 3414000"/>
              <a:gd name="connsiteX30" fmla="*/ 909691 w 12192000"/>
              <a:gd name="connsiteY30" fmla="*/ 3216917 h 3414000"/>
              <a:gd name="connsiteX31" fmla="*/ 764022 w 12192000"/>
              <a:gd name="connsiteY31" fmla="*/ 3235844 h 3414000"/>
              <a:gd name="connsiteX32" fmla="*/ 701916 w 12192000"/>
              <a:gd name="connsiteY32" fmla="*/ 3250221 h 3414000"/>
              <a:gd name="connsiteX33" fmla="*/ 408703 w 12192000"/>
              <a:gd name="connsiteY33" fmla="*/ 3323459 h 3414000"/>
              <a:gd name="connsiteX34" fmla="*/ 369867 w 12192000"/>
              <a:gd name="connsiteY34" fmla="*/ 3339093 h 3414000"/>
              <a:gd name="connsiteX35" fmla="*/ 318912 w 12192000"/>
              <a:gd name="connsiteY35" fmla="*/ 3367911 h 3414000"/>
              <a:gd name="connsiteX36" fmla="*/ 119549 w 12192000"/>
              <a:gd name="connsiteY36" fmla="*/ 3404650 h 3414000"/>
              <a:gd name="connsiteX37" fmla="*/ 0 w 12192000"/>
              <a:gd name="connsiteY37" fmla="*/ 3414000 h 3414000"/>
              <a:gd name="connsiteX38" fmla="*/ 0 w 12192000"/>
              <a:gd name="connsiteY38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55758 w 12192000"/>
              <a:gd name="connsiteY13" fmla="*/ 3091685 h 3414000"/>
              <a:gd name="connsiteX14" fmla="*/ 11200090 w 12192000"/>
              <a:gd name="connsiteY14" fmla="*/ 3038291 h 3414000"/>
              <a:gd name="connsiteX15" fmla="*/ 11053220 w 12192000"/>
              <a:gd name="connsiteY15" fmla="*/ 2918932 h 3414000"/>
              <a:gd name="connsiteX16" fmla="*/ 10939288 w 12192000"/>
              <a:gd name="connsiteY16" fmla="*/ 2855023 h 3414000"/>
              <a:gd name="connsiteX17" fmla="*/ 10744450 w 12192000"/>
              <a:gd name="connsiteY17" fmla="*/ 2833410 h 3414000"/>
              <a:gd name="connsiteX18" fmla="*/ 10343114 w 12192000"/>
              <a:gd name="connsiteY18" fmla="*/ 2798726 h 3414000"/>
              <a:gd name="connsiteX19" fmla="*/ 10082228 w 12192000"/>
              <a:gd name="connsiteY19" fmla="*/ 2811706 h 3414000"/>
              <a:gd name="connsiteX20" fmla="*/ 9724642 w 12192000"/>
              <a:gd name="connsiteY20" fmla="*/ 2837965 h 3414000"/>
              <a:gd name="connsiteX21" fmla="*/ 8039917 w 12192000"/>
              <a:gd name="connsiteY21" fmla="*/ 2834055 h 3414000"/>
              <a:gd name="connsiteX22" fmla="*/ 6923165 w 12192000"/>
              <a:gd name="connsiteY22" fmla="*/ 2920979 h 3414000"/>
              <a:gd name="connsiteX23" fmla="*/ 3308916 w 12192000"/>
              <a:gd name="connsiteY23" fmla="*/ 3049911 h 3414000"/>
              <a:gd name="connsiteX24" fmla="*/ 2279650 w 12192000"/>
              <a:gd name="connsiteY24" fmla="*/ 3187700 h 3414000"/>
              <a:gd name="connsiteX25" fmla="*/ 2046142 w 12192000"/>
              <a:gd name="connsiteY25" fmla="*/ 3203263 h 3414000"/>
              <a:gd name="connsiteX26" fmla="*/ 1835150 w 12192000"/>
              <a:gd name="connsiteY26" fmla="*/ 3200400 h 3414000"/>
              <a:gd name="connsiteX27" fmla="*/ 1560312 w 12192000"/>
              <a:gd name="connsiteY27" fmla="*/ 3212173 h 3414000"/>
              <a:gd name="connsiteX28" fmla="*/ 1304604 w 12192000"/>
              <a:gd name="connsiteY28" fmla="*/ 3185587 h 3414000"/>
              <a:gd name="connsiteX29" fmla="*/ 1160924 w 12192000"/>
              <a:gd name="connsiteY29" fmla="*/ 3219675 h 3414000"/>
              <a:gd name="connsiteX30" fmla="*/ 909691 w 12192000"/>
              <a:gd name="connsiteY30" fmla="*/ 3216917 h 3414000"/>
              <a:gd name="connsiteX31" fmla="*/ 764022 w 12192000"/>
              <a:gd name="connsiteY31" fmla="*/ 3235844 h 3414000"/>
              <a:gd name="connsiteX32" fmla="*/ 701916 w 12192000"/>
              <a:gd name="connsiteY32" fmla="*/ 3250221 h 3414000"/>
              <a:gd name="connsiteX33" fmla="*/ 408703 w 12192000"/>
              <a:gd name="connsiteY33" fmla="*/ 3323459 h 3414000"/>
              <a:gd name="connsiteX34" fmla="*/ 369867 w 12192000"/>
              <a:gd name="connsiteY34" fmla="*/ 3339093 h 3414000"/>
              <a:gd name="connsiteX35" fmla="*/ 318912 w 12192000"/>
              <a:gd name="connsiteY35" fmla="*/ 3367911 h 3414000"/>
              <a:gd name="connsiteX36" fmla="*/ 119549 w 12192000"/>
              <a:gd name="connsiteY36" fmla="*/ 3404650 h 3414000"/>
              <a:gd name="connsiteX37" fmla="*/ 0 w 12192000"/>
              <a:gd name="connsiteY37" fmla="*/ 3414000 h 3414000"/>
              <a:gd name="connsiteX38" fmla="*/ 0 w 12192000"/>
              <a:gd name="connsiteY38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55758 w 12192000"/>
              <a:gd name="connsiteY13" fmla="*/ 3091685 h 3414000"/>
              <a:gd name="connsiteX14" fmla="*/ 11200090 w 12192000"/>
              <a:gd name="connsiteY14" fmla="*/ 3038291 h 3414000"/>
              <a:gd name="connsiteX15" fmla="*/ 11053220 w 12192000"/>
              <a:gd name="connsiteY15" fmla="*/ 2918932 h 3414000"/>
              <a:gd name="connsiteX16" fmla="*/ 10939288 w 12192000"/>
              <a:gd name="connsiteY16" fmla="*/ 2855023 h 3414000"/>
              <a:gd name="connsiteX17" fmla="*/ 10744450 w 12192000"/>
              <a:gd name="connsiteY17" fmla="*/ 2833410 h 3414000"/>
              <a:gd name="connsiteX18" fmla="*/ 10343114 w 12192000"/>
              <a:gd name="connsiteY18" fmla="*/ 2798726 h 3414000"/>
              <a:gd name="connsiteX19" fmla="*/ 10082228 w 12192000"/>
              <a:gd name="connsiteY19" fmla="*/ 2811706 h 3414000"/>
              <a:gd name="connsiteX20" fmla="*/ 9724642 w 12192000"/>
              <a:gd name="connsiteY20" fmla="*/ 2837965 h 3414000"/>
              <a:gd name="connsiteX21" fmla="*/ 8039917 w 12192000"/>
              <a:gd name="connsiteY21" fmla="*/ 2834055 h 3414000"/>
              <a:gd name="connsiteX22" fmla="*/ 6923165 w 12192000"/>
              <a:gd name="connsiteY22" fmla="*/ 2920979 h 3414000"/>
              <a:gd name="connsiteX23" fmla="*/ 3308916 w 12192000"/>
              <a:gd name="connsiteY23" fmla="*/ 3049911 h 3414000"/>
              <a:gd name="connsiteX24" fmla="*/ 2279650 w 12192000"/>
              <a:gd name="connsiteY24" fmla="*/ 3187700 h 3414000"/>
              <a:gd name="connsiteX25" fmla="*/ 2046142 w 12192000"/>
              <a:gd name="connsiteY25" fmla="*/ 3203263 h 3414000"/>
              <a:gd name="connsiteX26" fmla="*/ 1835150 w 12192000"/>
              <a:gd name="connsiteY26" fmla="*/ 3200400 h 3414000"/>
              <a:gd name="connsiteX27" fmla="*/ 1560312 w 12192000"/>
              <a:gd name="connsiteY27" fmla="*/ 3212173 h 3414000"/>
              <a:gd name="connsiteX28" fmla="*/ 1304604 w 12192000"/>
              <a:gd name="connsiteY28" fmla="*/ 3185587 h 3414000"/>
              <a:gd name="connsiteX29" fmla="*/ 1160924 w 12192000"/>
              <a:gd name="connsiteY29" fmla="*/ 3219675 h 3414000"/>
              <a:gd name="connsiteX30" fmla="*/ 909691 w 12192000"/>
              <a:gd name="connsiteY30" fmla="*/ 3216917 h 3414000"/>
              <a:gd name="connsiteX31" fmla="*/ 764022 w 12192000"/>
              <a:gd name="connsiteY31" fmla="*/ 3235844 h 3414000"/>
              <a:gd name="connsiteX32" fmla="*/ 701916 w 12192000"/>
              <a:gd name="connsiteY32" fmla="*/ 3250221 h 3414000"/>
              <a:gd name="connsiteX33" fmla="*/ 408703 w 12192000"/>
              <a:gd name="connsiteY33" fmla="*/ 3323459 h 3414000"/>
              <a:gd name="connsiteX34" fmla="*/ 369867 w 12192000"/>
              <a:gd name="connsiteY34" fmla="*/ 3339093 h 3414000"/>
              <a:gd name="connsiteX35" fmla="*/ 318912 w 12192000"/>
              <a:gd name="connsiteY35" fmla="*/ 3367911 h 3414000"/>
              <a:gd name="connsiteX36" fmla="*/ 119549 w 12192000"/>
              <a:gd name="connsiteY36" fmla="*/ 3404650 h 3414000"/>
              <a:gd name="connsiteX37" fmla="*/ 0 w 12192000"/>
              <a:gd name="connsiteY37" fmla="*/ 3414000 h 3414000"/>
              <a:gd name="connsiteX38" fmla="*/ 0 w 12192000"/>
              <a:gd name="connsiteY38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55758 w 12192000"/>
              <a:gd name="connsiteY13" fmla="*/ 3091685 h 3414000"/>
              <a:gd name="connsiteX14" fmla="*/ 11200090 w 12192000"/>
              <a:gd name="connsiteY14" fmla="*/ 3038291 h 3414000"/>
              <a:gd name="connsiteX15" fmla="*/ 11053220 w 12192000"/>
              <a:gd name="connsiteY15" fmla="*/ 2918932 h 3414000"/>
              <a:gd name="connsiteX16" fmla="*/ 10939288 w 12192000"/>
              <a:gd name="connsiteY16" fmla="*/ 2855023 h 3414000"/>
              <a:gd name="connsiteX17" fmla="*/ 10744450 w 12192000"/>
              <a:gd name="connsiteY17" fmla="*/ 2833410 h 3414000"/>
              <a:gd name="connsiteX18" fmla="*/ 10343114 w 12192000"/>
              <a:gd name="connsiteY18" fmla="*/ 2798726 h 3414000"/>
              <a:gd name="connsiteX19" fmla="*/ 10082228 w 12192000"/>
              <a:gd name="connsiteY19" fmla="*/ 2811706 h 3414000"/>
              <a:gd name="connsiteX20" fmla="*/ 9724642 w 12192000"/>
              <a:gd name="connsiteY20" fmla="*/ 2837965 h 3414000"/>
              <a:gd name="connsiteX21" fmla="*/ 8039917 w 12192000"/>
              <a:gd name="connsiteY21" fmla="*/ 2834055 h 3414000"/>
              <a:gd name="connsiteX22" fmla="*/ 6923165 w 12192000"/>
              <a:gd name="connsiteY22" fmla="*/ 2920979 h 3414000"/>
              <a:gd name="connsiteX23" fmla="*/ 3308916 w 12192000"/>
              <a:gd name="connsiteY23" fmla="*/ 3049911 h 3414000"/>
              <a:gd name="connsiteX24" fmla="*/ 2279650 w 12192000"/>
              <a:gd name="connsiteY24" fmla="*/ 3187700 h 3414000"/>
              <a:gd name="connsiteX25" fmla="*/ 2046142 w 12192000"/>
              <a:gd name="connsiteY25" fmla="*/ 3203263 h 3414000"/>
              <a:gd name="connsiteX26" fmla="*/ 1835150 w 12192000"/>
              <a:gd name="connsiteY26" fmla="*/ 3200400 h 3414000"/>
              <a:gd name="connsiteX27" fmla="*/ 1560312 w 12192000"/>
              <a:gd name="connsiteY27" fmla="*/ 3212173 h 3414000"/>
              <a:gd name="connsiteX28" fmla="*/ 1304604 w 12192000"/>
              <a:gd name="connsiteY28" fmla="*/ 3185587 h 3414000"/>
              <a:gd name="connsiteX29" fmla="*/ 1160924 w 12192000"/>
              <a:gd name="connsiteY29" fmla="*/ 3219675 h 3414000"/>
              <a:gd name="connsiteX30" fmla="*/ 909691 w 12192000"/>
              <a:gd name="connsiteY30" fmla="*/ 3216917 h 3414000"/>
              <a:gd name="connsiteX31" fmla="*/ 764022 w 12192000"/>
              <a:gd name="connsiteY31" fmla="*/ 3235844 h 3414000"/>
              <a:gd name="connsiteX32" fmla="*/ 701916 w 12192000"/>
              <a:gd name="connsiteY32" fmla="*/ 3250221 h 3414000"/>
              <a:gd name="connsiteX33" fmla="*/ 408703 w 12192000"/>
              <a:gd name="connsiteY33" fmla="*/ 3323459 h 3414000"/>
              <a:gd name="connsiteX34" fmla="*/ 369867 w 12192000"/>
              <a:gd name="connsiteY34" fmla="*/ 3339093 h 3414000"/>
              <a:gd name="connsiteX35" fmla="*/ 318912 w 12192000"/>
              <a:gd name="connsiteY35" fmla="*/ 3367911 h 3414000"/>
              <a:gd name="connsiteX36" fmla="*/ 119549 w 12192000"/>
              <a:gd name="connsiteY36" fmla="*/ 3404650 h 3414000"/>
              <a:gd name="connsiteX37" fmla="*/ 0 w 12192000"/>
              <a:gd name="connsiteY37" fmla="*/ 3414000 h 3414000"/>
              <a:gd name="connsiteX38" fmla="*/ 0 w 12192000"/>
              <a:gd name="connsiteY38" fmla="*/ 0 h 341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2192000" h="3414000">
                <a:moveTo>
                  <a:pt x="0" y="0"/>
                </a:moveTo>
                <a:lnTo>
                  <a:pt x="12192000" y="0"/>
                </a:lnTo>
                <a:lnTo>
                  <a:pt x="12192000" y="3363677"/>
                </a:lnTo>
                <a:lnTo>
                  <a:pt x="12141171" y="3348643"/>
                </a:lnTo>
                <a:cubicBezTo>
                  <a:pt x="12130340" y="3352656"/>
                  <a:pt x="12120137" y="3342208"/>
                  <a:pt x="12096804" y="3337419"/>
                </a:cubicBezTo>
                <a:cubicBezTo>
                  <a:pt x="12073471" y="3332630"/>
                  <a:pt x="12025984" y="3353421"/>
                  <a:pt x="12001172" y="3319906"/>
                </a:cubicBezTo>
                <a:cubicBezTo>
                  <a:pt x="11931984" y="3317322"/>
                  <a:pt x="11987030" y="3316977"/>
                  <a:pt x="11929171" y="3326226"/>
                </a:cubicBezTo>
                <a:cubicBezTo>
                  <a:pt x="11931062" y="3332410"/>
                  <a:pt x="11821861" y="3285262"/>
                  <a:pt x="11820782" y="3289139"/>
                </a:cubicBezTo>
                <a:lnTo>
                  <a:pt x="11760586" y="3251827"/>
                </a:lnTo>
                <a:cubicBezTo>
                  <a:pt x="11725035" y="3246909"/>
                  <a:pt x="11677570" y="3253905"/>
                  <a:pt x="11653933" y="3237073"/>
                </a:cubicBezTo>
                <a:cubicBezTo>
                  <a:pt x="11648284" y="3237361"/>
                  <a:pt x="11597503" y="3198993"/>
                  <a:pt x="11577355" y="3211512"/>
                </a:cubicBezTo>
                <a:cubicBezTo>
                  <a:pt x="11529762" y="3203503"/>
                  <a:pt x="11537361" y="3169633"/>
                  <a:pt x="11462173" y="3157413"/>
                </a:cubicBezTo>
                <a:cubicBezTo>
                  <a:pt x="11410782" y="3145332"/>
                  <a:pt x="11394963" y="3124923"/>
                  <a:pt x="11336983" y="3096805"/>
                </a:cubicBezTo>
                <a:cubicBezTo>
                  <a:pt x="11307545" y="3084857"/>
                  <a:pt x="11278574" y="3101437"/>
                  <a:pt x="11255758" y="3091685"/>
                </a:cubicBezTo>
                <a:cubicBezTo>
                  <a:pt x="11232943" y="3081933"/>
                  <a:pt x="11238810" y="3066090"/>
                  <a:pt x="11200090" y="3038291"/>
                </a:cubicBezTo>
                <a:cubicBezTo>
                  <a:pt x="11153789" y="3006660"/>
                  <a:pt x="11084773" y="2967348"/>
                  <a:pt x="11053220" y="2918932"/>
                </a:cubicBezTo>
                <a:cubicBezTo>
                  <a:pt x="11009753" y="2888387"/>
                  <a:pt x="10991742" y="2867291"/>
                  <a:pt x="10939288" y="2855023"/>
                </a:cubicBezTo>
                <a:cubicBezTo>
                  <a:pt x="10775958" y="2834655"/>
                  <a:pt x="10755286" y="2847290"/>
                  <a:pt x="10744450" y="2833410"/>
                </a:cubicBezTo>
                <a:cubicBezTo>
                  <a:pt x="10732967" y="2835610"/>
                  <a:pt x="10488076" y="2783584"/>
                  <a:pt x="10343114" y="2798726"/>
                </a:cubicBezTo>
                <a:cubicBezTo>
                  <a:pt x="10237708" y="2801066"/>
                  <a:pt x="10137651" y="2840908"/>
                  <a:pt x="10082228" y="2811706"/>
                </a:cubicBezTo>
                <a:cubicBezTo>
                  <a:pt x="10002977" y="2836117"/>
                  <a:pt x="10065027" y="2834240"/>
                  <a:pt x="9724642" y="2837965"/>
                </a:cubicBezTo>
                <a:cubicBezTo>
                  <a:pt x="9384257" y="2841690"/>
                  <a:pt x="8208254" y="2743821"/>
                  <a:pt x="8039917" y="2834055"/>
                </a:cubicBezTo>
                <a:cubicBezTo>
                  <a:pt x="7683020" y="2867979"/>
                  <a:pt x="7380768" y="2943417"/>
                  <a:pt x="6923165" y="2920979"/>
                </a:cubicBezTo>
                <a:cubicBezTo>
                  <a:pt x="5970797" y="2826377"/>
                  <a:pt x="4381148" y="3024063"/>
                  <a:pt x="3308916" y="3049911"/>
                </a:cubicBezTo>
                <a:cubicBezTo>
                  <a:pt x="2539230" y="3090131"/>
                  <a:pt x="2490112" y="3162141"/>
                  <a:pt x="2279650" y="3187700"/>
                </a:cubicBezTo>
                <a:cubicBezTo>
                  <a:pt x="2069188" y="3213259"/>
                  <a:pt x="2113875" y="3207496"/>
                  <a:pt x="2046142" y="3203263"/>
                </a:cubicBezTo>
                <a:cubicBezTo>
                  <a:pt x="1978409" y="3199030"/>
                  <a:pt x="1916122" y="3198915"/>
                  <a:pt x="1835150" y="3200400"/>
                </a:cubicBezTo>
                <a:cubicBezTo>
                  <a:pt x="1728778" y="3151085"/>
                  <a:pt x="1655086" y="3208292"/>
                  <a:pt x="1560312" y="3212173"/>
                </a:cubicBezTo>
                <a:cubicBezTo>
                  <a:pt x="1488788" y="3201117"/>
                  <a:pt x="1381396" y="3228826"/>
                  <a:pt x="1304604" y="3185587"/>
                </a:cubicBezTo>
                <a:cubicBezTo>
                  <a:pt x="1214758" y="3240983"/>
                  <a:pt x="1240861" y="3204815"/>
                  <a:pt x="1160924" y="3219675"/>
                </a:cubicBezTo>
                <a:cubicBezTo>
                  <a:pt x="1120940" y="3215838"/>
                  <a:pt x="1029088" y="3185515"/>
                  <a:pt x="909691" y="3216917"/>
                </a:cubicBezTo>
                <a:cubicBezTo>
                  <a:pt x="894584" y="3261614"/>
                  <a:pt x="794971" y="3221232"/>
                  <a:pt x="764022" y="3235844"/>
                </a:cubicBezTo>
                <a:cubicBezTo>
                  <a:pt x="713144" y="3261930"/>
                  <a:pt x="769147" y="3237497"/>
                  <a:pt x="701916" y="3250221"/>
                </a:cubicBezTo>
                <a:cubicBezTo>
                  <a:pt x="644189" y="3215026"/>
                  <a:pt x="469866" y="3373155"/>
                  <a:pt x="408703" y="3323459"/>
                </a:cubicBezTo>
                <a:cubicBezTo>
                  <a:pt x="401506" y="3343302"/>
                  <a:pt x="389128" y="3337529"/>
                  <a:pt x="369867" y="3339093"/>
                </a:cubicBezTo>
                <a:cubicBezTo>
                  <a:pt x="365490" y="3372373"/>
                  <a:pt x="330308" y="3346613"/>
                  <a:pt x="318912" y="3367911"/>
                </a:cubicBezTo>
                <a:cubicBezTo>
                  <a:pt x="256532" y="3381125"/>
                  <a:pt x="186613" y="3396059"/>
                  <a:pt x="119549" y="3404650"/>
                </a:cubicBezTo>
                <a:lnTo>
                  <a:pt x="0" y="3414000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6F29E3-4806-7D83-F4DF-005654D6E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707" y="496608"/>
            <a:ext cx="9484658" cy="8118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i="0">
                <a:effectLst/>
              </a:rPr>
              <a:t>Game play Images</a:t>
            </a:r>
          </a:p>
        </p:txBody>
      </p:sp>
      <p:sp>
        <p:nvSpPr>
          <p:cNvPr id="42" name="Freeform: Shape 35">
            <a:extLst>
              <a:ext uri="{FF2B5EF4-FFF2-40B4-BE49-F238E27FC236}">
                <a16:creationId xmlns:a16="http://schemas.microsoft.com/office/drawing/2014/main" id="{B0E1A1AC-EF07-4431-B59B-BD97DC048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31158" y="1598654"/>
            <a:ext cx="8352430" cy="254785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 descr="A screen shot of a game&#10;&#10;Description automatically generated with low confidence">
            <a:extLst>
              <a:ext uri="{FF2B5EF4-FFF2-40B4-BE49-F238E27FC236}">
                <a16:creationId xmlns:a16="http://schemas.microsoft.com/office/drawing/2014/main" id="{DADBE76A-8650-0E7F-CBC9-5D1B860FE6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38"/>
          <a:stretch/>
        </p:blipFill>
        <p:spPr>
          <a:xfrm>
            <a:off x="2292443" y="1768799"/>
            <a:ext cx="2201594" cy="2195892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CC2929A9-67EF-6430-0745-5416DC586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970" y="1768791"/>
            <a:ext cx="2253984" cy="2195892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 with medium confidence">
            <a:extLst>
              <a:ext uri="{FF2B5EF4-FFF2-40B4-BE49-F238E27FC236}">
                <a16:creationId xmlns:a16="http://schemas.microsoft.com/office/drawing/2014/main" id="{95C6E43E-FCBD-1245-47EB-018D525D2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4142" y="1768782"/>
            <a:ext cx="2201596" cy="21958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87930E-AF59-01C9-768C-00E47FF0D784}"/>
              </a:ext>
            </a:extLst>
          </p:cNvPr>
          <p:cNvSpPr txBox="1"/>
          <p:nvPr/>
        </p:nvSpPr>
        <p:spPr>
          <a:xfrm>
            <a:off x="1362635" y="4316634"/>
            <a:ext cx="9466730" cy="1935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Link to play snake game online:</a:t>
            </a:r>
            <a:endParaRPr lang="en-US" sz="2000" dirty="0">
              <a:hlinkClick r:id="rId5"/>
            </a:endParaRPr>
          </a:p>
          <a:p>
            <a:pPr marL="114300"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hlinkClick r:id="rId5"/>
              </a:rPr>
              <a:t>https://apatel19-stack.github.io/CSC2463/2463_Final_project/index.html</a:t>
            </a:r>
            <a:endParaRPr lang="en-US" sz="2000" dirty="0"/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6913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58F53-E6EA-1CEC-F0E5-7C5FC951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i="0" dirty="0">
                <a:effectLst/>
              </a:rPr>
              <a:t>Arduino setup images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electronic engineering, electronics, electrical wiring, circuit component&#10;&#10;Description automatically generated">
            <a:extLst>
              <a:ext uri="{FF2B5EF4-FFF2-40B4-BE49-F238E27FC236}">
                <a16:creationId xmlns:a16="http://schemas.microsoft.com/office/drawing/2014/main" id="{F2AFC8DC-D9E0-5571-3664-E4E67DF31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845" y="2283014"/>
            <a:ext cx="2230529" cy="3965386"/>
          </a:xfrm>
          <a:prstGeom prst="rect">
            <a:avLst/>
          </a:prstGeom>
        </p:spPr>
      </p:pic>
      <p:pic>
        <p:nvPicPr>
          <p:cNvPr id="6" name="Picture 5" descr="A picture containing electronics, electronic engineering, circuit component, electronic component&#10;&#10;Description automatically generated">
            <a:extLst>
              <a:ext uri="{FF2B5EF4-FFF2-40B4-BE49-F238E27FC236}">
                <a16:creationId xmlns:a16="http://schemas.microsoft.com/office/drawing/2014/main" id="{FC5DD5CD-3039-F273-965C-CE831EBAD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107" y="2686652"/>
            <a:ext cx="5614416" cy="315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D4FE8-C0BB-0A28-2362-1DCA3295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Video</a:t>
            </a:r>
            <a:endParaRPr lang="en-US" dirty="0"/>
          </a:p>
        </p:txBody>
      </p:sp>
      <p:pic>
        <p:nvPicPr>
          <p:cNvPr id="8" name="Online Media 7" title="final assignment">
            <a:hlinkClick r:id="" action="ppaction://media"/>
            <a:extLst>
              <a:ext uri="{FF2B5EF4-FFF2-40B4-BE49-F238E27FC236}">
                <a16:creationId xmlns:a16="http://schemas.microsoft.com/office/drawing/2014/main" id="{C556587F-F1CA-44D4-E465-239060E83BC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45519" y="1825625"/>
            <a:ext cx="7700962" cy="435133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B1C5BC-90DD-D7B7-8FB9-CD0B27149432}"/>
              </a:ext>
            </a:extLst>
          </p:cNvPr>
          <p:cNvSpPr txBox="1">
            <a:spLocks/>
          </p:cNvSpPr>
          <p:nvPr/>
        </p:nvSpPr>
        <p:spPr>
          <a:xfrm>
            <a:off x="3099581" y="6311900"/>
            <a:ext cx="5992837" cy="4441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74151"/>
                </a:solidFill>
                <a:latin typeface="Söhne"/>
              </a:rPr>
              <a:t>Link: </a:t>
            </a:r>
            <a:r>
              <a:rPr lang="en-US" dirty="0">
                <a:solidFill>
                  <a:srgbClr val="374151"/>
                </a:solidFill>
                <a:latin typeface="Söhne"/>
                <a:hlinkClick r:id="rId4"/>
              </a:rPr>
              <a:t>https://youtu.be/hYR_HB24Qjg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3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22E94-55FE-5417-FADD-720C1555A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Circuit For Arduino 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D9E274-2DB0-FB53-B401-0363DDC1C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402101"/>
            <a:ext cx="6780700" cy="405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65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69F77-DF34-EEFB-77E6-C0962E2A0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1" i="0">
                <a:effectLst/>
                <a:latin typeface="Söhne"/>
              </a:rPr>
              <a:t>Future Development</a:t>
            </a:r>
            <a:endParaRPr lang="en-US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5301D-A28D-E189-68BE-B77FFF1D6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Add levels which will has obstacle wall inside the canvas  </a:t>
            </a:r>
          </a:p>
          <a:p>
            <a:r>
              <a:rPr lang="en-US" sz="2200" dirty="0"/>
              <a:t>Improve music quality</a:t>
            </a:r>
          </a:p>
          <a:p>
            <a:r>
              <a:rPr lang="en-US" sz="2200" dirty="0"/>
              <a:t>Improve snake graphics and add motion graphic in background </a:t>
            </a:r>
          </a:p>
        </p:txBody>
      </p:sp>
      <p:pic>
        <p:nvPicPr>
          <p:cNvPr id="5" name="Picture 4" descr="Arrows pointing up">
            <a:extLst>
              <a:ext uri="{FF2B5EF4-FFF2-40B4-BE49-F238E27FC236}">
                <a16:creationId xmlns:a16="http://schemas.microsoft.com/office/drawing/2014/main" id="{F042E816-E414-900F-5CF7-3B9E49E0F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17588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llery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360</Words>
  <Application>Microsoft Office PowerPoint</Application>
  <PresentationFormat>Widescreen</PresentationFormat>
  <Paragraphs>29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Gill Sans MT</vt:lpstr>
      <vt:lpstr>Söhne</vt:lpstr>
      <vt:lpstr>Office Theme</vt:lpstr>
      <vt:lpstr>Gallery</vt:lpstr>
      <vt:lpstr> Snake Game</vt:lpstr>
      <vt:lpstr>Project Outline</vt:lpstr>
      <vt:lpstr>Description </vt:lpstr>
      <vt:lpstr>Hardware and Software Components</vt:lpstr>
      <vt:lpstr>Game play Images</vt:lpstr>
      <vt:lpstr>Arduino setup images</vt:lpstr>
      <vt:lpstr>Video</vt:lpstr>
      <vt:lpstr>Circuit For Arduino </vt:lpstr>
      <vt:lpstr>Future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Snake Game Built Using Arduino, P5, and Tone.js</dc:title>
  <dc:creator>Ansha Patel</dc:creator>
  <cp:lastModifiedBy>Ansha Patel</cp:lastModifiedBy>
  <cp:revision>9</cp:revision>
  <dcterms:created xsi:type="dcterms:W3CDTF">2023-05-12T19:24:48Z</dcterms:created>
  <dcterms:modified xsi:type="dcterms:W3CDTF">2023-05-12T20:55:12Z</dcterms:modified>
</cp:coreProperties>
</file>