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6E25-4765-9858-3B6E-97267948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20AAA-D934-C15F-7231-4887D3E6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85B8-1164-5A24-79D9-F0B4E62A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4134-B325-60D5-61F4-5C22158C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CBFAF-439D-3BE5-3511-135649CE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63BB-8547-25D8-E411-0D85914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4888A-2198-1324-EC29-92BD6D234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1881-7EF0-6665-33B0-A94A1AD4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4622-C89D-6605-8E3D-20D0F9A7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A3ED-6145-4989-23FB-0603D315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E92A-9E54-3A1B-0D6A-3FC8C485A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3FA49-366C-EB0D-575D-387A537C2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8B10-A7CE-BA76-2816-2D2D307D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E1A8-493B-593D-BA31-47481599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5D7D-EEA6-8774-403E-50E22B7B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2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08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5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68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9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2DD5-0E92-2510-8CCB-C7B7AE22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01D-B044-D5F2-6A04-729BAA98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63B9-9F24-089A-11B7-675B739B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8F0E-DD8C-A450-6E1B-2C7D76F3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8FE3-839C-4E6A-EEC7-0600A3E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5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28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70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687-995E-A144-346B-330BCA09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4397-917F-4512-8793-1B177122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6258-D6A4-1F39-75A7-044A6B2F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F0D0-D694-4C7B-BC37-82A60FF3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1496-E646-2B45-F920-7AC0E2AE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D5C-B9D5-F05D-5A3A-8D76A888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C023-58F1-983B-0D54-0D4940335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66B0-1CB1-B492-D705-5F2E02F8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A91D-5C0A-CD31-AD78-4AD256D1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3F3EB-36E0-9B7C-ABBE-BE5D0C6C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13F4B-D225-903F-A17E-80397E4E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C3EC-565B-93EE-5C73-A729CDB9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3EA22-3854-4022-F267-65A5586E3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8E5C8-21A8-5F60-B05B-BDDCC142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7D928-D24C-8240-7C60-AE073703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DEDFE-CED9-F6BF-5126-3AA53D65E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53C48-E6E2-23C7-FEC1-9C27EB6D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2215D-0478-0F7C-EE38-16EF54C4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054B6-4E9B-B6C6-0D5D-0CB7A152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F097-7567-EF7C-B992-982683E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53273-2DA3-A5CC-CC38-D6359361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ADF6-8240-B784-7753-1075A1F9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E6777-EA0E-5026-4A6E-99334B6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BEB83-5113-7F5C-B442-336B8D0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1E127-4BEA-7BCC-092A-4490E3F5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0832-A82B-B255-8B67-5C9F56E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302-0224-9BA7-847A-1C7AD9E2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D747-F38E-99FD-0404-498F50D0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0A3E2-FA19-285B-7F11-F54873D48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070F8-2EB1-5997-0942-790B6C6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990D-E835-62D5-6D22-239F37A5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4338C-6029-1C09-A6A0-F0C65E4F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36A7-B2A3-5125-349A-D834B3B0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6EA34-FA98-3536-CCE5-53D3976F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CC285-5739-9EB6-2DD3-E96D32E6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FFE5-A9B2-0BFB-B368-30FBC4F8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CFB0-32D4-E0E0-BE12-BAE0A9AB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D1DBC-2016-8A4D-53CE-233FC82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99A76-91F4-3CF4-5D16-9837C094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6D1-B131-B603-4A30-A5FC81CB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D67A-CCBC-ECAD-1112-ED1527771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635C-D4BF-CF66-252A-B0DE3EAC2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45D1-8AD9-3CDD-A568-61404E8A5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6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our-video-link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YR_HB24Qjg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506B-D7FF-52C1-A61F-C44E618E1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1" i="0" dirty="0">
                <a:solidFill>
                  <a:srgbClr val="111827"/>
                </a:solidFill>
                <a:effectLst/>
                <a:latin typeface="Söhne"/>
              </a:rPr>
              <a:t>Snake Game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06F39F-F6F1-8D4E-0AC2-4D1021C8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 1">
            <a:extLst>
              <a:ext uri="{FF2B5EF4-FFF2-40B4-BE49-F238E27FC236}">
                <a16:creationId xmlns:a16="http://schemas.microsoft.com/office/drawing/2014/main" id="{C04D5983-4F1A-3B84-66F7-2E84FE124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4196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 2">
            <a:extLst>
              <a:ext uri="{FF2B5EF4-FFF2-40B4-BE49-F238E27FC236}">
                <a16:creationId xmlns:a16="http://schemas.microsoft.com/office/drawing/2014/main" id="{63135973-C1AD-2962-D8A7-1DF7388A0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4485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nake Game Video">
            <a:hlinkClick r:id="rId2"/>
            <a:extLst>
              <a:ext uri="{FF2B5EF4-FFF2-40B4-BE49-F238E27FC236}">
                <a16:creationId xmlns:a16="http://schemas.microsoft.com/office/drawing/2014/main" id="{FDA6F2B2-4FF3-5FFE-C4ED-1E993E00D6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7701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Circuit Diagram">
            <a:extLst>
              <a:ext uri="{FF2B5EF4-FFF2-40B4-BE49-F238E27FC236}">
                <a16:creationId xmlns:a16="http://schemas.microsoft.com/office/drawing/2014/main" id="{EE62F080-933E-08F0-2A32-5CDCF36BD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8091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384E-15A8-6C3A-019A-56E5E341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Project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FCBA-45D8-E6D6-15E7-1E1884D5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Snake Game built using Arduino, P5, and Tone.js! In this project, we have combined hardware and software elements to create a classic snake game that you can play on your computer screen while controlling the snake using an Arduino board and interacting with the game's audio using Tone.js.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documentation will provide you with a description of the project, along with images, a video example, and relevant diagrams to help you understand the work. We will also share our thoughts about future development possibilities for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452B-21AD-219E-4B8D-EBB7804E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Description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2308-D651-159C-15C3-CAD6F00F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Snake Game is a popular arcade game where the player controls a snake that moves around the screen, eating food and growing longer with each successful eat and avoiding obstacles and/or passing through with in 5 free pass. The game ends if the snake collides with the walls, its own body and obstacles. You control snake using 4 button Arduino(left, right, up and down) and use shift key on your keyboard to use free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pass to avoid hitting obstacles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Tone.js to provide background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8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89AFE-BF4E-F25B-057F-5B7338BA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Hardware and Software Components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226C-7BCF-636A-2E7A-4325176A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Söhne"/>
              </a:rPr>
              <a:t>Hardware Components</a:t>
            </a:r>
            <a:endParaRPr lang="en-US" sz="200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Arduino board (e.g., Arduino Uno)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Breadboard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Jumper wires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USB cable for Arduino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Potentiometer (optional, for controlling game difficulty)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Speaker or headphones (for audio output)</a:t>
            </a:r>
          </a:p>
          <a:p>
            <a:r>
              <a:rPr lang="en-US" sz="2000" b="1" i="0">
                <a:effectLst/>
                <a:latin typeface="Söhne"/>
              </a:rPr>
              <a:t>Software Components</a:t>
            </a:r>
            <a:endParaRPr lang="en-US" sz="2000" b="0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Arduino IDE: Used for programming the Arduino board.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P5.js: A JavaScript library for creating interactive graphics in the browser.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Tone.js: A Web Audio framework for creating interactive music and sound.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509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F29E3-4806-7D83-F4DF-005654D6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0" dirty="0">
                <a:effectLst/>
              </a:rPr>
              <a:t>Game play Images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C6E43E-FCBD-1245-47EB-018D525D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00" y="2619784"/>
            <a:ext cx="3609391" cy="3600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929A9-67EF-6430-0745-5416DC58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60" y="2619784"/>
            <a:ext cx="3695280" cy="3600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BE76A-8650-0E7F-CBC9-5D1B860FE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38"/>
          <a:stretch/>
        </p:blipFill>
        <p:spPr>
          <a:xfrm>
            <a:off x="321008" y="2638060"/>
            <a:ext cx="3609391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58F53-E6EA-1CEC-F0E5-7C5FC951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0" dirty="0">
                <a:effectLst/>
              </a:rPr>
              <a:t>Arduino setup images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 engineering, electronics, electrical wiring, circuit component&#10;&#10;Description automatically generated">
            <a:extLst>
              <a:ext uri="{FF2B5EF4-FFF2-40B4-BE49-F238E27FC236}">
                <a16:creationId xmlns:a16="http://schemas.microsoft.com/office/drawing/2014/main" id="{F2AFC8DC-D9E0-5571-3664-E4E67DF31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45" y="2283014"/>
            <a:ext cx="2230529" cy="3965386"/>
          </a:xfrm>
          <a:prstGeom prst="rect">
            <a:avLst/>
          </a:prstGeom>
        </p:spPr>
      </p:pic>
      <p:pic>
        <p:nvPicPr>
          <p:cNvPr id="6" name="Picture 5" descr="A picture containing electronics, electronic engineering, circuit component, electronic component&#10;&#10;Description automatically generated">
            <a:extLst>
              <a:ext uri="{FF2B5EF4-FFF2-40B4-BE49-F238E27FC236}">
                <a16:creationId xmlns:a16="http://schemas.microsoft.com/office/drawing/2014/main" id="{FC5DD5CD-3039-F273-965C-CE831EBA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07" y="2686652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4FE8-C0BB-0A28-2362-1DCA3295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Video</a:t>
            </a:r>
            <a:endParaRPr lang="en-US" dirty="0"/>
          </a:p>
        </p:txBody>
      </p:sp>
      <p:pic>
        <p:nvPicPr>
          <p:cNvPr id="8" name="Online Media 7" title="final assignment">
            <a:hlinkClick r:id="" action="ppaction://media"/>
            <a:extLst>
              <a:ext uri="{FF2B5EF4-FFF2-40B4-BE49-F238E27FC236}">
                <a16:creationId xmlns:a16="http://schemas.microsoft.com/office/drawing/2014/main" id="{C556587F-F1CA-44D4-E465-239060E83B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22E94-55FE-5417-FADD-720C1555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Circuit For Arduino 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D9E274-2DB0-FB53-B401-0363DDC1C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02101"/>
            <a:ext cx="6780700" cy="40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69F77-DF34-EEFB-77E6-C0962E2A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Future Development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301D-A28D-E189-68BE-B77FFF1D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Add levels which will has obstacle wall inside the canvas  </a:t>
            </a:r>
          </a:p>
          <a:p>
            <a:r>
              <a:rPr lang="en-US" sz="2200" dirty="0"/>
              <a:t>Improve music quality</a:t>
            </a:r>
          </a:p>
          <a:p>
            <a:r>
              <a:rPr lang="en-US" sz="2200" dirty="0"/>
              <a:t>Improve snake graphics and add motion graphic in background </a:t>
            </a:r>
          </a:p>
        </p:txBody>
      </p:sp>
      <p:pic>
        <p:nvPicPr>
          <p:cNvPr id="5" name="Picture 4" descr="Arrows pointing up">
            <a:extLst>
              <a:ext uri="{FF2B5EF4-FFF2-40B4-BE49-F238E27FC236}">
                <a16:creationId xmlns:a16="http://schemas.microsoft.com/office/drawing/2014/main" id="{F042E816-E414-900F-5CF7-3B9E49E0F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758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325</Words>
  <Application>Microsoft Office PowerPoint</Application>
  <PresentationFormat>Widescreen</PresentationFormat>
  <Paragraphs>26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Söhne</vt:lpstr>
      <vt:lpstr>Office Theme</vt:lpstr>
      <vt:lpstr>Gallery</vt:lpstr>
      <vt:lpstr> Snake Game</vt:lpstr>
      <vt:lpstr>Project Outline</vt:lpstr>
      <vt:lpstr>Description </vt:lpstr>
      <vt:lpstr>Hardware and Software Components</vt:lpstr>
      <vt:lpstr>Game play Images</vt:lpstr>
      <vt:lpstr>Arduino setup images</vt:lpstr>
      <vt:lpstr>Video</vt:lpstr>
      <vt:lpstr>Circuit For Arduino 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Snake Game Built Using Arduino, P5, and Tone.js</dc:title>
  <dc:creator>Ansha Patel</dc:creator>
  <cp:lastModifiedBy>Ansha Patel</cp:lastModifiedBy>
  <cp:revision>6</cp:revision>
  <dcterms:created xsi:type="dcterms:W3CDTF">2023-05-12T19:24:48Z</dcterms:created>
  <dcterms:modified xsi:type="dcterms:W3CDTF">2023-05-12T20:37:09Z</dcterms:modified>
</cp:coreProperties>
</file>