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Assignment-Discussion</a:t>
            </a:r>
            <a:br>
              <a:rPr b="1" lang="en-IN" sz="4400"/>
            </a:br>
            <a:r>
              <a:rPr b="1" lang="en-IN" sz="4400"/>
              <a:t>POS Tagging Using HMM</a:t>
            </a:r>
            <a:endParaRPr sz="4400"/>
          </a:p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P Sai Aditya</a:t>
            </a:r>
            <a:r>
              <a:rPr lang="en-IN" sz="3200"/>
              <a:t>, 200050111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Yash Mailapalli</a:t>
            </a:r>
            <a:r>
              <a:rPr lang="en-IN" sz="3200"/>
              <a:t>, 200050160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				Yashvardhan, 200050162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4</a:t>
            </a:r>
            <a:r>
              <a:rPr baseline="30000" lang="en-IN" sz="3200"/>
              <a:t>th</a:t>
            </a:r>
            <a:r>
              <a:rPr lang="en-IN" sz="3200"/>
              <a:t> September,2022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Any thoughts on generative vs. discriminative POS tagging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In general, a discriminative model ‌models the decision boundary between the classes, and a generative model ‌explicitly models the actual distribution of each class.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 generative model ‌learns the joint probability distribution 𝑝(𝑥,𝑦). It predicts the conditional probability with the help of the Bayes Theorem. A discriminative model ‌learns the conditional probability distribution 𝑝(𝑦|𝑥).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Given a sequence of words, produce the POS tag sequence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Technique to be used: HMM-Viterbi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Use Universal Tag Set (12 in number)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5-fold cross validation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'.', 'ADJ', 'ADP', 'ADV', 'CONJ', 'DET', 'NOUN', 'NUM', 'PRON', 'PRT', 'VERB', 'X'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Overall performance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Per POS performance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725" y="1331525"/>
            <a:ext cx="10441450" cy="52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775" y="851550"/>
            <a:ext cx="6674449" cy="5886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-85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Confusion Matrix (12 X 12)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Interpretation of confusion (error analysis)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Tag ‘X’, i.e foreign words is mostly confused with Tag ‘Noun’.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Intuitively we can see that due to </a:t>
            </a:r>
            <a:r>
              <a:rPr lang="en-IN"/>
              <a:t>restricted amount of data and tags, many (proper) nouns may not be found in training data.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Due to this while training probability of Word being noun can tend to zero, word (noun) may be falsely classified as tag ‘X’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1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Data Processing Info (Pre-processing)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439225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Transition</a:t>
            </a:r>
            <a:r>
              <a:rPr lang="en-IN" sz="2200"/>
              <a:t> </a:t>
            </a:r>
            <a:r>
              <a:rPr lang="en-IN" sz="2200"/>
              <a:t>probabilities</a:t>
            </a:r>
            <a:r>
              <a:rPr lang="en-IN" sz="2200"/>
              <a:t> were created using python defaultdict.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We iterated over all the tags to determine the </a:t>
            </a:r>
            <a:r>
              <a:rPr lang="en-IN" sz="2200"/>
              <a:t>number</a:t>
            </a:r>
            <a:r>
              <a:rPr lang="en-IN" sz="2200"/>
              <a:t> of </a:t>
            </a:r>
            <a:r>
              <a:rPr lang="en-IN" sz="2200"/>
              <a:t>occurrence</a:t>
            </a:r>
            <a:r>
              <a:rPr lang="en-IN" sz="2200"/>
              <a:t> of Tj followed Ti and Word (w) given tag T respectively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Probability functions were defined for </a:t>
            </a:r>
            <a:r>
              <a:rPr lang="en-IN" sz="2200"/>
              <a:t>transition</a:t>
            </a:r>
            <a:r>
              <a:rPr lang="en-IN" sz="2200"/>
              <a:t> and lexical probability taking corner cases into account. 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Problem faced were: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Lower Casing: same word were treated differently based on capital letter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Unknown Word(w): in this case Prob(w|tag) is zero and was dealt </a:t>
            </a:r>
            <a:r>
              <a:rPr lang="en-IN" sz="2200"/>
              <a:t>separately</a:t>
            </a:r>
            <a:r>
              <a:rPr lang="en-IN" sz="2200"/>
              <a:t>. 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No case of transition from state T1 to T2 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IN" sz="2200"/>
              <a:t>Underflow of probability was taken care by using log probability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Inferencing/Decoding Info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417650"/>
            <a:ext cx="8229600" cy="52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Viterbi is a Dynamic Programming algorithm used determining the sequence of states.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Given Markov assumption, the current state only depend on the previous state.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We iterated over index of the given sentence and </a:t>
            </a:r>
            <a:r>
              <a:rPr lang="en-IN" sz="2200"/>
              <a:t>calculated</a:t>
            </a:r>
            <a:r>
              <a:rPr lang="en-IN" sz="2200"/>
              <a:t> </a:t>
            </a:r>
            <a:r>
              <a:rPr lang="en-IN" sz="2200"/>
              <a:t>probability</a:t>
            </a:r>
            <a:r>
              <a:rPr lang="en-IN" sz="2200"/>
              <a:t> of the some tag T at given index for given word over all the </a:t>
            </a:r>
            <a:r>
              <a:rPr lang="en-IN" sz="2200"/>
              <a:t>previous</a:t>
            </a:r>
            <a:r>
              <a:rPr lang="en-IN" sz="2200"/>
              <a:t> tags(states) pT.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P(O|Si) and P(Si|Si-1) were calculated form above mentioned function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We also stored bptr to the previous tag for every tag in the list.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At the end of the iteration we determine the path or the last tag having </a:t>
            </a:r>
            <a:r>
              <a:rPr lang="en-IN" sz="2200"/>
              <a:t>maximum</a:t>
            </a:r>
            <a:r>
              <a:rPr lang="en-IN" sz="2200"/>
              <a:t> </a:t>
            </a:r>
            <a:r>
              <a:rPr lang="en-IN" sz="2200"/>
              <a:t>probability, based on which and bptr array we return the predicted tag for sentence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Marking Scheme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1. Demo working- 10/10 (if not, 0)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2. Implemented Viterbi and Clarity on Viterbi- 5/5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3. Transition and Lexical tables clearly described- 5/5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4. Confusion matrix drawn and error analysed- 5/5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5. Overall F-score &gt; 90- 10/10, &gt;80 &amp; &lt;=90- 8/10, else 6/10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