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65" r:id="rId5"/>
    <p:sldId id="322" r:id="rId6"/>
    <p:sldId id="323" r:id="rId7"/>
    <p:sldId id="310" r:id="rId8"/>
    <p:sldId id="321" r:id="rId9"/>
    <p:sldId id="324" r:id="rId10"/>
    <p:sldId id="320" r:id="rId11"/>
    <p:sldId id="325" r:id="rId12"/>
    <p:sldId id="318" r:id="rId13"/>
    <p:sldId id="326" r:id="rId14"/>
    <p:sldId id="327" r:id="rId15"/>
    <p:sldId id="312" r:id="rId16"/>
    <p:sldId id="328" r:id="rId17"/>
    <p:sldId id="313" r:id="rId18"/>
    <p:sldId id="319" r:id="rId19"/>
  </p:sldIdLst>
  <p:sldSz cx="12188825" cy="6858000"/>
  <p:notesSz cx="6858000" cy="9144000"/>
  <p:custDataLst>
    <p:tags r:id="rId22"/>
  </p:custDataLst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29" autoAdjust="0"/>
  </p:normalViewPr>
  <p:slideViewPr>
    <p:cSldViewPr showGuides="1">
      <p:cViewPr varScale="1">
        <p:scale>
          <a:sx n="114" d="100"/>
          <a:sy n="114" d="100"/>
        </p:scale>
        <p:origin x="414" y="10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gs" Target="tags/tag1.xml"/><Relationship Id="rId27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5" qsCatId="simple" csTypeId="urn:microsoft.com/office/officeart/2005/8/colors/accent1_5" csCatId="accent1" phldr="1"/>
      <dgm:spPr/>
      <dgm:t>
        <a:bodyPr rtlCol="0"/>
        <a:lstStyle/>
        <a:p>
          <a:pPr rtl="0"/>
          <a:endParaRPr lang="en-US"/>
        </a:p>
      </dgm:t>
    </dgm:pt>
    <dgm:pt modelId="{FB986F71-3126-4196-BD30-74AEDC39A1CA}">
      <dgm:prSet phldrT="[Text]"/>
      <dgm:spPr/>
      <dgm:t>
        <a:bodyPr rtlCol="0"/>
        <a:lstStyle/>
        <a:p>
          <a:pPr rtl="0"/>
          <a:r>
            <a:rPr lang="fr-FR" noProof="0" dirty="0"/>
            <a:t>Création</a:t>
          </a:r>
        </a:p>
      </dgm:t>
    </dgm:pt>
    <dgm:pt modelId="{9B3CE34A-9B3E-4D5F-94E0-DFBB94FF5A03}" type="parTrans" cxnId="{1423FC72-83C7-4510-8021-28EAEA493E68}">
      <dgm:prSet/>
      <dgm:spPr/>
      <dgm:t>
        <a:bodyPr rtlCol="0"/>
        <a:lstStyle/>
        <a:p>
          <a:pPr rtl="0"/>
          <a:endParaRPr lang="en-US"/>
        </a:p>
      </dgm:t>
    </dgm:pt>
    <dgm:pt modelId="{D0B150DF-3AA4-454C-8652-25880449C422}" type="sibTrans" cxnId="{1423FC72-83C7-4510-8021-28EAEA493E68}">
      <dgm:prSet/>
      <dgm:spPr/>
      <dgm:t>
        <a:bodyPr rtlCol="0"/>
        <a:lstStyle/>
        <a:p>
          <a:pPr rtl="0"/>
          <a:endParaRPr lang="en-US"/>
        </a:p>
      </dgm:t>
    </dgm:pt>
    <dgm:pt modelId="{AB2E8498-CC81-452F-A895-08F3845AA347}">
      <dgm:prSet phldrT="[Text]"/>
      <dgm:spPr/>
      <dgm:t>
        <a:bodyPr rtlCol="0"/>
        <a:lstStyle/>
        <a:p>
          <a:pPr rtl="0"/>
          <a:r>
            <a:rPr lang="fr-FR" noProof="0" dirty="0"/>
            <a:t>Prise d’informations</a:t>
          </a:r>
        </a:p>
      </dgm:t>
    </dgm:pt>
    <dgm:pt modelId="{4C65E2C8-0CBB-4D8C-AD60-6B0105C62B84}" type="parTrans" cxnId="{2D5B3E3B-3EE5-4072-933E-27DF5400591C}">
      <dgm:prSet/>
      <dgm:spPr/>
      <dgm:t>
        <a:bodyPr rtlCol="0"/>
        <a:lstStyle/>
        <a:p>
          <a:pPr rtl="0"/>
          <a:endParaRPr lang="en-US"/>
        </a:p>
      </dgm:t>
    </dgm:pt>
    <dgm:pt modelId="{9A1F3304-AA9E-4FBC-89BA-9095C80E47C9}" type="sibTrans" cxnId="{2D5B3E3B-3EE5-4072-933E-27DF5400591C}">
      <dgm:prSet/>
      <dgm:spPr/>
      <dgm:t>
        <a:bodyPr rtlCol="0"/>
        <a:lstStyle/>
        <a:p>
          <a:pPr rtl="0"/>
          <a:endParaRPr lang="en-US"/>
        </a:p>
      </dgm:t>
    </dgm:pt>
    <dgm:pt modelId="{BF381BD4-48DC-48BF-8C18-C307CDD4D490}">
      <dgm:prSet phldrT="[Text]"/>
      <dgm:spPr/>
      <dgm:t>
        <a:bodyPr rtlCol="0"/>
        <a:lstStyle/>
        <a:p>
          <a:pPr rtl="0"/>
          <a:r>
            <a:rPr lang="fr-FR" noProof="0" dirty="0"/>
            <a:t>Création de BDD</a:t>
          </a:r>
        </a:p>
      </dgm:t>
    </dgm:pt>
    <dgm:pt modelId="{5D881325-883F-44A1-A5FB-E01856D07A5B}" type="parTrans" cxnId="{5F9EDECD-FB20-4615-B5EC-47255B2B532F}">
      <dgm:prSet/>
      <dgm:spPr/>
      <dgm:t>
        <a:bodyPr rtlCol="0"/>
        <a:lstStyle/>
        <a:p>
          <a:pPr rtl="0"/>
          <a:endParaRPr lang="en-US"/>
        </a:p>
      </dgm:t>
    </dgm:pt>
    <dgm:pt modelId="{2C645F98-BC4B-4797-BC42-0872EA7B0575}" type="sibTrans" cxnId="{5F9EDECD-FB20-4615-B5EC-47255B2B532F}">
      <dgm:prSet/>
      <dgm:spPr/>
      <dgm:t>
        <a:bodyPr rtlCol="0"/>
        <a:lstStyle/>
        <a:p>
          <a:pPr rtl="0"/>
          <a:endParaRPr lang="en-US"/>
        </a:p>
      </dgm:t>
    </dgm:pt>
    <dgm:pt modelId="{F6D27D1B-CDCB-481F-B8FA-AB31B2A119DE}">
      <dgm:prSet phldrT="[Text]"/>
      <dgm:spPr/>
      <dgm:t>
        <a:bodyPr rtlCol="0"/>
        <a:lstStyle/>
        <a:p>
          <a:pPr rtl="0"/>
          <a:r>
            <a:rPr lang="fr-FR" noProof="0" dirty="0"/>
            <a:t>Transition</a:t>
          </a:r>
        </a:p>
      </dgm:t>
    </dgm:pt>
    <dgm:pt modelId="{8A7BF306-8E53-4B16-9E7E-A79AE3DF6BE2}" type="parTrans" cxnId="{A63D53AC-541A-4D09-9620-8B1C8D7B91DE}">
      <dgm:prSet/>
      <dgm:spPr/>
      <dgm:t>
        <a:bodyPr rtlCol="0"/>
        <a:lstStyle/>
        <a:p>
          <a:pPr rtl="0"/>
          <a:endParaRPr lang="en-US"/>
        </a:p>
      </dgm:t>
    </dgm:pt>
    <dgm:pt modelId="{7AEB6639-3258-49E8-8B1F-B4A9C61922BE}" type="sibTrans" cxnId="{A63D53AC-541A-4D09-9620-8B1C8D7B91DE}">
      <dgm:prSet/>
      <dgm:spPr/>
      <dgm:t>
        <a:bodyPr rtlCol="0"/>
        <a:lstStyle/>
        <a:p>
          <a:pPr rtl="0"/>
          <a:endParaRPr lang="en-US"/>
        </a:p>
      </dgm:t>
    </dgm:pt>
    <dgm:pt modelId="{0B00F5A8-A0EF-4111-9D86-004317B4F49E}">
      <dgm:prSet phldrT="[Text]"/>
      <dgm:spPr/>
      <dgm:t>
        <a:bodyPr rtlCol="0"/>
        <a:lstStyle/>
        <a:p>
          <a:pPr rtl="0"/>
          <a:r>
            <a:rPr lang="fr-FR" noProof="0" dirty="0"/>
            <a:t>Transfert des données dans la BDD</a:t>
          </a:r>
        </a:p>
      </dgm:t>
    </dgm:pt>
    <dgm:pt modelId="{EC916B99-8D26-4265-B7BE-BB461C68DA5C}" type="parTrans" cxnId="{86F910E7-C9D0-48E5-A3A3-C70127E96FC1}">
      <dgm:prSet/>
      <dgm:spPr/>
      <dgm:t>
        <a:bodyPr rtlCol="0"/>
        <a:lstStyle/>
        <a:p>
          <a:pPr rtl="0"/>
          <a:endParaRPr lang="en-US"/>
        </a:p>
      </dgm:t>
    </dgm:pt>
    <dgm:pt modelId="{CE48C676-980A-4BAC-A3C8-9ABC315DAE51}" type="sibTrans" cxnId="{86F910E7-C9D0-48E5-A3A3-C70127E96FC1}">
      <dgm:prSet/>
      <dgm:spPr/>
      <dgm:t>
        <a:bodyPr rtlCol="0"/>
        <a:lstStyle/>
        <a:p>
          <a:pPr rtl="0"/>
          <a:endParaRPr lang="en-US"/>
        </a:p>
      </dgm:t>
    </dgm:pt>
    <dgm:pt modelId="{58828492-5CEF-4AFE-95CB-5D7E6A18158B}">
      <dgm:prSet phldrT="[Text]"/>
      <dgm:spPr/>
      <dgm:t>
        <a:bodyPr rtlCol="0"/>
        <a:lstStyle/>
        <a:p>
          <a:pPr rtl="0"/>
          <a:r>
            <a:rPr lang="fr-FR" noProof="0" dirty="0"/>
            <a:t>Livraison</a:t>
          </a:r>
        </a:p>
      </dgm:t>
    </dgm:pt>
    <dgm:pt modelId="{F664BA43-1B81-496F-A04E-CE4B4A525697}" type="parTrans" cxnId="{ECE9152A-59A8-4A3A-9D34-DB38A074F636}">
      <dgm:prSet/>
      <dgm:spPr/>
      <dgm:t>
        <a:bodyPr rtlCol="0"/>
        <a:lstStyle/>
        <a:p>
          <a:pPr rtl="0"/>
          <a:endParaRPr lang="en-US"/>
        </a:p>
      </dgm:t>
    </dgm:pt>
    <dgm:pt modelId="{2D386477-EC66-449A-8D41-5F8A212C3D8E}" type="sibTrans" cxnId="{ECE9152A-59A8-4A3A-9D34-DB38A074F636}">
      <dgm:prSet/>
      <dgm:spPr/>
      <dgm:t>
        <a:bodyPr rtlCol="0"/>
        <a:lstStyle/>
        <a:p>
          <a:pPr rtl="0"/>
          <a:endParaRPr lang="en-US"/>
        </a:p>
      </dgm:t>
    </dgm:pt>
    <dgm:pt modelId="{68838C34-4D02-49F8-ADD7-BFA90D87B7EA}">
      <dgm:prSet phldrT="[Text]"/>
      <dgm:spPr/>
      <dgm:t>
        <a:bodyPr rtlCol="0"/>
        <a:lstStyle/>
        <a:p>
          <a:pPr rtl="0"/>
          <a:r>
            <a:rPr lang="fr-FR" noProof="0" dirty="0"/>
            <a:t>Installation du logiciel</a:t>
          </a:r>
        </a:p>
      </dgm:t>
    </dgm:pt>
    <dgm:pt modelId="{F2AD00AD-6A23-4C89-A107-68EF5D1F0B94}" type="parTrans" cxnId="{4143D757-8617-4C89-8322-E3B29A1874AF}">
      <dgm:prSet/>
      <dgm:spPr/>
      <dgm:t>
        <a:bodyPr rtlCol="0"/>
        <a:lstStyle/>
        <a:p>
          <a:pPr rtl="0"/>
          <a:endParaRPr lang="en-US"/>
        </a:p>
      </dgm:t>
    </dgm:pt>
    <dgm:pt modelId="{FFC4FCE7-6F2F-4F91-A74A-7C4C32A81657}" type="sibTrans" cxnId="{4143D757-8617-4C89-8322-E3B29A1874AF}">
      <dgm:prSet/>
      <dgm:spPr/>
      <dgm:t>
        <a:bodyPr rtlCol="0"/>
        <a:lstStyle/>
        <a:p>
          <a:pPr rtl="0"/>
          <a:endParaRPr lang="en-US"/>
        </a:p>
      </dgm:t>
    </dgm:pt>
    <dgm:pt modelId="{6E7DBE00-7E5B-46F8-BBA0-CF0079A58E82}">
      <dgm:prSet phldrT="[Text]"/>
      <dgm:spPr/>
      <dgm:t>
        <a:bodyPr rtlCol="0"/>
        <a:lstStyle/>
        <a:p>
          <a:pPr rtl="0"/>
          <a:r>
            <a:rPr lang="fr-FR" noProof="0" dirty="0"/>
            <a:t>Formation des salariés</a:t>
          </a:r>
        </a:p>
      </dgm:t>
    </dgm:pt>
    <dgm:pt modelId="{6FAC7821-43C2-4A12-9638-E9B1BDE7C8D8}" type="parTrans" cxnId="{3D080EE7-BDF0-495B-A4FB-103A296CD73B}">
      <dgm:prSet/>
      <dgm:spPr/>
      <dgm:t>
        <a:bodyPr rtlCol="0"/>
        <a:lstStyle/>
        <a:p>
          <a:pPr rtl="0"/>
          <a:endParaRPr lang="en-US"/>
        </a:p>
      </dgm:t>
    </dgm:pt>
    <dgm:pt modelId="{65147ED7-18A4-49A5-9AEE-066FB0363316}" type="sibTrans" cxnId="{3D080EE7-BDF0-495B-A4FB-103A296CD73B}">
      <dgm:prSet/>
      <dgm:spPr/>
      <dgm:t>
        <a:bodyPr rtlCol="0"/>
        <a:lstStyle/>
        <a:p>
          <a:pPr rtl="0"/>
          <a:endParaRPr lang="en-US"/>
        </a:p>
      </dgm:t>
    </dgm:pt>
    <dgm:pt modelId="{BDFF83D6-8596-4BB2-9823-B3A58547FA8E}">
      <dgm:prSet phldrT="[Text]"/>
      <dgm:spPr/>
      <dgm:t>
        <a:bodyPr rtlCol="0"/>
        <a:lstStyle/>
        <a:p>
          <a:pPr rtl="0"/>
          <a:r>
            <a:rPr lang="fr-FR" noProof="0" dirty="0"/>
            <a:t>Création logiciel utilisateur</a:t>
          </a:r>
        </a:p>
      </dgm:t>
    </dgm:pt>
    <dgm:pt modelId="{F9D7577A-999B-412A-89E2-DF5377196CE0}" type="parTrans" cxnId="{739A6DCC-1FA7-4904-9956-011900FA9F79}">
      <dgm:prSet/>
      <dgm:spPr/>
    </dgm:pt>
    <dgm:pt modelId="{1EB91A06-D933-4BC4-A64B-F609709E2414}" type="sibTrans" cxnId="{739A6DCC-1FA7-4904-9956-011900FA9F79}">
      <dgm:prSet/>
      <dgm:spPr/>
    </dgm:pt>
    <dgm:pt modelId="{C9BCF683-3289-4326-8206-F28AB5924AF2}">
      <dgm:prSet phldrT="[Text]"/>
      <dgm:spPr/>
      <dgm:t>
        <a:bodyPr rtlCol="0"/>
        <a:lstStyle/>
        <a:p>
          <a:pPr rtl="0"/>
          <a:r>
            <a:rPr lang="fr-FR" noProof="0" dirty="0"/>
            <a:t>Finition interface</a:t>
          </a:r>
        </a:p>
      </dgm:t>
    </dgm:pt>
    <dgm:pt modelId="{7D10FEFA-1286-4E75-948D-846000F41D25}" type="parTrans" cxnId="{8145644B-13B0-4428-AD9C-B4288FEEEF32}">
      <dgm:prSet/>
      <dgm:spPr/>
    </dgm:pt>
    <dgm:pt modelId="{6392743B-2F78-4801-ADD5-1CB5EEEFB2C5}" type="sibTrans" cxnId="{8145644B-13B0-4428-AD9C-B4288FEEEF32}">
      <dgm:prSet/>
      <dgm:spPr/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>
        <dgm:presLayoutVars>
          <dgm:bulletEnabled val="1"/>
        </dgm:presLayoutVars>
      </dgm:prSet>
      <dgm:spPr/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</dgm:pt>
    <dgm:pt modelId="{E18C6CF4-EDEB-4539-A36D-E0355B626199}" type="pres">
      <dgm:prSet presAssocID="{FB986F71-3126-4196-BD30-74AEDC39A1CA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/>
      <dgm:spPr/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>
        <dgm:presLayoutVars>
          <dgm:bulletEnabled val="1"/>
        </dgm:presLayoutVars>
      </dgm:prSet>
      <dgm:spPr/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</dgm:pt>
    <dgm:pt modelId="{029D1FDE-4DD7-4FA5-8C70-0C747477B66C}" type="pres">
      <dgm:prSet presAssocID="{F6D27D1B-CDCB-481F-B8FA-AB31B2A119DE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/>
      <dgm:spPr/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3"/>
      <dgm:spPr/>
    </dgm:pt>
    <dgm:pt modelId="{69C28D3B-E083-42DF-9EA0-916CA12125A9}" type="pres">
      <dgm:prSet presAssocID="{58828492-5CEF-4AFE-95CB-5D7E6A18158B}" presName="childNode1" presStyleLbl="bgAcc1" presStyleIdx="2" presStyleCnt="3" custLinFactNeighborX="-403" custLinFactNeighborY="2117">
        <dgm:presLayoutVars>
          <dgm:bulletEnabled val="1"/>
        </dgm:presLayoutVars>
      </dgm:prSet>
      <dgm:spPr/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</dgm:pt>
    <dgm:pt modelId="{047F5837-10E2-4FFC-A492-DB8A19EF48CA}" type="pres">
      <dgm:prSet presAssocID="{58828492-5CEF-4AFE-95CB-5D7E6A18158B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7D6A154D-27BB-4CCE-9250-BCDD2CD5C383}" type="pres">
      <dgm:prSet presAssocID="{58828492-5CEF-4AFE-95CB-5D7E6A18158B}" presName="connSite1" presStyleCnt="0"/>
      <dgm:spPr/>
    </dgm:pt>
  </dgm:ptLst>
  <dgm:cxnLst>
    <dgm:cxn modelId="{0731A115-58A3-481B-8A1D-4C0F1D56F785}" type="presOf" srcId="{FB986F71-3126-4196-BD30-74AEDC39A1CA}" destId="{E18C6CF4-EDEB-4539-A36D-E0355B626199}" srcOrd="0" destOrd="0" presId="urn:microsoft.com/office/officeart/2005/8/layout/hProcess4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300E722A-937B-4681-BF9C-7933B3C6956A}" type="presOf" srcId="{F6D27D1B-CDCB-481F-B8FA-AB31B2A119DE}" destId="{029D1FDE-4DD7-4FA5-8C70-0C747477B66C}" srcOrd="0" destOrd="0" presId="urn:microsoft.com/office/officeart/2005/8/layout/hProcess4"/>
    <dgm:cxn modelId="{6A796230-A7C0-4B62-B94F-7342A82AFF2A}" type="presOf" srcId="{C9BCF683-3289-4326-8206-F28AB5924AF2}" destId="{E83793B4-2C5C-4D90-82FA-E5EE4745664D}" srcOrd="0" destOrd="1" presId="urn:microsoft.com/office/officeart/2005/8/layout/hProcess4"/>
    <dgm:cxn modelId="{F8E6C132-59EC-4407-AEA2-0B3C8AE58371}" type="presOf" srcId="{BDFF83D6-8596-4BB2-9823-B3A58547FA8E}" destId="{BFE859F2-A9E8-4F95-9161-8EC68F2D30C4}" srcOrd="1" destOrd="2" presId="urn:microsoft.com/office/officeart/2005/8/layout/hProcess4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1BE66046-E00C-4ECF-A4C7-64A3E9346530}" type="presOf" srcId="{68838C34-4D02-49F8-ADD7-BFA90D87B7EA}" destId="{69C28D3B-E083-42DF-9EA0-916CA12125A9}" srcOrd="0" destOrd="0" presId="urn:microsoft.com/office/officeart/2005/8/layout/hProcess4"/>
    <dgm:cxn modelId="{A106624A-0005-41D4-B64A-901644325FEA}" type="presOf" srcId="{6E7DBE00-7E5B-46F8-BBA0-CF0079A58E82}" destId="{843715D2-C2C2-41EB-BDA3-21230FBA46DB}" srcOrd="1" destOrd="1" presId="urn:microsoft.com/office/officeart/2005/8/layout/hProcess4"/>
    <dgm:cxn modelId="{8145644B-13B0-4428-AD9C-B4288FEEEF32}" srcId="{F6D27D1B-CDCB-481F-B8FA-AB31B2A119DE}" destId="{C9BCF683-3289-4326-8206-F28AB5924AF2}" srcOrd="1" destOrd="0" parTransId="{7D10FEFA-1286-4E75-948D-846000F41D25}" sibTransId="{6392743B-2F78-4801-ADD5-1CB5EEEFB2C5}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E9730C94-0A42-4F8E-B45A-02CE25449719}" type="presOf" srcId="{AB2E8498-CC81-452F-A895-08F3845AA347}" destId="{BFE859F2-A9E8-4F95-9161-8EC68F2D30C4}" srcOrd="1" destOrd="0" presId="urn:microsoft.com/office/officeart/2005/8/layout/hProcess4"/>
    <dgm:cxn modelId="{878AE697-35FC-403D-92A3-0B92F7B7EB7A}" type="presOf" srcId="{0B00F5A8-A0EF-4111-9D86-004317B4F49E}" destId="{E83793B4-2C5C-4D90-82FA-E5EE4745664D}" srcOrd="0" destOrd="0" presId="urn:microsoft.com/office/officeart/2005/8/layout/hProcess4"/>
    <dgm:cxn modelId="{3922B59C-DF11-4F6D-99B7-39E651BB5AEA}" type="presOf" srcId="{C9BCF683-3289-4326-8206-F28AB5924AF2}" destId="{67FFE978-6FBE-4424-80BE-B9E4B4DD0695}" srcOrd="1" destOrd="1" presId="urn:microsoft.com/office/officeart/2005/8/layout/hProcess4"/>
    <dgm:cxn modelId="{3B2CD89C-CF67-43E3-9293-C53C72995678}" type="presOf" srcId="{BF381BD4-48DC-48BF-8C18-C307CDD4D490}" destId="{96015622-8A46-45CF-A72A-2856B699B374}" srcOrd="0" destOrd="1" presId="urn:microsoft.com/office/officeart/2005/8/layout/hProcess4"/>
    <dgm:cxn modelId="{004946A5-CBD1-4C7F-A823-A85DAC245DF7}" type="presOf" srcId="{6E7DBE00-7E5B-46F8-BBA0-CF0079A58E82}" destId="{69C28D3B-E083-42DF-9EA0-916CA12125A9}" srcOrd="0" destOrd="1" presId="urn:microsoft.com/office/officeart/2005/8/layout/hProcess4"/>
    <dgm:cxn modelId="{0DE04CA7-8D0A-42E1-B07A-0D64581626CA}" type="presOf" srcId="{7AEB6639-3258-49E8-8B1F-B4A9C61922BE}" destId="{DC2A0ADB-DCE3-4BF4-9952-0394865777AC}" srcOrd="0" destOrd="0" presId="urn:microsoft.com/office/officeart/2005/8/layout/hProcess4"/>
    <dgm:cxn modelId="{E113FEAA-1F7F-443C-BD88-38A807CEBD28}" type="presOf" srcId="{0B00F5A8-A0EF-4111-9D86-004317B4F49E}" destId="{67FFE978-6FBE-4424-80BE-B9E4B4DD0695}" srcOrd="1" destOrd="0" presId="urn:microsoft.com/office/officeart/2005/8/layout/hProcess4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3C26C4AD-76CB-4FA9-91B9-E12C8C2E1AC0}" type="presOf" srcId="{BDFF83D6-8596-4BB2-9823-B3A58547FA8E}" destId="{96015622-8A46-45CF-A72A-2856B699B374}" srcOrd="0" destOrd="2" presId="urn:microsoft.com/office/officeart/2005/8/layout/hProcess4"/>
    <dgm:cxn modelId="{DC0556BF-DB8E-4C8C-A27B-FEA575AE48F1}" type="presOf" srcId="{68838C34-4D02-49F8-ADD7-BFA90D87B7EA}" destId="{843715D2-C2C2-41EB-BDA3-21230FBA46DB}" srcOrd="1" destOrd="0" presId="urn:microsoft.com/office/officeart/2005/8/layout/hProcess4"/>
    <dgm:cxn modelId="{739A6DCC-1FA7-4904-9956-011900FA9F79}" srcId="{FB986F71-3126-4196-BD30-74AEDC39A1CA}" destId="{BDFF83D6-8596-4BB2-9823-B3A58547FA8E}" srcOrd="2" destOrd="0" parTransId="{F9D7577A-999B-412A-89E2-DF5377196CE0}" sibTransId="{1EB91A06-D933-4BC4-A64B-F609709E2414}"/>
    <dgm:cxn modelId="{5F9EDECD-FB20-4615-B5EC-47255B2B532F}" srcId="{FB986F71-3126-4196-BD30-74AEDC39A1CA}" destId="{BF381BD4-48DC-48BF-8C18-C307CDD4D490}" srcOrd="1" destOrd="0" parTransId="{5D881325-883F-44A1-A5FB-E01856D07A5B}" sibTransId="{2C645F98-BC4B-4797-BC42-0872EA7B0575}"/>
    <dgm:cxn modelId="{792CF8D9-766B-49FE-B851-31297691E0C7}" type="presOf" srcId="{AB2E8498-CC81-452F-A895-08F3845AA347}" destId="{96015622-8A46-45CF-A72A-2856B699B374}" srcOrd="0" destOrd="0" presId="urn:microsoft.com/office/officeart/2005/8/layout/hProcess4"/>
    <dgm:cxn modelId="{56878CDA-253E-4C45-8745-6F7C37074EAE}" type="presOf" srcId="{58828492-5CEF-4AFE-95CB-5D7E6A18158B}" destId="{047F5837-10E2-4FFC-A492-DB8A19EF48CA}" srcOrd="0" destOrd="0" presId="urn:microsoft.com/office/officeart/2005/8/layout/hProcess4"/>
    <dgm:cxn modelId="{C875BEE4-598B-4FE7-9AAC-474318887EB0}" type="presOf" srcId="{D0B150DF-3AA4-454C-8652-25880449C422}" destId="{6A63D16E-EEE6-4267-97EA-5AD7D2BC4E84}" srcOrd="0" destOrd="0" presId="urn:microsoft.com/office/officeart/2005/8/layout/hProcess4"/>
    <dgm:cxn modelId="{3D080EE7-BDF0-495B-A4FB-103A296CD73B}" srcId="{58828492-5CEF-4AFE-95CB-5D7E6A18158B}" destId="{6E7DBE00-7E5B-46F8-BBA0-CF0079A58E82}" srcOrd="1" destOrd="0" parTransId="{6FAC7821-43C2-4A12-9638-E9B1BDE7C8D8}" sibTransId="{65147ED7-18A4-49A5-9AEE-066FB0363316}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0C99A0E7-7B5A-462A-BC31-41CB3B1D1005}" type="presOf" srcId="{0E9DE493-19D7-4EC9-97C9-5F26233F1106}" destId="{3960CFF8-4383-4382-8D6D-F2A00F508E8D}" srcOrd="0" destOrd="0" presId="urn:microsoft.com/office/officeart/2005/8/layout/hProcess4"/>
    <dgm:cxn modelId="{0C68F2E9-D20E-4DD0-B6CB-F7DB9484C868}" type="presOf" srcId="{BF381BD4-48DC-48BF-8C18-C307CDD4D490}" destId="{BFE859F2-A9E8-4F95-9161-8EC68F2D30C4}" srcOrd="1" destOrd="1" presId="urn:microsoft.com/office/officeart/2005/8/layout/hProcess4"/>
    <dgm:cxn modelId="{7BE7AED0-385C-460E-A868-06962FF7BF4D}" type="presParOf" srcId="{3960CFF8-4383-4382-8D6D-F2A00F508E8D}" destId="{366CFF54-5C8F-47F9-BFD8-D9AF3EADDA3E}" srcOrd="0" destOrd="0" presId="urn:microsoft.com/office/officeart/2005/8/layout/hProcess4"/>
    <dgm:cxn modelId="{7C708C67-6B57-4F62-BFC8-44484A4BB8C4}" type="presParOf" srcId="{3960CFF8-4383-4382-8D6D-F2A00F508E8D}" destId="{13688FBD-4079-41FE-A6A2-B5B0F293E6BF}" srcOrd="1" destOrd="0" presId="urn:microsoft.com/office/officeart/2005/8/layout/hProcess4"/>
    <dgm:cxn modelId="{697CCE2B-9683-4DC0-A208-89C15D73093F}" type="presParOf" srcId="{3960CFF8-4383-4382-8D6D-F2A00F508E8D}" destId="{224851B6-C14D-49DE-883B-A13003DA4601}" srcOrd="2" destOrd="0" presId="urn:microsoft.com/office/officeart/2005/8/layout/hProcess4"/>
    <dgm:cxn modelId="{FB980B6C-7B77-4691-82C5-788FE8D96E48}" type="presParOf" srcId="{224851B6-C14D-49DE-883B-A13003DA4601}" destId="{1439717B-283C-48FF-AF62-1990F52B6512}" srcOrd="0" destOrd="0" presId="urn:microsoft.com/office/officeart/2005/8/layout/hProcess4"/>
    <dgm:cxn modelId="{77B1C0E7-D435-456C-A00F-39975DCDAA0B}" type="presParOf" srcId="{1439717B-283C-48FF-AF62-1990F52B6512}" destId="{BCCE6711-D1D8-4B2C-917E-41AB5A6114A8}" srcOrd="0" destOrd="0" presId="urn:microsoft.com/office/officeart/2005/8/layout/hProcess4"/>
    <dgm:cxn modelId="{983A13E1-DBFA-4048-8932-72A07B33F957}" type="presParOf" srcId="{1439717B-283C-48FF-AF62-1990F52B6512}" destId="{96015622-8A46-45CF-A72A-2856B699B374}" srcOrd="1" destOrd="0" presId="urn:microsoft.com/office/officeart/2005/8/layout/hProcess4"/>
    <dgm:cxn modelId="{9E4D9DC2-5878-4DF4-8197-C19BA06D0937}" type="presParOf" srcId="{1439717B-283C-48FF-AF62-1990F52B6512}" destId="{BFE859F2-A9E8-4F95-9161-8EC68F2D30C4}" srcOrd="2" destOrd="0" presId="urn:microsoft.com/office/officeart/2005/8/layout/hProcess4"/>
    <dgm:cxn modelId="{5175F6D1-9CB0-4593-BAC3-692D80EF050C}" type="presParOf" srcId="{1439717B-283C-48FF-AF62-1990F52B6512}" destId="{E18C6CF4-EDEB-4539-A36D-E0355B626199}" srcOrd="3" destOrd="0" presId="urn:microsoft.com/office/officeart/2005/8/layout/hProcess4"/>
    <dgm:cxn modelId="{43BDCF09-31AC-43B0-805E-DD1025F260DD}" type="presParOf" srcId="{1439717B-283C-48FF-AF62-1990F52B6512}" destId="{D9FCD5E9-9E94-4534-BAB4-3DB8EB44E7D0}" srcOrd="4" destOrd="0" presId="urn:microsoft.com/office/officeart/2005/8/layout/hProcess4"/>
    <dgm:cxn modelId="{6A5928FD-0A79-4F7E-879C-5F088F4602E9}" type="presParOf" srcId="{224851B6-C14D-49DE-883B-A13003DA4601}" destId="{6A63D16E-EEE6-4267-97EA-5AD7D2BC4E84}" srcOrd="1" destOrd="0" presId="urn:microsoft.com/office/officeart/2005/8/layout/hProcess4"/>
    <dgm:cxn modelId="{1C0B2966-A4D5-49CC-B7F2-A121C5C9817C}" type="presParOf" srcId="{224851B6-C14D-49DE-883B-A13003DA4601}" destId="{59BAED1E-A4FE-4FA3-8716-57917AF47F38}" srcOrd="2" destOrd="0" presId="urn:microsoft.com/office/officeart/2005/8/layout/hProcess4"/>
    <dgm:cxn modelId="{FE2DC098-A539-4BB8-8D74-C108718A6D23}" type="presParOf" srcId="{59BAED1E-A4FE-4FA3-8716-57917AF47F38}" destId="{5C833856-7FAF-4B27-932C-67C7D08339F2}" srcOrd="0" destOrd="0" presId="urn:microsoft.com/office/officeart/2005/8/layout/hProcess4"/>
    <dgm:cxn modelId="{16AAA183-E1A3-4ECF-997A-81333DC4EFCA}" type="presParOf" srcId="{59BAED1E-A4FE-4FA3-8716-57917AF47F38}" destId="{E83793B4-2C5C-4D90-82FA-E5EE4745664D}" srcOrd="1" destOrd="0" presId="urn:microsoft.com/office/officeart/2005/8/layout/hProcess4"/>
    <dgm:cxn modelId="{A310F834-0A95-4F4E-9CFF-8ED098D6F853}" type="presParOf" srcId="{59BAED1E-A4FE-4FA3-8716-57917AF47F38}" destId="{67FFE978-6FBE-4424-80BE-B9E4B4DD0695}" srcOrd="2" destOrd="0" presId="urn:microsoft.com/office/officeart/2005/8/layout/hProcess4"/>
    <dgm:cxn modelId="{FC3C9877-F1AB-4630-B09D-E2422D71C1B2}" type="presParOf" srcId="{59BAED1E-A4FE-4FA3-8716-57917AF47F38}" destId="{029D1FDE-4DD7-4FA5-8C70-0C747477B66C}" srcOrd="3" destOrd="0" presId="urn:microsoft.com/office/officeart/2005/8/layout/hProcess4"/>
    <dgm:cxn modelId="{0C23CC14-2827-4D42-B3F2-24A9658D4CA9}" type="presParOf" srcId="{59BAED1E-A4FE-4FA3-8716-57917AF47F38}" destId="{C2556EF6-41FF-46C6-8829-911BFA533FFE}" srcOrd="4" destOrd="0" presId="urn:microsoft.com/office/officeart/2005/8/layout/hProcess4"/>
    <dgm:cxn modelId="{03B78875-546F-4B9E-B138-1C0FF132346D}" type="presParOf" srcId="{224851B6-C14D-49DE-883B-A13003DA4601}" destId="{DC2A0ADB-DCE3-4BF4-9952-0394865777AC}" srcOrd="3" destOrd="0" presId="urn:microsoft.com/office/officeart/2005/8/layout/hProcess4"/>
    <dgm:cxn modelId="{470A6CA6-A9CE-464F-84DB-5DC13565A2C8}" type="presParOf" srcId="{224851B6-C14D-49DE-883B-A13003DA4601}" destId="{A874A3A3-A340-4ABC-99B5-7529D4415335}" srcOrd="4" destOrd="0" presId="urn:microsoft.com/office/officeart/2005/8/layout/hProcess4"/>
    <dgm:cxn modelId="{F6B1C4DA-988E-4055-9765-306F5A98CD06}" type="presParOf" srcId="{A874A3A3-A340-4ABC-99B5-7529D4415335}" destId="{14032C0B-60AE-432B-A713-F993D1C4BA8F}" srcOrd="0" destOrd="0" presId="urn:microsoft.com/office/officeart/2005/8/layout/hProcess4"/>
    <dgm:cxn modelId="{F9FB30AF-82A1-4872-8383-99625B6C2D69}" type="presParOf" srcId="{A874A3A3-A340-4ABC-99B5-7529D4415335}" destId="{69C28D3B-E083-42DF-9EA0-916CA12125A9}" srcOrd="1" destOrd="0" presId="urn:microsoft.com/office/officeart/2005/8/layout/hProcess4"/>
    <dgm:cxn modelId="{16665CFF-3E48-4ABD-A683-4C6BF569EDAE}" type="presParOf" srcId="{A874A3A3-A340-4ABC-99B5-7529D4415335}" destId="{843715D2-C2C2-41EB-BDA3-21230FBA46DB}" srcOrd="2" destOrd="0" presId="urn:microsoft.com/office/officeart/2005/8/layout/hProcess4"/>
    <dgm:cxn modelId="{A27E2538-F421-4EB9-A2F6-3C451A831951}" type="presParOf" srcId="{A874A3A3-A340-4ABC-99B5-7529D4415335}" destId="{047F5837-10E2-4FFC-A492-DB8A19EF48CA}" srcOrd="3" destOrd="0" presId="urn:microsoft.com/office/officeart/2005/8/layout/hProcess4"/>
    <dgm:cxn modelId="{043CCFDB-C988-4DED-8C9A-2A3B586895E5}" type="presParOf" srcId="{A874A3A3-A340-4ABC-99B5-7529D4415335}" destId="{7D6A154D-27BB-4CCE-9250-BCDD2CD5C38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36244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rtlCol="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noProof="0" dirty="0"/>
            <a:t>Prise d’informations</a:t>
          </a: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noProof="0" dirty="0"/>
            <a:t>Création de BDD</a:t>
          </a: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noProof="0" dirty="0"/>
            <a:t>Création logiciel utilisateur</a:t>
          </a:r>
        </a:p>
      </dsp:txBody>
      <dsp:txXfrm>
        <a:off x="82644" y="1095673"/>
        <a:ext cx="2351761" cy="1491398"/>
      </dsp:txXfrm>
    </dsp:sp>
    <dsp:sp modelId="{6A63D16E-EEE6-4267-97EA-5AD7D2BC4E84}">
      <dsp:nvSpPr>
        <dsp:cNvPr id="0" name=""/>
        <dsp:cNvSpPr/>
      </dsp:nvSpPr>
      <dsp:spPr>
        <a:xfrm>
          <a:off x="1394360" y="1473226"/>
          <a:ext cx="2779003" cy="2779003"/>
        </a:xfrm>
        <a:prstGeom prst="leftCircularArrow">
          <a:avLst>
            <a:gd name="adj1" fmla="val 3451"/>
            <a:gd name="adj2" fmla="val 427731"/>
            <a:gd name="adj3" fmla="val 2203242"/>
            <a:gd name="adj4" fmla="val 9024489"/>
            <a:gd name="adj5" fmla="val 4027"/>
          </a:avLst>
        </a:prstGeom>
        <a:gradFill rotWithShape="0">
          <a:gsLst>
            <a:gs pos="0">
              <a:schemeClr val="accent1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579480" y="2633472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0485" tIns="46990" rIns="70485" bIns="46990" numCol="1" spcCol="1270" rtlCol="0" anchor="ctr" anchorCtr="0">
          <a:noAutofit/>
        </a:bodyPr>
        <a:lstStyle/>
        <a:p>
          <a:pPr marL="0" lvl="0" indent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kern="1200" noProof="0" dirty="0"/>
            <a:t>Création</a:t>
          </a:r>
        </a:p>
      </dsp:txBody>
      <dsp:txXfrm>
        <a:off x="604789" y="2658781"/>
        <a:ext cx="2122325" cy="813490"/>
      </dsp:txXfrm>
    </dsp:sp>
    <dsp:sp modelId="{E83793B4-2C5C-4D90-82FA-E5EE4745664D}">
      <dsp:nvSpPr>
        <dsp:cNvPr id="0" name=""/>
        <dsp:cNvSpPr/>
      </dsp:nvSpPr>
      <dsp:spPr>
        <a:xfrm>
          <a:off x="3209147" y="1049274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rtlCol="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noProof="0" dirty="0"/>
            <a:t>Transfert des données dans la BDD</a:t>
          </a: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noProof="0" dirty="0"/>
            <a:t>Finition interface</a:t>
          </a:r>
        </a:p>
      </dsp:txBody>
      <dsp:txXfrm>
        <a:off x="3255547" y="1527728"/>
        <a:ext cx="2351761" cy="1491398"/>
      </dsp:txXfrm>
    </dsp:sp>
    <dsp:sp modelId="{DC2A0ADB-DCE3-4BF4-9952-0394865777AC}">
      <dsp:nvSpPr>
        <dsp:cNvPr id="0" name=""/>
        <dsp:cNvSpPr/>
      </dsp:nvSpPr>
      <dsp:spPr>
        <a:xfrm>
          <a:off x="4535302" y="-192486"/>
          <a:ext cx="3080454" cy="3080454"/>
        </a:xfrm>
        <a:prstGeom prst="circularArrow">
          <a:avLst>
            <a:gd name="adj1" fmla="val 3114"/>
            <a:gd name="adj2" fmla="val 382796"/>
            <a:gd name="adj3" fmla="val 19500439"/>
            <a:gd name="adj4" fmla="val 12634257"/>
            <a:gd name="adj5" fmla="val 3632"/>
          </a:avLst>
        </a:prstGeom>
        <a:gradFill rotWithShape="0">
          <a:gsLst>
            <a:gs pos="0">
              <a:schemeClr val="accent1">
                <a:shade val="90000"/>
                <a:hueOff val="361868"/>
                <a:satOff val="12502"/>
                <a:lumOff val="245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361868"/>
                <a:satOff val="12502"/>
                <a:lumOff val="245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361868"/>
                <a:satOff val="12502"/>
                <a:lumOff val="245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3752383" y="617220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0485" tIns="46990" rIns="70485" bIns="46990" numCol="1" spcCol="1270" rtlCol="0" anchor="ctr" anchorCtr="0">
          <a:noAutofit/>
        </a:bodyPr>
        <a:lstStyle/>
        <a:p>
          <a:pPr marL="0" lvl="0" indent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kern="1200" noProof="0" dirty="0"/>
            <a:t>Transition</a:t>
          </a:r>
        </a:p>
      </dsp:txBody>
      <dsp:txXfrm>
        <a:off x="3777692" y="642529"/>
        <a:ext cx="2122325" cy="813490"/>
      </dsp:txXfrm>
    </dsp:sp>
    <dsp:sp modelId="{69C28D3B-E083-42DF-9EA0-916CA12125A9}">
      <dsp:nvSpPr>
        <dsp:cNvPr id="0" name=""/>
        <dsp:cNvSpPr/>
      </dsp:nvSpPr>
      <dsp:spPr>
        <a:xfrm>
          <a:off x="6372199" y="1091958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rtlCol="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noProof="0" dirty="0"/>
            <a:t>Installation du logiciel</a:t>
          </a: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noProof="0" dirty="0"/>
            <a:t>Formation des salariés</a:t>
          </a:r>
        </a:p>
      </dsp:txBody>
      <dsp:txXfrm>
        <a:off x="6418599" y="1138358"/>
        <a:ext cx="2351761" cy="1491398"/>
      </dsp:txXfrm>
    </dsp:sp>
    <dsp:sp modelId="{047F5837-10E2-4FFC-A492-DB8A19EF48CA}">
      <dsp:nvSpPr>
        <dsp:cNvPr id="0" name=""/>
        <dsp:cNvSpPr/>
      </dsp:nvSpPr>
      <dsp:spPr>
        <a:xfrm>
          <a:off x="6925286" y="2633472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0485" tIns="46990" rIns="70485" bIns="46990" numCol="1" spcCol="1270" rtlCol="0" anchor="ctr" anchorCtr="0">
          <a:noAutofit/>
        </a:bodyPr>
        <a:lstStyle/>
        <a:p>
          <a:pPr marL="0" lvl="0" indent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kern="1200" noProof="0" dirty="0"/>
            <a:t>Livraison</a:t>
          </a:r>
        </a:p>
      </dsp:txBody>
      <dsp:txXfrm>
        <a:off x="6950595" y="2658781"/>
        <a:ext cx="2122325" cy="813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4FD0811F-65A0-45DC-A418-D7D88257DA14}" type="datetime1">
              <a:rPr lang="fr-FR" smtClean="0"/>
              <a:t>31/03/2017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fr-FR" smtClean="0"/>
              <a:pPr algn="r"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869BCCB5-3197-42F0-A23E-FBF35BB6BD6D}" type="datetime1">
              <a:rPr lang="fr-FR" smtClean="0"/>
              <a:pPr/>
              <a:t>31/03/2017</a:t>
            </a:fld>
            <a:endParaRPr lang="fr-FR" dirty="0"/>
          </a:p>
        </p:txBody>
      </p:sp>
      <p:sp>
        <p:nvSpPr>
          <p:cNvPr id="4" name="Espace réservé de l’image des diapositives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fr-FR" smtClean="0"/>
              <a:pPr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7007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Modifier le style des 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169FE22-A35D-4AA5-9ED0-CA5AA0D08EE7}" type="datetime1">
              <a:rPr lang="fr-FR" smtClean="0"/>
              <a:pPr/>
              <a:t>31/03/2017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B2D50EC-F18A-4356-A82F-ED015F56C2C6}" type="datetime1">
              <a:rPr lang="fr-FR" smtClean="0"/>
              <a:pPr/>
              <a:t>31/03/2017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8AB5196-52B1-4918-B153-34A0C9A4A7AD}" type="datetime1">
              <a:rPr lang="fr-FR" smtClean="0"/>
              <a:pPr/>
              <a:t>31/03/2017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399499F-CA45-4A76-BC24-F973E24AC3FB}" type="datetime1">
              <a:rPr lang="fr-FR" smtClean="0"/>
              <a:pPr/>
              <a:t>31/03/2017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817870C-A0A5-4D92-B86D-C2791EFA3A23}" type="datetime1">
              <a:rPr lang="fr-FR" smtClean="0"/>
              <a:pPr/>
              <a:t>31/03/2017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2A013F82-EE5E-44EE-A61D-E31C6657F26F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12A7B89-83CE-4355-8D19-9AD5D8179E27}" type="datetime1">
              <a:rPr lang="fr-FR" smtClean="0"/>
              <a:pPr/>
              <a:t>31/03/2017</a:t>
            </a:fld>
            <a:endParaRPr lang="fr-FR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2A013F82-EE5E-44EE-A61D-E31C6657F26F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A4593A4-CD22-4D89-9631-B432485C88BE}" type="datetime1">
              <a:rPr lang="fr-FR" smtClean="0"/>
              <a:pPr/>
              <a:t>31/03/2017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8F3045D-8AE6-4E47-932F-47FA387FEA34}" type="datetime1">
              <a:rPr lang="fr-FR" smtClean="0"/>
              <a:pPr/>
              <a:t>31/03/2017</a:t>
            </a:fld>
            <a:endParaRPr lang="fr-FR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282C9DA-93FE-4DDE-8920-2C8AB1F5E18A}" type="datetime1">
              <a:rPr lang="fr-FR" smtClean="0"/>
              <a:pPr/>
              <a:t>31/03/2017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’image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B002A6A-F78C-474F-BA6B-17AE42EC613D}" type="datetime1">
              <a:rPr lang="fr-FR" smtClean="0"/>
              <a:pPr/>
              <a:t>31/03/2017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06553-4B01-4903-B663-70E503E45D52}" type="datetime1">
              <a:rPr lang="fr-FR" smtClean="0"/>
              <a:pPr/>
              <a:t>31/03/2017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/>
              <a:t>Centrale des Pièces Auto</a:t>
            </a:r>
          </a:p>
        </p:txBody>
      </p:sp>
      <p:sp>
        <p:nvSpPr>
          <p:cNvPr id="4" name="Sous-titre 3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dirty="0"/>
              <a:t>projet de création d’une base de données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8628" y="908720"/>
            <a:ext cx="3780000" cy="1179200"/>
          </a:xfrm>
          <a:prstGeom prst="rect">
            <a:avLst/>
          </a:prstGeom>
          <a:gradFill>
            <a:gsLst>
              <a:gs pos="55500">
                <a:srgbClr val="C4EBFF"/>
              </a:gs>
              <a:gs pos="37000">
                <a:srgbClr val="D5F1FF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3307" y="1268760"/>
            <a:ext cx="3596607" cy="2667000"/>
          </a:xfrm>
        </p:spPr>
        <p:txBody>
          <a:bodyPr rtlCol="0"/>
          <a:lstStyle/>
          <a:p>
            <a:r>
              <a:rPr lang="fr-FR" dirty="0"/>
              <a:t>Création d’un logiciel utilisateur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2000" dirty="0"/>
              <a:t>Solution d’utilisation, avec une interface claire et intuitive.</a:t>
            </a:r>
          </a:p>
        </p:txBody>
      </p:sp>
    </p:spTree>
    <p:extLst>
      <p:ext uri="{BB962C8B-B14F-4D97-AF65-F5344CB8AC3E}">
        <p14:creationId xmlns:p14="http://schemas.microsoft.com/office/powerpoint/2010/main" val="364628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IV - Mise en place du plan</a:t>
            </a:r>
            <a:br>
              <a:rPr lang="fr-FR" dirty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Phase de Détail du projet</a:t>
            </a:r>
          </a:p>
        </p:txBody>
      </p:sp>
    </p:spTree>
    <p:extLst>
      <p:ext uri="{BB962C8B-B14F-4D97-AF65-F5344CB8AC3E}">
        <p14:creationId xmlns:p14="http://schemas.microsoft.com/office/powerpoint/2010/main" val="345125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 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Déroulement des opérations</a:t>
            </a:r>
          </a:p>
        </p:txBody>
      </p:sp>
      <p:graphicFrame>
        <p:nvGraphicFramePr>
          <p:cNvPr id="3" name="Espace réservé du contenu 2" descr="Flux interactif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7515886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V - Phase d’apprentissage des salariés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Phase explicative</a:t>
            </a:r>
          </a:p>
        </p:txBody>
      </p:sp>
    </p:spTree>
    <p:extLst>
      <p:ext uri="{BB962C8B-B14F-4D97-AF65-F5344CB8AC3E}">
        <p14:creationId xmlns:p14="http://schemas.microsoft.com/office/powerpoint/2010/main" val="179823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Création de groupe d’explication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 rtlCol="0">
            <a:normAutofit fontScale="92500" lnSpcReduction="10000"/>
          </a:bodyPr>
          <a:lstStyle/>
          <a:p>
            <a:pPr rtl="0"/>
            <a:r>
              <a:rPr lang="fr-FR" dirty="0"/>
              <a:t>On crée 3 groupe de salarié.</a:t>
            </a:r>
          </a:p>
          <a:p>
            <a:pPr marL="0" indent="0" rtl="0">
              <a:buNone/>
            </a:pPr>
            <a:r>
              <a:rPr lang="fr-FR" dirty="0"/>
              <a:t>-le 1</a:t>
            </a:r>
            <a:r>
              <a:rPr lang="fr-FR" baseline="30000" dirty="0"/>
              <a:t>er</a:t>
            </a:r>
            <a:r>
              <a:rPr lang="fr-FR" dirty="0"/>
              <a:t>  groupe se voit expliquer le</a:t>
            </a:r>
          </a:p>
          <a:p>
            <a:pPr marL="0" indent="0" rtl="0">
              <a:buNone/>
            </a:pPr>
            <a:r>
              <a:rPr lang="fr-FR" dirty="0"/>
              <a:t>fonctionnement du logiciel</a:t>
            </a:r>
          </a:p>
          <a:p>
            <a:pPr marL="0" indent="0" rtl="0">
              <a:buNone/>
            </a:pPr>
            <a:r>
              <a:rPr lang="fr-FR" dirty="0"/>
              <a:t>-Le 2</a:t>
            </a:r>
            <a:r>
              <a:rPr lang="fr-FR" baseline="30000" dirty="0"/>
              <a:t>e</a:t>
            </a:r>
            <a:r>
              <a:rPr lang="fr-FR" dirty="0"/>
              <a:t> continuera la prise de client en magasin.</a:t>
            </a:r>
          </a:p>
          <a:p>
            <a:pPr marL="0" indent="0" rtl="0">
              <a:buNone/>
            </a:pPr>
            <a:r>
              <a:rPr lang="fr-FR" dirty="0"/>
              <a:t>- Le 3</a:t>
            </a:r>
            <a:r>
              <a:rPr lang="fr-FR" baseline="30000" dirty="0"/>
              <a:t>e</a:t>
            </a:r>
            <a:r>
              <a:rPr lang="fr-FR" dirty="0"/>
              <a:t> groupe, composé de la direction et cadre, aura reçu au préalable une formation au logiciel, pour tenir la gestion en attendant que le 1</a:t>
            </a:r>
            <a:r>
              <a:rPr lang="fr-FR" baseline="30000" dirty="0"/>
              <a:t>er</a:t>
            </a:r>
            <a:r>
              <a:rPr lang="fr-FR" dirty="0"/>
              <a:t> groupe ait finit la formation</a:t>
            </a:r>
          </a:p>
          <a:p>
            <a:pPr marL="0" indent="0" rtl="0">
              <a:buNone/>
            </a:pPr>
            <a:endParaRPr lang="fr-FR" dirty="0"/>
          </a:p>
        </p:txBody>
      </p:sp>
      <p:graphicFrame>
        <p:nvGraphicFramePr>
          <p:cNvPr id="9" name="Espace réservé du contenu 8" descr="Exemple de tableau avec 3 colonnes et 4 lignes" title="Tableau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36064000"/>
              </p:ext>
            </p:extLst>
          </p:nvPr>
        </p:nvGraphicFramePr>
        <p:xfrm>
          <a:off x="6229350" y="1905000"/>
          <a:ext cx="4419600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rtl="0"/>
                      <a:endParaRPr lang="fr-FR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cours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magasin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fr-FR" noProof="0" dirty="0"/>
                        <a:t>groupe 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Lundi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Mardi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fr-FR" noProof="0" dirty="0"/>
                        <a:t>groupe 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Mardi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Lundi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fr-FR" noProof="0" dirty="0"/>
                        <a:t>groupe 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Samedi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Lundi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055604" y="548680"/>
            <a:ext cx="3596607" cy="1584176"/>
          </a:xfrm>
        </p:spPr>
        <p:txBody>
          <a:bodyPr rtlCol="0"/>
          <a:lstStyle/>
          <a:p>
            <a:pPr rtl="0"/>
            <a:r>
              <a:rPr lang="fr-FR" dirty="0"/>
              <a:t>Membres ayant participé au projet</a:t>
            </a:r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065213" y="2348880"/>
            <a:ext cx="3581399" cy="3670920"/>
          </a:xfrm>
        </p:spPr>
        <p:txBody>
          <a:bodyPr rtlCol="0">
            <a:normAutofit/>
          </a:bodyPr>
          <a:lstStyle/>
          <a:p>
            <a:pPr rtl="0"/>
            <a:endParaRPr lang="fr-FR" dirty="0"/>
          </a:p>
          <a:p>
            <a:pPr rtl="0"/>
            <a:r>
              <a:rPr lang="fr-FR" dirty="0"/>
              <a:t>Adrien JESER</a:t>
            </a:r>
          </a:p>
          <a:p>
            <a:pPr rtl="0"/>
            <a:r>
              <a:rPr lang="fr-FR" dirty="0"/>
              <a:t>Kélian BOUSQUET</a:t>
            </a:r>
          </a:p>
          <a:p>
            <a:r>
              <a:rPr lang="fr-FR" dirty="0"/>
              <a:t>Mathias DEVAUX</a:t>
            </a:r>
          </a:p>
          <a:p>
            <a:pPr rtl="0"/>
            <a:r>
              <a:rPr lang="fr-FR" dirty="0"/>
              <a:t>Michael VISTOT</a:t>
            </a:r>
          </a:p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I     - Constat de la problématique</a:t>
            </a:r>
          </a:p>
          <a:p>
            <a:pPr marL="0" indent="0">
              <a:buNone/>
            </a:pPr>
            <a:r>
              <a:rPr lang="fr-FR" dirty="0"/>
              <a:t>II    - Proposition d’évolution du système</a:t>
            </a:r>
          </a:p>
          <a:p>
            <a:pPr marL="0" indent="0">
              <a:buNone/>
            </a:pPr>
            <a:r>
              <a:rPr lang="fr-FR" dirty="0"/>
              <a:t>III   - Précision du nouveau système</a:t>
            </a:r>
          </a:p>
          <a:p>
            <a:pPr marL="0" indent="0">
              <a:buNone/>
            </a:pPr>
            <a:r>
              <a:rPr lang="fr-FR" dirty="0"/>
              <a:t>IV   - Mise en place du plan</a:t>
            </a:r>
          </a:p>
          <a:p>
            <a:pPr marL="0" indent="0">
              <a:buNone/>
            </a:pPr>
            <a:r>
              <a:rPr lang="fr-FR" dirty="0"/>
              <a:t>V    - Phase d’apprentissage des salariés</a:t>
            </a:r>
          </a:p>
        </p:txBody>
      </p:sp>
    </p:spTree>
    <p:extLst>
      <p:ext uri="{BB962C8B-B14F-4D97-AF65-F5344CB8AC3E}">
        <p14:creationId xmlns:p14="http://schemas.microsoft.com/office/powerpoint/2010/main" val="35709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 - Constat de la problématique</a:t>
            </a:r>
            <a:br>
              <a:rPr lang="fr-FR" dirty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Phase de compréhension du projet</a:t>
            </a:r>
          </a:p>
        </p:txBody>
      </p:sp>
    </p:spTree>
    <p:extLst>
      <p:ext uri="{BB962C8B-B14F-4D97-AF65-F5344CB8AC3E}">
        <p14:creationId xmlns:p14="http://schemas.microsoft.com/office/powerpoint/2010/main" val="187143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Problématique client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fr-FR" dirty="0"/>
          </a:p>
          <a:p>
            <a:pPr rtl="0"/>
            <a:r>
              <a:rPr lang="fr-FR" dirty="0"/>
              <a:t>Système de gestion de stock vieillissant et peu pratique</a:t>
            </a:r>
          </a:p>
          <a:p>
            <a:pPr rtl="0"/>
            <a:r>
              <a:rPr lang="fr-FR" dirty="0"/>
              <a:t>Protection des données quasi-inexistante</a:t>
            </a:r>
          </a:p>
          <a:p>
            <a:pPr rtl="0"/>
            <a:r>
              <a:rPr lang="fr-FR" dirty="0"/>
              <a:t>Pas de service informatique</a:t>
            </a:r>
          </a:p>
          <a:p>
            <a:pPr rtl="0"/>
            <a:r>
              <a:rPr lang="fr-FR" dirty="0"/>
              <a:t>Perte de temps importante en utilisation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048140" y="620688"/>
            <a:ext cx="3596607" cy="1235968"/>
          </a:xfrm>
        </p:spPr>
        <p:txBody>
          <a:bodyPr>
            <a:normAutofit fontScale="90000"/>
          </a:bodyPr>
          <a:lstStyle/>
          <a:p>
            <a:r>
              <a:rPr lang="fr-FR" dirty="0"/>
              <a:t>Problèmes rencontrés avec le systèmes Excel actuel.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65213" y="2276872"/>
            <a:ext cx="3581399" cy="3742928"/>
          </a:xfrm>
        </p:spPr>
        <p:txBody>
          <a:bodyPr>
            <a:normAutofit lnSpcReduction="10000"/>
          </a:bodyPr>
          <a:lstStyle/>
          <a:p>
            <a:r>
              <a:rPr lang="fr-FR" dirty="0"/>
              <a:t>L’ergonomie d’un fichier ne correspond guère à l’utilisation intense qui en est faite:</a:t>
            </a:r>
          </a:p>
          <a:p>
            <a:r>
              <a:rPr lang="fr-FR" dirty="0"/>
              <a:t>-Travail en collaboration impossible</a:t>
            </a:r>
          </a:p>
          <a:p>
            <a:r>
              <a:rPr lang="fr-FR" dirty="0"/>
              <a:t>-Trop de ligne oblige a une réorganisation de la fenêtre</a:t>
            </a:r>
          </a:p>
          <a:p>
            <a:r>
              <a:rPr lang="fr-FR" dirty="0"/>
              <a:t>-Le saisie des données n’est pas définit, ce qui peut entrainer des erreurs de compréhension</a:t>
            </a:r>
          </a:p>
          <a:p>
            <a:r>
              <a:rPr lang="fr-FR" dirty="0"/>
              <a:t>- Le fichier ne dispose pas d’une grande confidentialité (envoi par courriel, consultation ou retouche non voulue)</a:t>
            </a:r>
          </a:p>
          <a:p>
            <a:endParaRPr lang="fr-FR" dirty="0"/>
          </a:p>
        </p:txBody>
      </p:sp>
      <p:pic>
        <p:nvPicPr>
          <p:cNvPr id="10" name="Espace réservé pour une image  9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50" r="16250"/>
          <a:stretch>
            <a:fillRect/>
          </a:stretch>
        </p:blipFill>
        <p:spPr>
          <a:xfrm>
            <a:off x="4726260" y="685800"/>
            <a:ext cx="6625953" cy="5334000"/>
          </a:xfrm>
        </p:spPr>
      </p:pic>
    </p:spTree>
    <p:extLst>
      <p:ext uri="{BB962C8B-B14F-4D97-AF65-F5344CB8AC3E}">
        <p14:creationId xmlns:p14="http://schemas.microsoft.com/office/powerpoint/2010/main" val="52764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II - Proposition d’évolution du système</a:t>
            </a:r>
            <a:br>
              <a:rPr lang="fr-FR" dirty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Phase des choix retenus pour améliorer le système</a:t>
            </a:r>
          </a:p>
        </p:txBody>
      </p:sp>
    </p:spTree>
    <p:extLst>
      <p:ext uri="{BB962C8B-B14F-4D97-AF65-F5344CB8AC3E}">
        <p14:creationId xmlns:p14="http://schemas.microsoft.com/office/powerpoint/2010/main" val="3864654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Solutions proposées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fr-FR" dirty="0"/>
          </a:p>
          <a:p>
            <a:pPr rtl="0"/>
            <a:r>
              <a:rPr lang="fr-FR" dirty="0"/>
              <a:t>Création d’une base de données et transferts des données existantes</a:t>
            </a:r>
          </a:p>
          <a:p>
            <a:pPr rtl="0"/>
            <a:r>
              <a:rPr lang="fr-FR" dirty="0"/>
              <a:t>Possibilité de travailler a plusieurs</a:t>
            </a:r>
          </a:p>
          <a:p>
            <a:pPr rtl="0"/>
            <a:r>
              <a:rPr lang="fr-FR" dirty="0"/>
              <a:t>Création logiciel à interface bureautique en remplacement d’Excel</a:t>
            </a:r>
          </a:p>
          <a:p>
            <a:pPr rtl="0"/>
            <a:r>
              <a:rPr lang="fr-FR" dirty="0"/>
              <a:t>Protection des données en cas de crash</a:t>
            </a:r>
          </a:p>
          <a:p>
            <a:pPr rtl="0"/>
            <a:r>
              <a:rPr lang="fr-FR" dirty="0"/>
              <a:t>Système d'authentification et de menu correspondant</a:t>
            </a:r>
          </a:p>
          <a:p>
            <a:pPr marL="0" indent="0" rtl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97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III - Précision du nouveau système</a:t>
            </a:r>
            <a:br>
              <a:rPr lang="fr-FR" dirty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Phase de présentation en détail du programme</a:t>
            </a:r>
          </a:p>
        </p:txBody>
      </p:sp>
    </p:spTree>
    <p:extLst>
      <p:ext uri="{BB962C8B-B14F-4D97-AF65-F5344CB8AC3E}">
        <p14:creationId xmlns:p14="http://schemas.microsoft.com/office/powerpoint/2010/main" val="417039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5213" y="1052736"/>
            <a:ext cx="3596607" cy="2667000"/>
          </a:xfrm>
        </p:spPr>
        <p:txBody>
          <a:bodyPr rtlCol="0"/>
          <a:lstStyle/>
          <a:p>
            <a:pPr rtl="0"/>
            <a:r>
              <a:rPr lang="fr-FR" dirty="0"/>
              <a:t>Utilisation de MySQL pour créer une base 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65213" y="4293096"/>
            <a:ext cx="3581399" cy="1726704"/>
          </a:xfrm>
        </p:spPr>
        <p:txBody>
          <a:bodyPr rtlCol="0">
            <a:normAutofit/>
          </a:bodyPr>
          <a:lstStyle/>
          <a:p>
            <a:pPr rtl="0"/>
            <a:r>
              <a:rPr lang="fr-FR" sz="2000" dirty="0"/>
              <a:t>Une des solutions les plus connus dans la création et la gestion de base de données, que nous avons utilisés pour ce projet.</a:t>
            </a:r>
          </a:p>
        </p:txBody>
      </p:sp>
    </p:spTree>
    <p:extLst>
      <p:ext uri="{BB962C8B-B14F-4D97-AF65-F5344CB8AC3E}">
        <p14:creationId xmlns:p14="http://schemas.microsoft.com/office/powerpoint/2010/main" val="27651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unnel bleu numérique 16: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905_TF02895261_TF02895261.potx" id="{D591E305-304E-4F08-83F3-B9147EDAAFB5}" vid="{F4994B82-D552-431A-8540-55AA87CE1401}"/>
    </a:ext>
  </a:extLst>
</a:theme>
</file>

<file path=ppt/theme/theme2.xml><?xml version="1.0" encoding="utf-8"?>
<a:theme xmlns:a="http://schemas.openxmlformats.org/drawingml/2006/main" name="Thèm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0E41224-0370-4595-877C-23316CD80004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0</TotalTime>
  <Words>408</Words>
  <Application>Microsoft Office PowerPoint</Application>
  <PresentationFormat>Personnalisé</PresentationFormat>
  <Paragraphs>76</Paragraphs>
  <Slides>15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8" baseType="lpstr">
      <vt:lpstr>Arial</vt:lpstr>
      <vt:lpstr>Corbel</vt:lpstr>
      <vt:lpstr>Tunnel bleu numérique 16:9</vt:lpstr>
      <vt:lpstr>Centrale des Pièces Auto</vt:lpstr>
      <vt:lpstr>Sommaire</vt:lpstr>
      <vt:lpstr>I - Constat de la problématique </vt:lpstr>
      <vt:lpstr>Problématique client</vt:lpstr>
      <vt:lpstr>Problèmes rencontrés avec le systèmes Excel actuel.</vt:lpstr>
      <vt:lpstr>II - Proposition d’évolution du système </vt:lpstr>
      <vt:lpstr>Solutions proposées</vt:lpstr>
      <vt:lpstr>III - Précision du nouveau système </vt:lpstr>
      <vt:lpstr>Utilisation de MySQL pour créer une base de données</vt:lpstr>
      <vt:lpstr>Création d’un logiciel utilisateur</vt:lpstr>
      <vt:lpstr>IV - Mise en place du plan </vt:lpstr>
      <vt:lpstr>Déroulement des opérations</vt:lpstr>
      <vt:lpstr>V - Phase d’apprentissage des salariés</vt:lpstr>
      <vt:lpstr>Création de groupe d’explication</vt:lpstr>
      <vt:lpstr>Membres ayant participé au projet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2017-03-31T06:43:00Z</dcterms:created>
  <dcterms:modified xsi:type="dcterms:W3CDTF">2017-03-31T14:19:40Z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