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22" r:id="rId6"/>
    <p:sldId id="323" r:id="rId7"/>
    <p:sldId id="310" r:id="rId8"/>
    <p:sldId id="321" r:id="rId9"/>
    <p:sldId id="324" r:id="rId10"/>
    <p:sldId id="320" r:id="rId11"/>
    <p:sldId id="325" r:id="rId12"/>
    <p:sldId id="318" r:id="rId13"/>
    <p:sldId id="326" r:id="rId14"/>
    <p:sldId id="327" r:id="rId15"/>
    <p:sldId id="312" r:id="rId16"/>
    <p:sldId id="319" r:id="rId17"/>
  </p:sldIdLst>
  <p:sldSz cx="12188825" cy="6858000"/>
  <p:notesSz cx="6858000" cy="9144000"/>
  <p:custDataLst>
    <p:tags r:id="rId20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44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Création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Prise d’informations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Création </a:t>
          </a:r>
          <a:r>
            <a:rPr lang="fr-FR" noProof="0" dirty="0" smtClean="0"/>
            <a:t>de la BDD</a:t>
          </a:r>
          <a:endParaRPr lang="fr-FR" noProof="0" dirty="0"/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Transition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Transfert des données </a:t>
          </a:r>
          <a:r>
            <a:rPr lang="fr-FR" noProof="0" dirty="0" smtClean="0"/>
            <a:t>client dans </a:t>
          </a:r>
          <a:r>
            <a:rPr lang="fr-FR" noProof="0" dirty="0"/>
            <a:t>la BDD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Livraison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Installation du logiciel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Formation des salariés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BDFF83D6-8596-4BB2-9823-B3A58547FA8E}">
      <dgm:prSet phldrT="[Text]"/>
      <dgm:spPr/>
      <dgm:t>
        <a:bodyPr rtlCol="0"/>
        <a:lstStyle/>
        <a:p>
          <a:pPr rtl="0"/>
          <a:r>
            <a:rPr lang="fr-FR" noProof="0" dirty="0"/>
            <a:t>Création logiciel utilisateur</a:t>
          </a:r>
        </a:p>
      </dgm:t>
    </dgm:pt>
    <dgm:pt modelId="{F9D7577A-999B-412A-89E2-DF5377196CE0}" type="parTrans" cxnId="{739A6DCC-1FA7-4904-9956-011900FA9F79}">
      <dgm:prSet/>
      <dgm:spPr/>
      <dgm:t>
        <a:bodyPr/>
        <a:lstStyle/>
        <a:p>
          <a:endParaRPr lang="fr-FR"/>
        </a:p>
      </dgm:t>
    </dgm:pt>
    <dgm:pt modelId="{1EB91A06-D933-4BC4-A64B-F609709E2414}" type="sibTrans" cxnId="{739A6DCC-1FA7-4904-9956-011900FA9F79}">
      <dgm:prSet/>
      <dgm:spPr/>
      <dgm:t>
        <a:bodyPr/>
        <a:lstStyle/>
        <a:p>
          <a:endParaRPr lang="fr-FR"/>
        </a:p>
      </dgm:t>
    </dgm:pt>
    <dgm:pt modelId="{C9BCF683-3289-4326-8206-F28AB5924AF2}">
      <dgm:prSet phldrT="[Text]"/>
      <dgm:spPr/>
      <dgm:t>
        <a:bodyPr rtlCol="0"/>
        <a:lstStyle/>
        <a:p>
          <a:pPr rtl="0"/>
          <a:r>
            <a:rPr lang="fr-FR" noProof="0" dirty="0"/>
            <a:t>Finition interface</a:t>
          </a:r>
        </a:p>
      </dgm:t>
    </dgm:pt>
    <dgm:pt modelId="{7D10FEFA-1286-4E75-948D-846000F41D25}" type="parTrans" cxnId="{8145644B-13B0-4428-AD9C-B4288FEEEF32}">
      <dgm:prSet/>
      <dgm:spPr/>
      <dgm:t>
        <a:bodyPr/>
        <a:lstStyle/>
        <a:p>
          <a:endParaRPr lang="fr-FR"/>
        </a:p>
      </dgm:t>
    </dgm:pt>
    <dgm:pt modelId="{6392743B-2F78-4801-ADD5-1CB5EEEFB2C5}" type="sibTrans" cxnId="{8145644B-13B0-4428-AD9C-B4288FEEEF32}">
      <dgm:prSet/>
      <dgm:spPr/>
      <dgm:t>
        <a:bodyPr/>
        <a:lstStyle/>
        <a:p>
          <a:endParaRPr lang="fr-FR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ScaleX="99923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X="1056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LinFactNeighborX="-403" custLinFactNeighborY="21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739A6DCC-1FA7-4904-9956-011900FA9F79}" srcId="{FB986F71-3126-4196-BD30-74AEDC39A1CA}" destId="{BDFF83D6-8596-4BB2-9823-B3A58547FA8E}" srcOrd="2" destOrd="0" parTransId="{F9D7577A-999B-412A-89E2-DF5377196CE0}" sibTransId="{1EB91A06-D933-4BC4-A64B-F609709E2414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6A796230-A7C0-4B62-B94F-7342A82AFF2A}" type="presOf" srcId="{C9BCF683-3289-4326-8206-F28AB5924AF2}" destId="{E83793B4-2C5C-4D90-82FA-E5EE4745664D}" srcOrd="0" destOrd="1" presId="urn:microsoft.com/office/officeart/2005/8/layout/hProcess4"/>
    <dgm:cxn modelId="{3C26C4AD-76CB-4FA9-91B9-E12C8C2E1AC0}" type="presOf" srcId="{BDFF83D6-8596-4BB2-9823-B3A58547FA8E}" destId="{96015622-8A46-45CF-A72A-2856B699B374}" srcOrd="0" destOrd="2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3922B59C-DF11-4F6D-99B7-39E651BB5AEA}" type="presOf" srcId="{C9BCF683-3289-4326-8206-F28AB5924AF2}" destId="{67FFE978-6FBE-4424-80BE-B9E4B4DD0695}" srcOrd="1" destOrd="1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F8E6C132-59EC-4407-AEA2-0B3C8AE58371}" type="presOf" srcId="{BDFF83D6-8596-4BB2-9823-B3A58547FA8E}" destId="{BFE859F2-A9E8-4F95-9161-8EC68F2D30C4}" srcOrd="1" destOrd="2" presId="urn:microsoft.com/office/officeart/2005/8/layout/hProcess4"/>
    <dgm:cxn modelId="{8145644B-13B0-4428-AD9C-B4288FEEEF32}" srcId="{F6D27D1B-CDCB-481F-B8FA-AB31B2A119DE}" destId="{C9BCF683-3289-4326-8206-F28AB5924AF2}" srcOrd="1" destOrd="0" parTransId="{7D10FEFA-1286-4E75-948D-846000F41D25}" sibTransId="{6392743B-2F78-4801-ADD5-1CB5EEEFB2C5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727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Prise d’informations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Création </a:t>
          </a:r>
          <a:r>
            <a:rPr lang="fr-FR" sz="1900" kern="1200" noProof="0" dirty="0" smtClean="0"/>
            <a:t>de la BDD</a:t>
          </a:r>
          <a:endParaRPr lang="fr-FR" sz="1900" kern="1200" noProof="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Création logiciel utilisateur</a:t>
          </a:r>
        </a:p>
      </dsp:txBody>
      <dsp:txXfrm>
        <a:off x="48127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55766" y="1413930"/>
          <a:ext cx="2856192" cy="2858393"/>
        </a:xfrm>
        <a:prstGeom prst="leftCircularArrow">
          <a:avLst>
            <a:gd name="adj1" fmla="val 3355"/>
            <a:gd name="adj2" fmla="val 414904"/>
            <a:gd name="adj3" fmla="val 2190415"/>
            <a:gd name="adj4" fmla="val 9024489"/>
            <a:gd name="adj5" fmla="val 3915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44963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rtlCol="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noProof="0" dirty="0"/>
            <a:t>Création</a:t>
          </a:r>
        </a:p>
      </dsp:txBody>
      <dsp:txXfrm>
        <a:off x="570272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174630" y="1049274"/>
          <a:ext cx="2582630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Transfert des données </a:t>
          </a:r>
          <a:r>
            <a:rPr lang="fr-FR" sz="1900" kern="1200" noProof="0" dirty="0" smtClean="0"/>
            <a:t>client dans </a:t>
          </a:r>
          <a:r>
            <a:rPr lang="fr-FR" sz="1900" kern="1200" noProof="0" dirty="0"/>
            <a:t>la BDD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Finition interface</a:t>
          </a:r>
        </a:p>
      </dsp:txBody>
      <dsp:txXfrm>
        <a:off x="3221030" y="1527728"/>
        <a:ext cx="2489830" cy="1491398"/>
      </dsp:txXfrm>
    </dsp:sp>
    <dsp:sp modelId="{DC2A0ADB-DCE3-4BF4-9952-0394865777AC}">
      <dsp:nvSpPr>
        <dsp:cNvPr id="0" name=""/>
        <dsp:cNvSpPr/>
      </dsp:nvSpPr>
      <dsp:spPr>
        <a:xfrm>
          <a:off x="4569819" y="-192486"/>
          <a:ext cx="3080454" cy="3080454"/>
        </a:xfrm>
        <a:prstGeom prst="circularArrow">
          <a:avLst>
            <a:gd name="adj1" fmla="val 3114"/>
            <a:gd name="adj2" fmla="val 382796"/>
            <a:gd name="adj3" fmla="val 19500439"/>
            <a:gd name="adj4" fmla="val 12634257"/>
            <a:gd name="adj5" fmla="val 3632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86900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rtlCol="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noProof="0" dirty="0"/>
            <a:t>Transition</a:t>
          </a:r>
        </a:p>
      </dsp:txBody>
      <dsp:txXfrm>
        <a:off x="3812209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406716" y="1091958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Installation du logiciel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noProof="0" dirty="0"/>
            <a:t>Formation des salariés</a:t>
          </a:r>
        </a:p>
      </dsp:txBody>
      <dsp:txXfrm>
        <a:off x="6453116" y="1138358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59804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rtlCol="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noProof="0" dirty="0"/>
            <a:t>Livraison</a:t>
          </a:r>
        </a:p>
      </dsp:txBody>
      <dsp:txXfrm>
        <a:off x="6985113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11/04/2017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0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11/04/2017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drien@jeser.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michael.vistot@viacesi.fr" TargetMode="External"/><Relationship Id="rId5" Type="http://schemas.openxmlformats.org/officeDocument/2006/relationships/hyperlink" Target="mailto:mathias.devaux@viacesi.fr" TargetMode="External"/><Relationship Id="rId4" Type="http://schemas.openxmlformats.org/officeDocument/2006/relationships/hyperlink" Target="mailto:kelian.bousquet@viacesi.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Centrale des Pièces Auto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 création d’une base de données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28" y="908720"/>
            <a:ext cx="3780000" cy="1179200"/>
          </a:xfrm>
          <a:prstGeom prst="rect">
            <a:avLst/>
          </a:prstGeom>
          <a:gradFill>
            <a:gsLst>
              <a:gs pos="55500">
                <a:srgbClr val="C4EBFF"/>
              </a:gs>
              <a:gs pos="37000">
                <a:srgbClr val="D5F1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1804" y="685800"/>
            <a:ext cx="3596607" cy="1586880"/>
          </a:xfrm>
        </p:spPr>
        <p:txBody>
          <a:bodyPr rtlCol="0"/>
          <a:lstStyle/>
          <a:p>
            <a:r>
              <a:rPr lang="fr-FR" dirty="0"/>
              <a:t>Création d’un logiciel 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1804" y="2647304"/>
            <a:ext cx="3581399" cy="725016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Solution d’utilisation, avec une interface claire et intuitive.</a:t>
            </a:r>
          </a:p>
        </p:txBody>
      </p:sp>
    </p:spTree>
    <p:extLst>
      <p:ext uri="{BB962C8B-B14F-4D97-AF65-F5344CB8AC3E}">
        <p14:creationId xmlns:p14="http://schemas.microsoft.com/office/powerpoint/2010/main" val="36462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117430" cy="2895600"/>
          </a:xfrm>
        </p:spPr>
        <p:txBody>
          <a:bodyPr/>
          <a:lstStyle/>
          <a:p>
            <a:r>
              <a:rPr lang="fr-FR" dirty="0"/>
              <a:t>IV - Mise en place du plan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 Détail du projet</a:t>
            </a:r>
          </a:p>
        </p:txBody>
      </p:sp>
    </p:spTree>
    <p:extLst>
      <p:ext uri="{BB962C8B-B14F-4D97-AF65-F5344CB8AC3E}">
        <p14:creationId xmlns:p14="http://schemas.microsoft.com/office/powerpoint/2010/main" val="34512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Déroulement des opérations</a:t>
            </a:r>
          </a:p>
        </p:txBody>
      </p:sp>
      <p:graphicFrame>
        <p:nvGraphicFramePr>
          <p:cNvPr id="3" name="Espace réservé du contenu 2" descr="Flux interactif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283361"/>
              </p:ext>
            </p:extLst>
          </p:nvPr>
        </p:nvGraphicFramePr>
        <p:xfrm>
          <a:off x="1522413" y="2132856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64043" y="476672"/>
            <a:ext cx="7344816" cy="1080120"/>
          </a:xfrm>
        </p:spPr>
        <p:txBody>
          <a:bodyPr rtlCol="0"/>
          <a:lstStyle/>
          <a:p>
            <a:pPr rtl="0"/>
            <a:r>
              <a:rPr lang="fr-FR" dirty="0"/>
              <a:t>Membres ayant participé au projet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765820" y="1988840"/>
            <a:ext cx="10729192" cy="3744416"/>
          </a:xfrm>
        </p:spPr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endParaRPr lang="fr-FR" dirty="0"/>
          </a:p>
          <a:p>
            <a:pPr algn="ctr" rtl="0">
              <a:lnSpc>
                <a:spcPct val="200000"/>
              </a:lnSpc>
            </a:pPr>
            <a:r>
              <a:rPr lang="fr-FR" dirty="0"/>
              <a:t>Adrien </a:t>
            </a:r>
            <a:r>
              <a:rPr lang="fr-FR" dirty="0" smtClean="0"/>
              <a:t>JESER  </a:t>
            </a:r>
            <a:r>
              <a:rPr lang="fr-FR" dirty="0" smtClean="0">
                <a:hlinkClick r:id="rId3"/>
              </a:rPr>
              <a:t>adrien@jeser.me</a:t>
            </a:r>
            <a:endParaRPr lang="fr-FR" dirty="0"/>
          </a:p>
          <a:p>
            <a:pPr algn="ctr" rtl="0">
              <a:lnSpc>
                <a:spcPct val="200000"/>
              </a:lnSpc>
            </a:pPr>
            <a:r>
              <a:rPr lang="fr-FR" dirty="0"/>
              <a:t>Kélian </a:t>
            </a:r>
            <a:r>
              <a:rPr lang="fr-FR" dirty="0" smtClean="0"/>
              <a:t>BOUSQUET  </a:t>
            </a:r>
            <a:r>
              <a:rPr lang="fr-FR" dirty="0" smtClean="0">
                <a:hlinkClick r:id="rId4"/>
              </a:rPr>
              <a:t>kelian.bousquet@viacesi.fr</a:t>
            </a:r>
            <a:endParaRPr lang="fr-FR" dirty="0"/>
          </a:p>
          <a:p>
            <a:pPr algn="ctr">
              <a:lnSpc>
                <a:spcPct val="200000"/>
              </a:lnSpc>
            </a:pPr>
            <a:r>
              <a:rPr lang="fr-FR" dirty="0"/>
              <a:t>Mathias </a:t>
            </a:r>
            <a:r>
              <a:rPr lang="fr-FR" dirty="0" smtClean="0"/>
              <a:t>DEVAUX  </a:t>
            </a:r>
            <a:r>
              <a:rPr lang="fr-FR" dirty="0" smtClean="0">
                <a:hlinkClick r:id="rId5"/>
              </a:rPr>
              <a:t>mathias.devaux@viacesi.fr</a:t>
            </a:r>
            <a:endParaRPr lang="fr-FR" dirty="0"/>
          </a:p>
          <a:p>
            <a:pPr algn="ctr">
              <a:lnSpc>
                <a:spcPct val="200000"/>
              </a:lnSpc>
            </a:pPr>
            <a:r>
              <a:rPr lang="fr-FR" dirty="0"/>
              <a:t>Michael </a:t>
            </a:r>
            <a:r>
              <a:rPr lang="fr-FR" dirty="0"/>
              <a:t>VISTOT </a:t>
            </a:r>
            <a:r>
              <a:rPr lang="fr-FR" dirty="0" smtClean="0"/>
              <a:t> </a:t>
            </a:r>
            <a:r>
              <a:rPr lang="fr-FR" dirty="0" smtClean="0">
                <a:hlinkClick r:id="rId6"/>
              </a:rPr>
              <a:t>michael.vistot@viacesi.fr</a:t>
            </a:r>
            <a:r>
              <a:rPr lang="fr-FR" dirty="0" smtClean="0"/>
              <a:t>  </a:t>
            </a: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34172" y="2060848"/>
            <a:ext cx="5233523" cy="3528392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 - Problématique</a:t>
            </a:r>
          </a:p>
          <a:p>
            <a:pPr marL="2867025" indent="-2867025">
              <a:lnSpc>
                <a:spcPct val="150000"/>
              </a:lnSpc>
              <a:buNone/>
            </a:pPr>
            <a:r>
              <a:rPr lang="fr-FR" dirty="0" smtClean="0"/>
              <a:t>II - Proposition d’évolution du système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III - </a:t>
            </a:r>
            <a:r>
              <a:rPr lang="fr-FR" dirty="0"/>
              <a:t>Précision du nouveau </a:t>
            </a:r>
            <a:r>
              <a:rPr lang="fr-FR" dirty="0" smtClean="0"/>
              <a:t>système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IV - </a:t>
            </a:r>
            <a:r>
              <a:rPr lang="fr-FR" dirty="0"/>
              <a:t>Mise en place du </a:t>
            </a:r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2780928"/>
            <a:ext cx="8229600" cy="1872208"/>
          </a:xfrm>
        </p:spPr>
        <p:txBody>
          <a:bodyPr/>
          <a:lstStyle/>
          <a:p>
            <a:r>
              <a:rPr lang="fr-FR" dirty="0"/>
              <a:t>I - </a:t>
            </a:r>
            <a:r>
              <a:rPr lang="fr-FR" dirty="0" smtClean="0"/>
              <a:t>Problématique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</a:t>
            </a:r>
            <a:r>
              <a:rPr lang="fr-FR" dirty="0" smtClean="0"/>
              <a:t>d’ANALYSE du </a:t>
            </a:r>
            <a:r>
              <a:rPr lang="fr-FR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8714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Problématique client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r>
              <a:rPr lang="fr-FR" dirty="0"/>
              <a:t>Système de gestion de stock vieillissant et peu pratique</a:t>
            </a:r>
          </a:p>
          <a:p>
            <a:pPr rtl="0"/>
            <a:r>
              <a:rPr lang="fr-FR" dirty="0"/>
              <a:t>Protection des données quasi-inexistante</a:t>
            </a:r>
          </a:p>
          <a:p>
            <a:pPr rtl="0"/>
            <a:r>
              <a:rPr lang="fr-FR" dirty="0"/>
              <a:t>Pas de service informatique</a:t>
            </a:r>
          </a:p>
          <a:p>
            <a:pPr rtl="0"/>
            <a:r>
              <a:rPr lang="fr-FR" dirty="0"/>
              <a:t>Perte de temps importante en utilisation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48140" y="620688"/>
            <a:ext cx="5046272" cy="1235968"/>
          </a:xfrm>
        </p:spPr>
        <p:txBody>
          <a:bodyPr>
            <a:normAutofit fontScale="90000"/>
          </a:bodyPr>
          <a:lstStyle/>
          <a:p>
            <a:r>
              <a:rPr lang="fr-FR" dirty="0"/>
              <a:t>Problèmes rencontrés avec le </a:t>
            </a:r>
            <a:r>
              <a:rPr lang="fr-FR" dirty="0" smtClean="0"/>
              <a:t>système </a:t>
            </a:r>
            <a:r>
              <a:rPr lang="fr-FR" dirty="0"/>
              <a:t>Excel actuel.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48140" y="2250926"/>
            <a:ext cx="3581399" cy="374292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L’ergonomie d’un fichier ne correspond guère à l’utilisation intense qui en est faite:</a:t>
            </a:r>
          </a:p>
          <a:p>
            <a:r>
              <a:rPr lang="fr-FR" dirty="0"/>
              <a:t>-Travail en collaboration impossible</a:t>
            </a:r>
          </a:p>
          <a:p>
            <a:r>
              <a:rPr lang="fr-FR" dirty="0"/>
              <a:t>-Trop de ligne oblige a une réorganisation de la fenêtre</a:t>
            </a:r>
          </a:p>
          <a:p>
            <a:r>
              <a:rPr lang="fr-FR" dirty="0"/>
              <a:t>-Le saisie des données n’est pas définit, ce qui peut entrainer des erreurs de compréhension</a:t>
            </a:r>
          </a:p>
          <a:p>
            <a:r>
              <a:rPr lang="fr-FR" dirty="0"/>
              <a:t>- Le fichier ne dispose pas d’une grande confidentialité (envoi par courriel, consultation ou retouche non voulue)</a:t>
            </a:r>
          </a:p>
          <a:p>
            <a:endParaRPr lang="fr-FR" dirty="0"/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r="16250"/>
          <a:stretch>
            <a:fillRect/>
          </a:stretch>
        </p:blipFill>
        <p:spPr>
          <a:xfrm>
            <a:off x="4798268" y="2250926"/>
            <a:ext cx="6984776" cy="3973704"/>
          </a:xfrm>
        </p:spPr>
      </p:pic>
    </p:spTree>
    <p:extLst>
      <p:ext uri="{BB962C8B-B14F-4D97-AF65-F5344CB8AC3E}">
        <p14:creationId xmlns:p14="http://schemas.microsoft.com/office/powerpoint/2010/main" val="5276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 - Proposition d’évolution du système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des choix retenus pour améliorer le système</a:t>
            </a:r>
          </a:p>
        </p:txBody>
      </p:sp>
    </p:spTree>
    <p:extLst>
      <p:ext uri="{BB962C8B-B14F-4D97-AF65-F5344CB8AC3E}">
        <p14:creationId xmlns:p14="http://schemas.microsoft.com/office/powerpoint/2010/main" val="38646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Solutions proposées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3" y="1988840"/>
            <a:ext cx="9468543" cy="345489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r>
              <a:rPr lang="fr-FR" dirty="0"/>
              <a:t>Création d’une base de données et transferts des données existantes</a:t>
            </a:r>
          </a:p>
          <a:p>
            <a:pPr rtl="0"/>
            <a:r>
              <a:rPr lang="fr-FR" dirty="0"/>
              <a:t>Possibilité de travailler </a:t>
            </a:r>
            <a:r>
              <a:rPr lang="fr-FR" dirty="0" smtClean="0"/>
              <a:t>simultanément</a:t>
            </a:r>
            <a:endParaRPr lang="fr-FR" dirty="0"/>
          </a:p>
          <a:p>
            <a:pPr rtl="0"/>
            <a:r>
              <a:rPr lang="fr-FR" dirty="0" smtClean="0"/>
              <a:t>Protection </a:t>
            </a:r>
            <a:r>
              <a:rPr lang="fr-FR" dirty="0"/>
              <a:t>des données en cas de crash</a:t>
            </a:r>
          </a:p>
          <a:p>
            <a:pPr rtl="0"/>
            <a:r>
              <a:rPr lang="fr-FR" dirty="0"/>
              <a:t>Système d'authentification </a:t>
            </a:r>
            <a:r>
              <a:rPr lang="fr-FR" dirty="0" smtClean="0"/>
              <a:t>par profil et </a:t>
            </a:r>
            <a:r>
              <a:rPr lang="fr-FR" dirty="0"/>
              <a:t>de </a:t>
            </a:r>
            <a:r>
              <a:rPr lang="fr-FR" dirty="0" smtClean="0"/>
              <a:t>droit correspondant</a:t>
            </a:r>
          </a:p>
          <a:p>
            <a:r>
              <a:rPr lang="fr-FR" dirty="0"/>
              <a:t>Création logiciel à interface bureautique en remplacement d’Excel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III - Précision du nouveau système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 présentation en détail du programme</a:t>
            </a:r>
          </a:p>
        </p:txBody>
      </p:sp>
    </p:spTree>
    <p:extLst>
      <p:ext uri="{BB962C8B-B14F-4D97-AF65-F5344CB8AC3E}">
        <p14:creationId xmlns:p14="http://schemas.microsoft.com/office/powerpoint/2010/main" val="4170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764" y="188640"/>
            <a:ext cx="3312368" cy="2376264"/>
          </a:xfrm>
        </p:spPr>
        <p:txBody>
          <a:bodyPr rtlCol="0"/>
          <a:lstStyle/>
          <a:p>
            <a:pPr rtl="0"/>
            <a:r>
              <a:rPr lang="fr-FR" dirty="0"/>
              <a:t>Utilisation de MySQL pour créer une base de données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82546" y="3140968"/>
            <a:ext cx="3808784" cy="1512168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Une des solutions les plus connus dans la création et la gestion de base de données, que nous avons utilisés pour ce projet.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975330"/>
            <a:ext cx="7231934" cy="4294397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33" y="620688"/>
            <a:ext cx="1680791" cy="869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315</Words>
  <Application>Microsoft Office PowerPoint</Application>
  <PresentationFormat>Personnalisé</PresentationFormat>
  <Paragraphs>57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Tunnel bleu numérique 16:9</vt:lpstr>
      <vt:lpstr>Centrale des Pièces Auto</vt:lpstr>
      <vt:lpstr>Sommaire</vt:lpstr>
      <vt:lpstr>I - Problématique </vt:lpstr>
      <vt:lpstr>Problématique client</vt:lpstr>
      <vt:lpstr>Problèmes rencontrés avec le système Excel actuel.</vt:lpstr>
      <vt:lpstr>II - Proposition d’évolution du système </vt:lpstr>
      <vt:lpstr>Solutions proposées</vt:lpstr>
      <vt:lpstr>III - Précision du nouveau système </vt:lpstr>
      <vt:lpstr>Utilisation de MySQL pour créer une base de données</vt:lpstr>
      <vt:lpstr>Création d’un logiciel utilisateur</vt:lpstr>
      <vt:lpstr>IV - Mise en place du plan </vt:lpstr>
      <vt:lpstr>Déroulement des opérations</vt:lpstr>
      <vt:lpstr>Membres ayant participé au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2017-03-31T06:43:00Z</dcterms:created>
  <dcterms:modified xsi:type="dcterms:W3CDTF">2017-04-11T13:30:24Z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