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726"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5" r:id="rId22"/>
  </p:sldIdLst>
  <p:sldSz cx="13716000" cy="82296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8F2A74A-2E34-4032-B5A2-7FAF3185A74F}">
  <a:tblStyle styleId="{78F2A74A-2E34-4032-B5A2-7FAF3185A74F}"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1CEE784-76AF-49C2-9683-842CBFF5BBC4}"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702" y="66"/>
      </p:cViewPr>
      <p:guideLst>
        <p:guide orient="horz" pos="2592"/>
        <p:guide pos="43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20302407"/>
      </p:ext>
    </p:extLst>
  </p:cSld>
  <p:clrMap bg1="lt1" tx1="dk1" bg2="dk2" tx2="lt2" accent1="accent1" accent2="accent2" accent3="accent3" accent4="accent4" accent5="accent5" accent6="accent6" hlink="hlink" folHlink="folHlink"/>
  <p:notesStyle>
    <a:lvl1pPr marL="0" algn="l" defTabSz="1092917" rtl="0" eaLnBrk="1" latinLnBrk="0" hangingPunct="1">
      <a:defRPr sz="1400" kern="1200">
        <a:solidFill>
          <a:schemeClr val="tx1"/>
        </a:solidFill>
        <a:latin typeface="+mn-lt"/>
        <a:ea typeface="+mn-ea"/>
        <a:cs typeface="+mn-cs"/>
      </a:defRPr>
    </a:lvl1pPr>
    <a:lvl2pPr marL="546459" algn="l" defTabSz="1092917" rtl="0" eaLnBrk="1" latinLnBrk="0" hangingPunct="1">
      <a:defRPr sz="1400" kern="1200">
        <a:solidFill>
          <a:schemeClr val="tx1"/>
        </a:solidFill>
        <a:latin typeface="+mn-lt"/>
        <a:ea typeface="+mn-ea"/>
        <a:cs typeface="+mn-cs"/>
      </a:defRPr>
    </a:lvl2pPr>
    <a:lvl3pPr marL="1092917" algn="l" defTabSz="1092917" rtl="0" eaLnBrk="1" latinLnBrk="0" hangingPunct="1">
      <a:defRPr sz="1400" kern="1200">
        <a:solidFill>
          <a:schemeClr val="tx1"/>
        </a:solidFill>
        <a:latin typeface="+mn-lt"/>
        <a:ea typeface="+mn-ea"/>
        <a:cs typeface="+mn-cs"/>
      </a:defRPr>
    </a:lvl3pPr>
    <a:lvl4pPr marL="1639374" algn="l" defTabSz="1092917" rtl="0" eaLnBrk="1" latinLnBrk="0" hangingPunct="1">
      <a:defRPr sz="1400" kern="1200">
        <a:solidFill>
          <a:schemeClr val="tx1"/>
        </a:solidFill>
        <a:latin typeface="+mn-lt"/>
        <a:ea typeface="+mn-ea"/>
        <a:cs typeface="+mn-cs"/>
      </a:defRPr>
    </a:lvl4pPr>
    <a:lvl5pPr marL="2185833" algn="l" defTabSz="1092917" rtl="0" eaLnBrk="1" latinLnBrk="0" hangingPunct="1">
      <a:defRPr sz="1400" kern="1200">
        <a:solidFill>
          <a:schemeClr val="tx1"/>
        </a:solidFill>
        <a:latin typeface="+mn-lt"/>
        <a:ea typeface="+mn-ea"/>
        <a:cs typeface="+mn-cs"/>
      </a:defRPr>
    </a:lvl5pPr>
    <a:lvl6pPr marL="2732292" algn="l" defTabSz="1092917" rtl="0" eaLnBrk="1" latinLnBrk="0" hangingPunct="1">
      <a:defRPr sz="1400" kern="1200">
        <a:solidFill>
          <a:schemeClr val="tx1"/>
        </a:solidFill>
        <a:latin typeface="+mn-lt"/>
        <a:ea typeface="+mn-ea"/>
        <a:cs typeface="+mn-cs"/>
      </a:defRPr>
    </a:lvl6pPr>
    <a:lvl7pPr marL="3278750" algn="l" defTabSz="1092917" rtl="0" eaLnBrk="1" latinLnBrk="0" hangingPunct="1">
      <a:defRPr sz="1400" kern="1200">
        <a:solidFill>
          <a:schemeClr val="tx1"/>
        </a:solidFill>
        <a:latin typeface="+mn-lt"/>
        <a:ea typeface="+mn-ea"/>
        <a:cs typeface="+mn-cs"/>
      </a:defRPr>
    </a:lvl7pPr>
    <a:lvl8pPr marL="3825207" algn="l" defTabSz="1092917" rtl="0" eaLnBrk="1" latinLnBrk="0" hangingPunct="1">
      <a:defRPr sz="1400" kern="1200">
        <a:solidFill>
          <a:schemeClr val="tx1"/>
        </a:solidFill>
        <a:latin typeface="+mn-lt"/>
        <a:ea typeface="+mn-ea"/>
        <a:cs typeface="+mn-cs"/>
      </a:defRPr>
    </a:lvl8pPr>
    <a:lvl9pPr marL="4371666" algn="l" defTabSz="1092917"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 name="Shape 127"/>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7" name="Shape 357"/>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368" name="Shape 368"/>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67572" y="1191371"/>
            <a:ext cx="12781306" cy="3284143"/>
          </a:xfrm>
          <a:prstGeom prst="rect">
            <a:avLst/>
          </a:prstGeom>
        </p:spPr>
        <p:txBody>
          <a:bodyPr wrap="square" lIns="140051" tIns="140051" rIns="140051" bIns="140051" anchor="b" anchorCtr="0"/>
          <a:lstStyle>
            <a:lvl1pPr lvl="0" algn="ctr">
              <a:spcBef>
                <a:spcPts val="0"/>
              </a:spcBef>
              <a:spcAft>
                <a:spcPts val="0"/>
              </a:spcAft>
              <a:buSzPts val="6600"/>
              <a:buNone/>
              <a:defRPr sz="7900"/>
            </a:lvl1pPr>
            <a:lvl2pPr lvl="1" algn="ctr">
              <a:spcBef>
                <a:spcPts val="0"/>
              </a:spcBef>
              <a:spcAft>
                <a:spcPts val="0"/>
              </a:spcAft>
              <a:buSzPts val="6600"/>
              <a:buNone/>
              <a:defRPr sz="7900"/>
            </a:lvl2pPr>
            <a:lvl3pPr lvl="2" algn="ctr">
              <a:spcBef>
                <a:spcPts val="0"/>
              </a:spcBef>
              <a:spcAft>
                <a:spcPts val="0"/>
              </a:spcAft>
              <a:buSzPts val="6600"/>
              <a:buNone/>
              <a:defRPr sz="7900"/>
            </a:lvl3pPr>
            <a:lvl4pPr lvl="3" algn="ctr">
              <a:spcBef>
                <a:spcPts val="0"/>
              </a:spcBef>
              <a:spcAft>
                <a:spcPts val="0"/>
              </a:spcAft>
              <a:buSzPts val="6600"/>
              <a:buNone/>
              <a:defRPr sz="7900"/>
            </a:lvl4pPr>
            <a:lvl5pPr lvl="4" algn="ctr">
              <a:spcBef>
                <a:spcPts val="0"/>
              </a:spcBef>
              <a:spcAft>
                <a:spcPts val="0"/>
              </a:spcAft>
              <a:buSzPts val="6600"/>
              <a:buNone/>
              <a:defRPr sz="7900"/>
            </a:lvl5pPr>
            <a:lvl6pPr lvl="5" algn="ctr">
              <a:spcBef>
                <a:spcPts val="0"/>
              </a:spcBef>
              <a:spcAft>
                <a:spcPts val="0"/>
              </a:spcAft>
              <a:buSzPts val="6600"/>
              <a:buNone/>
              <a:defRPr sz="7900"/>
            </a:lvl6pPr>
            <a:lvl7pPr lvl="6" algn="ctr">
              <a:spcBef>
                <a:spcPts val="0"/>
              </a:spcBef>
              <a:spcAft>
                <a:spcPts val="0"/>
              </a:spcAft>
              <a:buSzPts val="6600"/>
              <a:buNone/>
              <a:defRPr sz="7900"/>
            </a:lvl7pPr>
            <a:lvl8pPr lvl="7" algn="ctr">
              <a:spcBef>
                <a:spcPts val="0"/>
              </a:spcBef>
              <a:spcAft>
                <a:spcPts val="0"/>
              </a:spcAft>
              <a:buSzPts val="6600"/>
              <a:buNone/>
              <a:defRPr sz="7900"/>
            </a:lvl8pPr>
            <a:lvl9pPr lvl="8" algn="ctr">
              <a:spcBef>
                <a:spcPts val="0"/>
              </a:spcBef>
              <a:spcAft>
                <a:spcPts val="0"/>
              </a:spcAft>
              <a:buSzPts val="6600"/>
              <a:buNone/>
              <a:defRPr sz="7900"/>
            </a:lvl9pPr>
          </a:lstStyle>
          <a:p>
            <a:endParaRPr/>
          </a:p>
        </p:txBody>
      </p:sp>
      <p:sp>
        <p:nvSpPr>
          <p:cNvPr id="11" name="Shape 11"/>
          <p:cNvSpPr txBox="1">
            <a:spLocks noGrp="1"/>
          </p:cNvSpPr>
          <p:nvPr>
            <p:ph type="subTitle" idx="1"/>
          </p:nvPr>
        </p:nvSpPr>
        <p:spPr>
          <a:xfrm>
            <a:off x="467561" y="4534795"/>
            <a:ext cx="12781306" cy="1268131"/>
          </a:xfrm>
          <a:prstGeom prst="rect">
            <a:avLst/>
          </a:prstGeom>
        </p:spPr>
        <p:txBody>
          <a:bodyPr wrap="square" lIns="140051" tIns="140051" rIns="140051" bIns="140051" anchor="t" anchorCtr="0"/>
          <a:lstStyle>
            <a:lvl1pPr lvl="0" algn="ctr">
              <a:lnSpc>
                <a:spcPct val="100000"/>
              </a:lnSpc>
              <a:spcBef>
                <a:spcPts val="0"/>
              </a:spcBef>
              <a:spcAft>
                <a:spcPts val="0"/>
              </a:spcAft>
              <a:buSzPts val="3700"/>
              <a:buNone/>
              <a:defRPr sz="4400"/>
            </a:lvl1pPr>
            <a:lvl2pPr lvl="1" algn="ctr">
              <a:lnSpc>
                <a:spcPct val="100000"/>
              </a:lnSpc>
              <a:spcBef>
                <a:spcPts val="0"/>
              </a:spcBef>
              <a:spcAft>
                <a:spcPts val="0"/>
              </a:spcAft>
              <a:buSzPts val="3700"/>
              <a:buNone/>
              <a:defRPr sz="4400"/>
            </a:lvl2pPr>
            <a:lvl3pPr lvl="2" algn="ctr">
              <a:lnSpc>
                <a:spcPct val="100000"/>
              </a:lnSpc>
              <a:spcBef>
                <a:spcPts val="0"/>
              </a:spcBef>
              <a:spcAft>
                <a:spcPts val="0"/>
              </a:spcAft>
              <a:buSzPts val="3700"/>
              <a:buNone/>
              <a:defRPr sz="4400"/>
            </a:lvl3pPr>
            <a:lvl4pPr lvl="3" algn="ctr">
              <a:lnSpc>
                <a:spcPct val="100000"/>
              </a:lnSpc>
              <a:spcBef>
                <a:spcPts val="0"/>
              </a:spcBef>
              <a:spcAft>
                <a:spcPts val="0"/>
              </a:spcAft>
              <a:buSzPts val="3700"/>
              <a:buNone/>
              <a:defRPr sz="4400"/>
            </a:lvl4pPr>
            <a:lvl5pPr lvl="4" algn="ctr">
              <a:lnSpc>
                <a:spcPct val="100000"/>
              </a:lnSpc>
              <a:spcBef>
                <a:spcPts val="0"/>
              </a:spcBef>
              <a:spcAft>
                <a:spcPts val="0"/>
              </a:spcAft>
              <a:buSzPts val="3700"/>
              <a:buNone/>
              <a:defRPr sz="4400"/>
            </a:lvl5pPr>
            <a:lvl6pPr lvl="5" algn="ctr">
              <a:lnSpc>
                <a:spcPct val="100000"/>
              </a:lnSpc>
              <a:spcBef>
                <a:spcPts val="0"/>
              </a:spcBef>
              <a:spcAft>
                <a:spcPts val="0"/>
              </a:spcAft>
              <a:buSzPts val="3700"/>
              <a:buNone/>
              <a:defRPr sz="4400"/>
            </a:lvl6pPr>
            <a:lvl7pPr lvl="6" algn="ctr">
              <a:lnSpc>
                <a:spcPct val="100000"/>
              </a:lnSpc>
              <a:spcBef>
                <a:spcPts val="0"/>
              </a:spcBef>
              <a:spcAft>
                <a:spcPts val="0"/>
              </a:spcAft>
              <a:buSzPts val="3700"/>
              <a:buNone/>
              <a:defRPr sz="4400"/>
            </a:lvl7pPr>
            <a:lvl8pPr lvl="7" algn="ctr">
              <a:lnSpc>
                <a:spcPct val="100000"/>
              </a:lnSpc>
              <a:spcBef>
                <a:spcPts val="0"/>
              </a:spcBef>
              <a:spcAft>
                <a:spcPts val="0"/>
              </a:spcAft>
              <a:buSzPts val="3700"/>
              <a:buNone/>
              <a:defRPr sz="4400"/>
            </a:lvl8pPr>
            <a:lvl9pPr lvl="8" algn="ctr">
              <a:lnSpc>
                <a:spcPct val="100000"/>
              </a:lnSpc>
              <a:spcBef>
                <a:spcPts val="0"/>
              </a:spcBef>
              <a:spcAft>
                <a:spcPts val="0"/>
              </a:spcAft>
              <a:buSzPts val="3700"/>
              <a:buNone/>
              <a:defRPr sz="4400"/>
            </a:lvl9pPr>
          </a:lstStyle>
          <a:p>
            <a:endParaRPr/>
          </a:p>
        </p:txBody>
      </p:sp>
      <p:sp>
        <p:nvSpPr>
          <p:cNvPr id="12" name="Shape 12"/>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67561" y="1769877"/>
            <a:ext cx="12781306" cy="3141752"/>
          </a:xfrm>
          <a:prstGeom prst="rect">
            <a:avLst/>
          </a:prstGeom>
        </p:spPr>
        <p:txBody>
          <a:bodyPr wrap="square" lIns="140051" tIns="140051" rIns="140051" bIns="140051" anchor="b" anchorCtr="0"/>
          <a:lstStyle>
            <a:lvl1pPr lvl="0" algn="ctr">
              <a:spcBef>
                <a:spcPts val="0"/>
              </a:spcBef>
              <a:spcAft>
                <a:spcPts val="0"/>
              </a:spcAft>
              <a:buSzPts val="15400"/>
              <a:buNone/>
              <a:defRPr sz="18400"/>
            </a:lvl1pPr>
            <a:lvl2pPr lvl="1" algn="ctr">
              <a:spcBef>
                <a:spcPts val="0"/>
              </a:spcBef>
              <a:spcAft>
                <a:spcPts val="0"/>
              </a:spcAft>
              <a:buSzPts val="15400"/>
              <a:buNone/>
              <a:defRPr sz="18400"/>
            </a:lvl2pPr>
            <a:lvl3pPr lvl="2" algn="ctr">
              <a:spcBef>
                <a:spcPts val="0"/>
              </a:spcBef>
              <a:spcAft>
                <a:spcPts val="0"/>
              </a:spcAft>
              <a:buSzPts val="15400"/>
              <a:buNone/>
              <a:defRPr sz="18400"/>
            </a:lvl3pPr>
            <a:lvl4pPr lvl="3" algn="ctr">
              <a:spcBef>
                <a:spcPts val="0"/>
              </a:spcBef>
              <a:spcAft>
                <a:spcPts val="0"/>
              </a:spcAft>
              <a:buSzPts val="15400"/>
              <a:buNone/>
              <a:defRPr sz="18400"/>
            </a:lvl4pPr>
            <a:lvl5pPr lvl="4" algn="ctr">
              <a:spcBef>
                <a:spcPts val="0"/>
              </a:spcBef>
              <a:spcAft>
                <a:spcPts val="0"/>
              </a:spcAft>
              <a:buSzPts val="15400"/>
              <a:buNone/>
              <a:defRPr sz="18400"/>
            </a:lvl5pPr>
            <a:lvl6pPr lvl="5" algn="ctr">
              <a:spcBef>
                <a:spcPts val="0"/>
              </a:spcBef>
              <a:spcAft>
                <a:spcPts val="0"/>
              </a:spcAft>
              <a:buSzPts val="15400"/>
              <a:buNone/>
              <a:defRPr sz="18400"/>
            </a:lvl6pPr>
            <a:lvl7pPr lvl="6" algn="ctr">
              <a:spcBef>
                <a:spcPts val="0"/>
              </a:spcBef>
              <a:spcAft>
                <a:spcPts val="0"/>
              </a:spcAft>
              <a:buSzPts val="15400"/>
              <a:buNone/>
              <a:defRPr sz="18400"/>
            </a:lvl7pPr>
            <a:lvl8pPr lvl="7" algn="ctr">
              <a:spcBef>
                <a:spcPts val="0"/>
              </a:spcBef>
              <a:spcAft>
                <a:spcPts val="0"/>
              </a:spcAft>
              <a:buSzPts val="15400"/>
              <a:buNone/>
              <a:defRPr sz="18400"/>
            </a:lvl8pPr>
            <a:lvl9pPr lvl="8" algn="ctr">
              <a:spcBef>
                <a:spcPts val="0"/>
              </a:spcBef>
              <a:spcAft>
                <a:spcPts val="0"/>
              </a:spcAft>
              <a:buSzPts val="15400"/>
              <a:buNone/>
              <a:defRPr sz="18400"/>
            </a:lvl9pPr>
          </a:lstStyle>
          <a:p>
            <a:endParaRPr/>
          </a:p>
        </p:txBody>
      </p:sp>
      <p:sp>
        <p:nvSpPr>
          <p:cNvPr id="46" name="Shape 46"/>
          <p:cNvSpPr txBox="1">
            <a:spLocks noGrp="1"/>
          </p:cNvSpPr>
          <p:nvPr>
            <p:ph type="body" idx="1"/>
          </p:nvPr>
        </p:nvSpPr>
        <p:spPr>
          <a:xfrm>
            <a:off x="467561" y="5043777"/>
            <a:ext cx="12781306" cy="2081329"/>
          </a:xfrm>
          <a:prstGeom prst="rect">
            <a:avLst/>
          </a:prstGeom>
        </p:spPr>
        <p:txBody>
          <a:bodyPr wrap="square" lIns="140051" tIns="140051" rIns="140051" bIns="140051" anchor="t" anchorCtr="0"/>
          <a:lstStyle>
            <a:lvl1pPr marL="546459" lvl="0" indent="-447793" algn="ctr">
              <a:spcBef>
                <a:spcPts val="0"/>
              </a:spcBef>
              <a:spcAft>
                <a:spcPts val="0"/>
              </a:spcAft>
              <a:buSzPts val="2300"/>
              <a:buChar char="●"/>
              <a:defRPr/>
            </a:lvl1pPr>
            <a:lvl2pPr marL="1092917" lvl="1" indent="-409844" algn="ctr">
              <a:spcBef>
                <a:spcPts val="2391"/>
              </a:spcBef>
              <a:spcAft>
                <a:spcPts val="0"/>
              </a:spcAft>
              <a:buSzPts val="1800"/>
              <a:buChar char="○"/>
              <a:defRPr/>
            </a:lvl2pPr>
            <a:lvl3pPr marL="1639374" lvl="2" indent="-409844" algn="ctr">
              <a:spcBef>
                <a:spcPts val="2391"/>
              </a:spcBef>
              <a:spcAft>
                <a:spcPts val="0"/>
              </a:spcAft>
              <a:buSzPts val="1800"/>
              <a:buChar char="■"/>
              <a:defRPr/>
            </a:lvl3pPr>
            <a:lvl4pPr marL="2185833" lvl="3" indent="-409844" algn="ctr">
              <a:spcBef>
                <a:spcPts val="2391"/>
              </a:spcBef>
              <a:spcAft>
                <a:spcPts val="0"/>
              </a:spcAft>
              <a:buSzPts val="1800"/>
              <a:buChar char="●"/>
              <a:defRPr/>
            </a:lvl4pPr>
            <a:lvl5pPr marL="2732292" lvl="4" indent="-409844" algn="ctr">
              <a:spcBef>
                <a:spcPts val="2391"/>
              </a:spcBef>
              <a:spcAft>
                <a:spcPts val="0"/>
              </a:spcAft>
              <a:buSzPts val="1800"/>
              <a:buChar char="○"/>
              <a:defRPr/>
            </a:lvl5pPr>
            <a:lvl6pPr marL="3278750" lvl="5" indent="-409844" algn="ctr">
              <a:spcBef>
                <a:spcPts val="2391"/>
              </a:spcBef>
              <a:spcAft>
                <a:spcPts val="0"/>
              </a:spcAft>
              <a:buSzPts val="1800"/>
              <a:buChar char="■"/>
              <a:defRPr/>
            </a:lvl6pPr>
            <a:lvl7pPr marL="3825207" lvl="6" indent="-409844" algn="ctr">
              <a:spcBef>
                <a:spcPts val="2391"/>
              </a:spcBef>
              <a:spcAft>
                <a:spcPts val="0"/>
              </a:spcAft>
              <a:buSzPts val="1800"/>
              <a:buChar char="●"/>
              <a:defRPr/>
            </a:lvl7pPr>
            <a:lvl8pPr marL="4371666" lvl="7" indent="-409844" algn="ctr">
              <a:spcBef>
                <a:spcPts val="2391"/>
              </a:spcBef>
              <a:spcAft>
                <a:spcPts val="0"/>
              </a:spcAft>
              <a:buSzPts val="1800"/>
              <a:buChar char="○"/>
              <a:defRPr/>
            </a:lvl8pPr>
            <a:lvl9pPr marL="4918124" lvl="8" indent="-409844" algn="ctr">
              <a:spcBef>
                <a:spcPts val="2391"/>
              </a:spcBef>
              <a:spcAft>
                <a:spcPts val="2391"/>
              </a:spcAft>
              <a:buSzPts val="1800"/>
              <a:buChar char="■"/>
              <a:defRPr/>
            </a:lvl9pPr>
          </a:lstStyle>
          <a:p>
            <a:endParaRPr/>
          </a:p>
        </p:txBody>
      </p:sp>
      <p:sp>
        <p:nvSpPr>
          <p:cNvPr id="47" name="Shape 47"/>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63" y="1737363"/>
            <a:ext cx="9931452" cy="3995497"/>
          </a:xfrm>
        </p:spPr>
        <p:txBody>
          <a:bodyPr anchor="b"/>
          <a:lstStyle>
            <a:lvl1pPr>
              <a:defRPr sz="9600"/>
            </a:lvl1pPr>
          </a:lstStyle>
          <a:p>
            <a:r>
              <a:rPr lang="en-US"/>
              <a:t>Click to edit Master title style</a:t>
            </a:r>
            <a:endParaRPr lang="en-US" dirty="0"/>
          </a:p>
        </p:txBody>
      </p:sp>
      <p:sp>
        <p:nvSpPr>
          <p:cNvPr id="3" name="Subtitle 2"/>
          <p:cNvSpPr>
            <a:spLocks noGrp="1"/>
          </p:cNvSpPr>
          <p:nvPr>
            <p:ph type="subTitle" idx="1"/>
          </p:nvPr>
        </p:nvSpPr>
        <p:spPr>
          <a:xfrm>
            <a:off x="1299663" y="5732856"/>
            <a:ext cx="9931452" cy="1033704"/>
          </a:xfrm>
        </p:spPr>
        <p:txBody>
          <a:bodyPr anchor="t"/>
          <a:lstStyle>
            <a:lvl1pPr marL="0" indent="0" algn="l">
              <a:buNone/>
              <a:defRPr cap="all">
                <a:solidFill>
                  <a:schemeClr val="bg2">
                    <a:lumMod val="40000"/>
                    <a:lumOff val="60000"/>
                  </a:schemeClr>
                </a:solidFill>
              </a:defRPr>
            </a:lvl1pPr>
            <a:lvl2pPr marL="602362" indent="0" algn="ctr">
              <a:buNone/>
              <a:defRPr>
                <a:solidFill>
                  <a:schemeClr val="tx1">
                    <a:tint val="75000"/>
                  </a:schemeClr>
                </a:solidFill>
              </a:defRPr>
            </a:lvl2pPr>
            <a:lvl3pPr marL="1204721" indent="0" algn="ctr">
              <a:buNone/>
              <a:defRPr>
                <a:solidFill>
                  <a:schemeClr val="tx1">
                    <a:tint val="75000"/>
                  </a:schemeClr>
                </a:solidFill>
              </a:defRPr>
            </a:lvl3pPr>
            <a:lvl4pPr marL="1807083" indent="0" algn="ctr">
              <a:buNone/>
              <a:defRPr>
                <a:solidFill>
                  <a:schemeClr val="tx1">
                    <a:tint val="75000"/>
                  </a:schemeClr>
                </a:solidFill>
              </a:defRPr>
            </a:lvl4pPr>
            <a:lvl5pPr marL="2409444" indent="0" algn="ctr">
              <a:buNone/>
              <a:defRPr>
                <a:solidFill>
                  <a:schemeClr val="tx1">
                    <a:tint val="75000"/>
                  </a:schemeClr>
                </a:solidFill>
              </a:defRPr>
            </a:lvl5pPr>
            <a:lvl6pPr marL="3011805" indent="0" algn="ctr">
              <a:buNone/>
              <a:defRPr>
                <a:solidFill>
                  <a:schemeClr val="tx1">
                    <a:tint val="75000"/>
                  </a:schemeClr>
                </a:solidFill>
              </a:defRPr>
            </a:lvl6pPr>
            <a:lvl7pPr marL="3614165" indent="0" algn="ctr">
              <a:buNone/>
              <a:defRPr>
                <a:solidFill>
                  <a:schemeClr val="tx1">
                    <a:tint val="75000"/>
                  </a:schemeClr>
                </a:solidFill>
              </a:defRPr>
            </a:lvl7pPr>
            <a:lvl8pPr marL="4216527" indent="0" algn="ctr">
              <a:buNone/>
              <a:defRPr>
                <a:solidFill>
                  <a:schemeClr val="tx1">
                    <a:tint val="75000"/>
                  </a:schemeClr>
                </a:solidFill>
              </a:defRPr>
            </a:lvl8pPr>
            <a:lvl9pPr marL="481888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22514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851448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9665" y="3434081"/>
            <a:ext cx="9931450" cy="2298776"/>
          </a:xfrm>
        </p:spPr>
        <p:txBody>
          <a:bodyPr anchor="b"/>
          <a:lstStyle>
            <a:lvl1pPr algn="l">
              <a:defRPr sz="5300" b="0" cap="none"/>
            </a:lvl1pPr>
          </a:lstStyle>
          <a:p>
            <a:r>
              <a:rPr lang="en-US"/>
              <a:t>Click to edit Master title style</a:t>
            </a:r>
            <a:endParaRPr lang="en-US" dirty="0"/>
          </a:p>
        </p:txBody>
      </p:sp>
      <p:sp>
        <p:nvSpPr>
          <p:cNvPr id="3" name="Text Placeholder 2"/>
          <p:cNvSpPr>
            <a:spLocks noGrp="1"/>
          </p:cNvSpPr>
          <p:nvPr>
            <p:ph type="body" idx="1"/>
          </p:nvPr>
        </p:nvSpPr>
        <p:spPr>
          <a:xfrm>
            <a:off x="1299663" y="5732858"/>
            <a:ext cx="9931452" cy="1032480"/>
          </a:xfrm>
        </p:spPr>
        <p:txBody>
          <a:bodyPr anchor="t"/>
          <a:lstStyle>
            <a:lvl1pPr marL="0" indent="0" algn="l">
              <a:buNone/>
              <a:defRPr sz="2600" cap="all">
                <a:solidFill>
                  <a:schemeClr val="bg2">
                    <a:lumMod val="40000"/>
                    <a:lumOff val="60000"/>
                  </a:schemeClr>
                </a:solidFill>
              </a:defRPr>
            </a:lvl1pPr>
            <a:lvl2pPr marL="602362" indent="0">
              <a:buNone/>
              <a:defRPr sz="2400">
                <a:solidFill>
                  <a:schemeClr val="tx1">
                    <a:tint val="75000"/>
                  </a:schemeClr>
                </a:solidFill>
              </a:defRPr>
            </a:lvl2pPr>
            <a:lvl3pPr marL="1204721" indent="0">
              <a:buNone/>
              <a:defRPr sz="2200">
                <a:solidFill>
                  <a:schemeClr val="tx1">
                    <a:tint val="75000"/>
                  </a:schemeClr>
                </a:solidFill>
              </a:defRPr>
            </a:lvl3pPr>
            <a:lvl4pPr marL="1807083" indent="0">
              <a:buNone/>
              <a:defRPr sz="1800">
                <a:solidFill>
                  <a:schemeClr val="tx1">
                    <a:tint val="75000"/>
                  </a:schemeClr>
                </a:solidFill>
              </a:defRPr>
            </a:lvl4pPr>
            <a:lvl5pPr marL="2409444" indent="0">
              <a:buNone/>
              <a:defRPr sz="1800">
                <a:solidFill>
                  <a:schemeClr val="tx1">
                    <a:tint val="75000"/>
                  </a:schemeClr>
                </a:solidFill>
              </a:defRPr>
            </a:lvl5pPr>
            <a:lvl6pPr marL="3011805" indent="0">
              <a:buNone/>
              <a:defRPr sz="1800">
                <a:solidFill>
                  <a:schemeClr val="tx1">
                    <a:tint val="75000"/>
                  </a:schemeClr>
                </a:solidFill>
              </a:defRPr>
            </a:lvl6pPr>
            <a:lvl7pPr marL="3614165" indent="0">
              <a:buNone/>
              <a:defRPr sz="1800">
                <a:solidFill>
                  <a:schemeClr val="tx1">
                    <a:tint val="75000"/>
                  </a:schemeClr>
                </a:solidFill>
              </a:defRPr>
            </a:lvl7pPr>
            <a:lvl8pPr marL="4216527" indent="0">
              <a:buNone/>
              <a:defRPr sz="1800">
                <a:solidFill>
                  <a:schemeClr val="tx1">
                    <a:tint val="75000"/>
                  </a:schemeClr>
                </a:solidFill>
              </a:defRPr>
            </a:lvl8pPr>
            <a:lvl9pPr marL="4818887" indent="0">
              <a:buNone/>
              <a:defRPr sz="1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495677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41550" y="2472692"/>
            <a:ext cx="4947170" cy="5034916"/>
          </a:xfrm>
        </p:spPr>
        <p:txBody>
          <a:bodyPr>
            <a:normAutofit/>
          </a:bodyPr>
          <a:lstStyle>
            <a:lvl1pPr>
              <a:defRPr sz="24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2964" y="2467312"/>
            <a:ext cx="4947173" cy="5040294"/>
          </a:xfrm>
        </p:spPr>
        <p:txBody>
          <a:bodyPr>
            <a:normAutofit/>
          </a:bodyPr>
          <a:lstStyle>
            <a:lvl1pPr>
              <a:defRPr sz="24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318291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41550" y="2286000"/>
            <a:ext cx="4947168" cy="691514"/>
          </a:xfrm>
        </p:spPr>
        <p:txBody>
          <a:bodyPr anchor="b">
            <a:noAutofit/>
          </a:bodyPr>
          <a:lstStyle>
            <a:lvl1pPr marL="0" indent="0">
              <a:buNone/>
              <a:defRPr sz="3200" b="0">
                <a:solidFill>
                  <a:schemeClr val="bg2">
                    <a:lumMod val="40000"/>
                    <a:lumOff val="60000"/>
                  </a:schemeClr>
                </a:solidFill>
              </a:defRPr>
            </a:lvl1pPr>
            <a:lvl2pPr marL="602362" indent="0">
              <a:buNone/>
              <a:defRPr sz="2600" b="1"/>
            </a:lvl2pPr>
            <a:lvl3pPr marL="1204721" indent="0">
              <a:buNone/>
              <a:defRPr sz="2400" b="1"/>
            </a:lvl3pPr>
            <a:lvl4pPr marL="1807083" indent="0">
              <a:buNone/>
              <a:defRPr sz="2200" b="1"/>
            </a:lvl4pPr>
            <a:lvl5pPr marL="2409444" indent="0">
              <a:buNone/>
              <a:defRPr sz="2200" b="1"/>
            </a:lvl5pPr>
            <a:lvl6pPr marL="3011805" indent="0">
              <a:buNone/>
              <a:defRPr sz="2200" b="1"/>
            </a:lvl6pPr>
            <a:lvl7pPr marL="3614165" indent="0">
              <a:buNone/>
              <a:defRPr sz="2200" b="1"/>
            </a:lvl7pPr>
            <a:lvl8pPr marL="4216527" indent="0">
              <a:buNone/>
              <a:defRPr sz="2200" b="1"/>
            </a:lvl8pPr>
            <a:lvl9pPr marL="4818887" indent="0">
              <a:buNone/>
              <a:defRPr sz="2200" b="1"/>
            </a:lvl9pPr>
          </a:lstStyle>
          <a:p>
            <a:pPr lvl="0"/>
            <a:r>
              <a:rPr lang="en-US"/>
              <a:t>Edit Master text styles</a:t>
            </a:r>
          </a:p>
        </p:txBody>
      </p:sp>
      <p:sp>
        <p:nvSpPr>
          <p:cNvPr id="4" name="Content Placeholder 3"/>
          <p:cNvSpPr>
            <a:spLocks noGrp="1"/>
          </p:cNvSpPr>
          <p:nvPr>
            <p:ph sz="half" idx="2"/>
          </p:nvPr>
        </p:nvSpPr>
        <p:spPr>
          <a:xfrm>
            <a:off x="1241550" y="3017522"/>
            <a:ext cx="4947170" cy="4490085"/>
          </a:xfrm>
        </p:spPr>
        <p:txBody>
          <a:bodyPr>
            <a:normAutofit/>
          </a:bodyPr>
          <a:lstStyle>
            <a:lvl1pPr>
              <a:defRPr sz="24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2964" y="2286000"/>
            <a:ext cx="4947170" cy="691514"/>
          </a:xfrm>
        </p:spPr>
        <p:txBody>
          <a:bodyPr anchor="b">
            <a:noAutofit/>
          </a:bodyPr>
          <a:lstStyle>
            <a:lvl1pPr marL="0" indent="0">
              <a:buNone/>
              <a:defRPr sz="3200" b="0">
                <a:solidFill>
                  <a:schemeClr val="bg2">
                    <a:lumMod val="40000"/>
                    <a:lumOff val="60000"/>
                  </a:schemeClr>
                </a:solidFill>
              </a:defRPr>
            </a:lvl1pPr>
            <a:lvl2pPr marL="602362" indent="0">
              <a:buNone/>
              <a:defRPr sz="2600" b="1"/>
            </a:lvl2pPr>
            <a:lvl3pPr marL="1204721" indent="0">
              <a:buNone/>
              <a:defRPr sz="2400" b="1"/>
            </a:lvl3pPr>
            <a:lvl4pPr marL="1807083" indent="0">
              <a:buNone/>
              <a:defRPr sz="2200" b="1"/>
            </a:lvl4pPr>
            <a:lvl5pPr marL="2409444" indent="0">
              <a:buNone/>
              <a:defRPr sz="2200" b="1"/>
            </a:lvl5pPr>
            <a:lvl6pPr marL="3011805" indent="0">
              <a:buNone/>
              <a:defRPr sz="2200" b="1"/>
            </a:lvl6pPr>
            <a:lvl7pPr marL="3614165" indent="0">
              <a:buNone/>
              <a:defRPr sz="2200" b="1"/>
            </a:lvl7pPr>
            <a:lvl8pPr marL="4216527" indent="0">
              <a:buNone/>
              <a:defRPr sz="2200" b="1"/>
            </a:lvl8pPr>
            <a:lvl9pPr marL="4818887" indent="0">
              <a:buNone/>
              <a:defRPr sz="2200" b="1"/>
            </a:lvl9pPr>
          </a:lstStyle>
          <a:p>
            <a:pPr lvl="0"/>
            <a:r>
              <a:rPr lang="en-US"/>
              <a:t>Edit Master text styles</a:t>
            </a:r>
          </a:p>
        </p:txBody>
      </p:sp>
      <p:sp>
        <p:nvSpPr>
          <p:cNvPr id="6" name="Content Placeholder 5"/>
          <p:cNvSpPr>
            <a:spLocks noGrp="1"/>
          </p:cNvSpPr>
          <p:nvPr>
            <p:ph sz="quarter" idx="4"/>
          </p:nvPr>
        </p:nvSpPr>
        <p:spPr>
          <a:xfrm>
            <a:off x="6362964" y="3017522"/>
            <a:ext cx="4947170" cy="4490085"/>
          </a:xfrm>
        </p:spPr>
        <p:txBody>
          <a:bodyPr>
            <a:normAutofit/>
          </a:bodyPr>
          <a:lstStyle>
            <a:lvl1pPr>
              <a:defRPr sz="24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860788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006794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586724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663" y="1737361"/>
            <a:ext cx="3827193" cy="1737360"/>
          </a:xfrm>
        </p:spPr>
        <p:txBody>
          <a:bodyPr anchor="b"/>
          <a:lstStyle>
            <a:lvl1pPr algn="l">
              <a:defRPr sz="3200" b="0"/>
            </a:lvl1pPr>
          </a:lstStyle>
          <a:p>
            <a:r>
              <a:rPr lang="en-US"/>
              <a:t>Click to edit Master title style</a:t>
            </a:r>
            <a:endParaRPr lang="en-US" dirty="0"/>
          </a:p>
        </p:txBody>
      </p:sp>
      <p:sp>
        <p:nvSpPr>
          <p:cNvPr id="3" name="Content Placeholder 2"/>
          <p:cNvSpPr>
            <a:spLocks noGrp="1"/>
          </p:cNvSpPr>
          <p:nvPr>
            <p:ph idx="1"/>
          </p:nvPr>
        </p:nvSpPr>
        <p:spPr>
          <a:xfrm>
            <a:off x="5384098" y="1737361"/>
            <a:ext cx="5847019" cy="5486400"/>
          </a:xfrm>
        </p:spPr>
        <p:txBody>
          <a:bodyPr anchor="ctr">
            <a:normAutofit/>
          </a:bodyPr>
          <a:lstStyle>
            <a:lvl1pPr>
              <a:defRPr sz="2600"/>
            </a:lvl1pPr>
            <a:lvl2pPr>
              <a:defRPr sz="24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9663" y="3755137"/>
            <a:ext cx="3827193" cy="3474719"/>
          </a:xfrm>
        </p:spPr>
        <p:txBody>
          <a:bodyPr/>
          <a:lstStyle>
            <a:lvl1pPr marL="0" indent="0">
              <a:buNone/>
              <a:defRPr sz="18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7" name="Date Placeholder 4"/>
          <p:cNvSpPr>
            <a:spLocks noGrp="1"/>
          </p:cNvSpPr>
          <p:nvPr>
            <p:ph type="dt" sz="half" idx="10"/>
          </p:nvPr>
        </p:nvSpPr>
        <p:spPr/>
        <p:txBody>
          <a:bodyPr/>
          <a:lstStyle/>
          <a:p>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80437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67561" y="3441508"/>
            <a:ext cx="12781306" cy="1347165"/>
          </a:xfrm>
          <a:prstGeom prst="rect">
            <a:avLst/>
          </a:prstGeom>
        </p:spPr>
        <p:txBody>
          <a:bodyPr wrap="square" lIns="140051" tIns="140051" rIns="140051" bIns="140051" anchor="ctr" anchorCtr="0"/>
          <a:lstStyle>
            <a:lvl1pPr lvl="0" algn="ctr">
              <a:spcBef>
                <a:spcPts val="0"/>
              </a:spcBef>
              <a:spcAft>
                <a:spcPts val="0"/>
              </a:spcAft>
              <a:buSzPts val="4700"/>
              <a:buNone/>
              <a:defRPr sz="5600"/>
            </a:lvl1pPr>
            <a:lvl2pPr lvl="1" algn="ctr">
              <a:spcBef>
                <a:spcPts val="0"/>
              </a:spcBef>
              <a:spcAft>
                <a:spcPts val="0"/>
              </a:spcAft>
              <a:buSzPts val="4700"/>
              <a:buNone/>
              <a:defRPr sz="5600"/>
            </a:lvl2pPr>
            <a:lvl3pPr lvl="2" algn="ctr">
              <a:spcBef>
                <a:spcPts val="0"/>
              </a:spcBef>
              <a:spcAft>
                <a:spcPts val="0"/>
              </a:spcAft>
              <a:buSzPts val="4700"/>
              <a:buNone/>
              <a:defRPr sz="5600"/>
            </a:lvl3pPr>
            <a:lvl4pPr lvl="3" algn="ctr">
              <a:spcBef>
                <a:spcPts val="0"/>
              </a:spcBef>
              <a:spcAft>
                <a:spcPts val="0"/>
              </a:spcAft>
              <a:buSzPts val="4700"/>
              <a:buNone/>
              <a:defRPr sz="5600"/>
            </a:lvl4pPr>
            <a:lvl5pPr lvl="4" algn="ctr">
              <a:spcBef>
                <a:spcPts val="0"/>
              </a:spcBef>
              <a:spcAft>
                <a:spcPts val="0"/>
              </a:spcAft>
              <a:buSzPts val="4700"/>
              <a:buNone/>
              <a:defRPr sz="5600"/>
            </a:lvl5pPr>
            <a:lvl6pPr lvl="5" algn="ctr">
              <a:spcBef>
                <a:spcPts val="0"/>
              </a:spcBef>
              <a:spcAft>
                <a:spcPts val="0"/>
              </a:spcAft>
              <a:buSzPts val="4700"/>
              <a:buNone/>
              <a:defRPr sz="5600"/>
            </a:lvl6pPr>
            <a:lvl7pPr lvl="6" algn="ctr">
              <a:spcBef>
                <a:spcPts val="0"/>
              </a:spcBef>
              <a:spcAft>
                <a:spcPts val="0"/>
              </a:spcAft>
              <a:buSzPts val="4700"/>
              <a:buNone/>
              <a:defRPr sz="5600"/>
            </a:lvl7pPr>
            <a:lvl8pPr lvl="7" algn="ctr">
              <a:spcBef>
                <a:spcPts val="0"/>
              </a:spcBef>
              <a:spcAft>
                <a:spcPts val="0"/>
              </a:spcAft>
              <a:buSzPts val="4700"/>
              <a:buNone/>
              <a:defRPr sz="5600"/>
            </a:lvl8pPr>
            <a:lvl9pPr lvl="8" algn="ctr">
              <a:spcBef>
                <a:spcPts val="0"/>
              </a:spcBef>
              <a:spcAft>
                <a:spcPts val="0"/>
              </a:spcAft>
              <a:buSzPts val="4700"/>
              <a:buNone/>
              <a:defRPr sz="5600"/>
            </a:lvl9pPr>
          </a:lstStyle>
          <a:p>
            <a:endParaRPr/>
          </a:p>
        </p:txBody>
      </p:sp>
      <p:sp>
        <p:nvSpPr>
          <p:cNvPr id="15" name="Shape 15"/>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8484" y="2225030"/>
            <a:ext cx="5731011" cy="1889769"/>
          </a:xfrm>
        </p:spPr>
        <p:txBody>
          <a:bodyPr anchor="b">
            <a:normAutofit/>
          </a:bodyPr>
          <a:lstStyle>
            <a:lvl1pPr algn="l">
              <a:defRPr sz="4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20276" y="1371602"/>
            <a:ext cx="3601388"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00"/>
            </a:lvl1pPr>
            <a:lvl2pPr marL="602362" indent="0">
              <a:buNone/>
              <a:defRPr sz="2200"/>
            </a:lvl2pPr>
            <a:lvl3pPr marL="1204721" indent="0">
              <a:buNone/>
              <a:defRPr sz="2200"/>
            </a:lvl3pPr>
            <a:lvl4pPr marL="1807083" indent="0">
              <a:buNone/>
              <a:defRPr sz="2200"/>
            </a:lvl4pPr>
            <a:lvl5pPr marL="2409444" indent="0">
              <a:buNone/>
              <a:defRPr sz="2200"/>
            </a:lvl5pPr>
            <a:lvl6pPr marL="3011805" indent="0">
              <a:buNone/>
              <a:defRPr sz="2200"/>
            </a:lvl6pPr>
            <a:lvl7pPr marL="3614165" indent="0">
              <a:buNone/>
              <a:defRPr sz="2200"/>
            </a:lvl7pPr>
            <a:lvl8pPr marL="4216527" indent="0">
              <a:buNone/>
              <a:defRPr sz="2200"/>
            </a:lvl8pPr>
            <a:lvl9pPr marL="4818887"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1299663" y="4389121"/>
            <a:ext cx="5722092" cy="1645920"/>
          </a:xfrm>
        </p:spPr>
        <p:txBody>
          <a:bodyPr>
            <a:normAutofit/>
          </a:bodyPr>
          <a:lstStyle>
            <a:lvl1pPr marL="0" indent="0">
              <a:buNone/>
              <a:defRPr sz="18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93556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665" y="5760704"/>
            <a:ext cx="9931450" cy="680086"/>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99663" y="822962"/>
            <a:ext cx="9931452"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00"/>
            </a:lvl1pPr>
            <a:lvl2pPr marL="602362" indent="0">
              <a:buNone/>
              <a:defRPr sz="2200"/>
            </a:lvl2pPr>
            <a:lvl3pPr marL="1204721" indent="0">
              <a:buNone/>
              <a:defRPr sz="2200"/>
            </a:lvl3pPr>
            <a:lvl4pPr marL="1807083" indent="0">
              <a:buNone/>
              <a:defRPr sz="2200"/>
            </a:lvl4pPr>
            <a:lvl5pPr marL="2409444" indent="0">
              <a:buNone/>
              <a:defRPr sz="2200"/>
            </a:lvl5pPr>
            <a:lvl6pPr marL="3011805" indent="0">
              <a:buNone/>
              <a:defRPr sz="2200"/>
            </a:lvl6pPr>
            <a:lvl7pPr marL="3614165" indent="0">
              <a:buNone/>
              <a:defRPr sz="2200"/>
            </a:lvl7pPr>
            <a:lvl8pPr marL="4216527" indent="0">
              <a:buNone/>
              <a:defRPr sz="2200"/>
            </a:lvl8pPr>
            <a:lvl9pPr marL="4818887"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1299666" y="6440790"/>
            <a:ext cx="9931449" cy="592454"/>
          </a:xfrm>
        </p:spPr>
        <p:txBody>
          <a:bodyPr>
            <a:normAutofit/>
          </a:bodyPr>
          <a:lstStyle>
            <a:lvl1pPr marL="0" indent="0">
              <a:buNone/>
              <a:defRPr sz="16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43945329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663" y="1737360"/>
            <a:ext cx="9931452" cy="2377440"/>
          </a:xfrm>
        </p:spPr>
        <p:txBody>
          <a:bodyPr/>
          <a:lstStyle>
            <a:lvl1pPr>
              <a:defRPr sz="6300"/>
            </a:lvl1pPr>
          </a:lstStyle>
          <a:p>
            <a:r>
              <a:rPr lang="en-US"/>
              <a:t>Click to edit Master title style</a:t>
            </a:r>
            <a:endParaRPr lang="en-US" dirty="0"/>
          </a:p>
        </p:txBody>
      </p:sp>
      <p:sp>
        <p:nvSpPr>
          <p:cNvPr id="8" name="Text Placeholder 3"/>
          <p:cNvSpPr>
            <a:spLocks noGrp="1"/>
          </p:cNvSpPr>
          <p:nvPr>
            <p:ph type="body" sz="half" idx="2"/>
          </p:nvPr>
        </p:nvSpPr>
        <p:spPr>
          <a:xfrm>
            <a:off x="1299663" y="4389120"/>
            <a:ext cx="9931452" cy="2834640"/>
          </a:xfrm>
        </p:spPr>
        <p:txBody>
          <a:bodyPr anchor="ctr">
            <a:normAutofit/>
          </a:bodyPr>
          <a:lstStyle>
            <a:lvl1pPr marL="0" indent="0">
              <a:buNone/>
              <a:defRPr sz="24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10603818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2114" y="1737360"/>
            <a:ext cx="9001574" cy="2788049"/>
          </a:xfrm>
        </p:spPr>
        <p:txBody>
          <a:bodyPr/>
          <a:lstStyle>
            <a:lvl1pPr>
              <a:defRPr sz="6300"/>
            </a:lvl1pPr>
          </a:lstStyle>
          <a:p>
            <a:r>
              <a:rPr lang="en-US"/>
              <a:t>Click to edit Master title style</a:t>
            </a:r>
            <a:endParaRPr lang="en-US" dirty="0"/>
          </a:p>
        </p:txBody>
      </p:sp>
      <p:sp>
        <p:nvSpPr>
          <p:cNvPr id="11" name="Text Placeholder 3"/>
          <p:cNvSpPr>
            <a:spLocks noGrp="1"/>
          </p:cNvSpPr>
          <p:nvPr>
            <p:ph type="body" sz="half" idx="14"/>
          </p:nvPr>
        </p:nvSpPr>
        <p:spPr>
          <a:xfrm>
            <a:off x="2172266" y="4525411"/>
            <a:ext cx="8191738" cy="410608"/>
          </a:xfrm>
        </p:spPr>
        <p:txBody>
          <a:bodyPr vert="horz" lIns="109292" tIns="54646" rIns="109292" bIns="54646" rtlCol="0" anchor="t">
            <a:normAutofit/>
          </a:bodyPr>
          <a:lstStyle>
            <a:lvl1pPr marL="0" indent="0">
              <a:buNone/>
              <a:defRPr lang="en-US" sz="1800" b="0" i="0" kern="1200" cap="small" dirty="0">
                <a:solidFill>
                  <a:schemeClr val="bg2">
                    <a:lumMod val="40000"/>
                    <a:lumOff val="60000"/>
                  </a:schemeClr>
                </a:solidFill>
                <a:latin typeface="+mj-lt"/>
                <a:ea typeface="+mj-ea"/>
                <a:cs typeface="+mj-cs"/>
              </a:defRPr>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marL="0" lvl="0" indent="0">
              <a:buNone/>
            </a:pPr>
            <a:r>
              <a:rPr lang="en-US"/>
              <a:t>Edit Master text styles</a:t>
            </a:r>
          </a:p>
        </p:txBody>
      </p:sp>
      <p:sp>
        <p:nvSpPr>
          <p:cNvPr id="10" name="Text Placeholder 3"/>
          <p:cNvSpPr>
            <a:spLocks noGrp="1"/>
          </p:cNvSpPr>
          <p:nvPr>
            <p:ph type="body" sz="half" idx="2"/>
          </p:nvPr>
        </p:nvSpPr>
        <p:spPr>
          <a:xfrm>
            <a:off x="1299663" y="5220790"/>
            <a:ext cx="9931452" cy="2011680"/>
          </a:xfrm>
        </p:spPr>
        <p:txBody>
          <a:bodyPr anchor="ctr">
            <a:normAutofit/>
          </a:bodyPr>
          <a:lstStyle>
            <a:lvl1pPr marL="0" indent="0">
              <a:buNone/>
              <a:defRPr sz="24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
        <p:nvSpPr>
          <p:cNvPr id="12" name="TextBox 11"/>
          <p:cNvSpPr txBox="1"/>
          <p:nvPr/>
        </p:nvSpPr>
        <p:spPr>
          <a:xfrm>
            <a:off x="1010847" y="1165504"/>
            <a:ext cx="902387" cy="2572572"/>
          </a:xfrm>
          <a:prstGeom prst="rect">
            <a:avLst/>
          </a:prstGeom>
          <a:noFill/>
        </p:spPr>
        <p:txBody>
          <a:bodyPr wrap="square" lIns="109292" tIns="54646" rIns="109292" bIns="54646"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000" dirty="0"/>
              <a:t>“</a:t>
            </a:r>
          </a:p>
        </p:txBody>
      </p:sp>
      <p:sp>
        <p:nvSpPr>
          <p:cNvPr id="15" name="TextBox 14"/>
          <p:cNvSpPr txBox="1"/>
          <p:nvPr/>
        </p:nvSpPr>
        <p:spPr>
          <a:xfrm>
            <a:off x="10499538" y="3136544"/>
            <a:ext cx="902387" cy="2572572"/>
          </a:xfrm>
          <a:prstGeom prst="rect">
            <a:avLst/>
          </a:prstGeom>
          <a:noFill/>
        </p:spPr>
        <p:txBody>
          <a:bodyPr wrap="square" lIns="109292" tIns="54646" rIns="109292" bIns="54646"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000" dirty="0"/>
              <a:t>”</a:t>
            </a:r>
          </a:p>
        </p:txBody>
      </p:sp>
    </p:spTree>
    <p:extLst>
      <p:ext uri="{BB962C8B-B14F-4D97-AF65-F5344CB8AC3E}">
        <p14:creationId xmlns:p14="http://schemas.microsoft.com/office/powerpoint/2010/main" val="316531806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9662" y="3749043"/>
            <a:ext cx="9931454" cy="1983816"/>
          </a:xfrm>
        </p:spPr>
        <p:txBody>
          <a:bodyPr anchor="b"/>
          <a:lstStyle>
            <a:lvl1pPr algn="l">
              <a:defRPr sz="5300" b="0" cap="none"/>
            </a:lvl1pPr>
          </a:lstStyle>
          <a:p>
            <a:r>
              <a:rPr lang="en-US"/>
              <a:t>Click to edit Master title style</a:t>
            </a:r>
            <a:endParaRPr lang="en-US" dirty="0"/>
          </a:p>
        </p:txBody>
      </p:sp>
      <p:sp>
        <p:nvSpPr>
          <p:cNvPr id="3" name="Text Placeholder 2"/>
          <p:cNvSpPr>
            <a:spLocks noGrp="1"/>
          </p:cNvSpPr>
          <p:nvPr>
            <p:ph type="body" idx="1"/>
          </p:nvPr>
        </p:nvSpPr>
        <p:spPr>
          <a:xfrm>
            <a:off x="1299663" y="5732858"/>
            <a:ext cx="9931452" cy="1032480"/>
          </a:xfrm>
        </p:spPr>
        <p:txBody>
          <a:bodyPr anchor="t"/>
          <a:lstStyle>
            <a:lvl1pPr marL="0" indent="0" algn="l">
              <a:buNone/>
              <a:defRPr sz="2600" cap="none">
                <a:solidFill>
                  <a:schemeClr val="bg2">
                    <a:lumMod val="40000"/>
                    <a:lumOff val="60000"/>
                  </a:schemeClr>
                </a:solidFill>
              </a:defRPr>
            </a:lvl1pPr>
            <a:lvl2pPr marL="602362" indent="0">
              <a:buNone/>
              <a:defRPr sz="2400">
                <a:solidFill>
                  <a:schemeClr val="tx1">
                    <a:tint val="75000"/>
                  </a:schemeClr>
                </a:solidFill>
              </a:defRPr>
            </a:lvl2pPr>
            <a:lvl3pPr marL="1204721" indent="0">
              <a:buNone/>
              <a:defRPr sz="2200">
                <a:solidFill>
                  <a:schemeClr val="tx1">
                    <a:tint val="75000"/>
                  </a:schemeClr>
                </a:solidFill>
              </a:defRPr>
            </a:lvl3pPr>
            <a:lvl4pPr marL="1807083" indent="0">
              <a:buNone/>
              <a:defRPr sz="1800">
                <a:solidFill>
                  <a:schemeClr val="tx1">
                    <a:tint val="75000"/>
                  </a:schemeClr>
                </a:solidFill>
              </a:defRPr>
            </a:lvl4pPr>
            <a:lvl5pPr marL="2409444" indent="0">
              <a:buNone/>
              <a:defRPr sz="1800">
                <a:solidFill>
                  <a:schemeClr val="tx1">
                    <a:tint val="75000"/>
                  </a:schemeClr>
                </a:solidFill>
              </a:defRPr>
            </a:lvl5pPr>
            <a:lvl6pPr marL="3011805" indent="0">
              <a:buNone/>
              <a:defRPr sz="1800">
                <a:solidFill>
                  <a:schemeClr val="tx1">
                    <a:tint val="75000"/>
                  </a:schemeClr>
                </a:solidFill>
              </a:defRPr>
            </a:lvl6pPr>
            <a:lvl7pPr marL="3614165" indent="0">
              <a:buNone/>
              <a:defRPr sz="1800">
                <a:solidFill>
                  <a:schemeClr val="tx1">
                    <a:tint val="75000"/>
                  </a:schemeClr>
                </a:solidFill>
              </a:defRPr>
            </a:lvl7pPr>
            <a:lvl8pPr marL="4216527" indent="0">
              <a:buNone/>
              <a:defRPr sz="1800">
                <a:solidFill>
                  <a:schemeClr val="tx1">
                    <a:tint val="75000"/>
                  </a:schemeClr>
                </a:solidFill>
              </a:defRPr>
            </a:lvl8pPr>
            <a:lvl9pPr marL="4818887" indent="0">
              <a:buNone/>
              <a:defRPr sz="1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32658888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2254" y="2377440"/>
            <a:ext cx="3316087" cy="691514"/>
          </a:xfrm>
        </p:spPr>
        <p:txBody>
          <a:bodyPr anchor="b">
            <a:noAutofit/>
          </a:bodyPr>
          <a:lstStyle>
            <a:lvl1pPr marL="0" indent="0">
              <a:buNone/>
              <a:defRPr sz="3200" b="0">
                <a:solidFill>
                  <a:schemeClr val="bg2">
                    <a:lumMod val="40000"/>
                    <a:lumOff val="60000"/>
                  </a:schemeClr>
                </a:solidFill>
              </a:defRPr>
            </a:lvl1pPr>
            <a:lvl2pPr marL="602362" indent="0">
              <a:buNone/>
              <a:defRPr sz="2600" b="1"/>
            </a:lvl2pPr>
            <a:lvl3pPr marL="1204721" indent="0">
              <a:buNone/>
              <a:defRPr sz="2400" b="1"/>
            </a:lvl3pPr>
            <a:lvl4pPr marL="1807083" indent="0">
              <a:buNone/>
              <a:defRPr sz="2200" b="1"/>
            </a:lvl4pPr>
            <a:lvl5pPr marL="2409444" indent="0">
              <a:buNone/>
              <a:defRPr sz="2200" b="1"/>
            </a:lvl5pPr>
            <a:lvl6pPr marL="3011805" indent="0">
              <a:buNone/>
              <a:defRPr sz="2200" b="1"/>
            </a:lvl6pPr>
            <a:lvl7pPr marL="3614165" indent="0">
              <a:buNone/>
              <a:defRPr sz="2200" b="1"/>
            </a:lvl7pPr>
            <a:lvl8pPr marL="4216527" indent="0">
              <a:buNone/>
              <a:defRPr sz="2200" b="1"/>
            </a:lvl8pPr>
            <a:lvl9pPr marL="4818887" indent="0">
              <a:buNone/>
              <a:defRPr sz="2200" b="1"/>
            </a:lvl9pPr>
          </a:lstStyle>
          <a:p>
            <a:pPr lvl="0"/>
            <a:r>
              <a:rPr lang="en-US"/>
              <a:t>Edit Master text styles</a:t>
            </a:r>
          </a:p>
        </p:txBody>
      </p:sp>
      <p:sp>
        <p:nvSpPr>
          <p:cNvPr id="16" name="Text Placeholder 3"/>
          <p:cNvSpPr>
            <a:spLocks noGrp="1"/>
          </p:cNvSpPr>
          <p:nvPr>
            <p:ph type="body" sz="half" idx="15"/>
          </p:nvPr>
        </p:nvSpPr>
        <p:spPr>
          <a:xfrm>
            <a:off x="734214" y="3200402"/>
            <a:ext cx="3294126" cy="4307205"/>
          </a:xfrm>
        </p:spPr>
        <p:txBody>
          <a:bodyPr anchor="t">
            <a:normAutofit/>
          </a:bodyPr>
          <a:lstStyle>
            <a:lvl1pPr marL="0" indent="0">
              <a:buNone/>
              <a:defRPr sz="18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5" name="Text Placeholder 4"/>
          <p:cNvSpPr>
            <a:spLocks noGrp="1"/>
          </p:cNvSpPr>
          <p:nvPr>
            <p:ph type="body" sz="quarter" idx="3"/>
          </p:nvPr>
        </p:nvSpPr>
        <p:spPr>
          <a:xfrm>
            <a:off x="4370258" y="2377440"/>
            <a:ext cx="3304131" cy="691514"/>
          </a:xfrm>
        </p:spPr>
        <p:txBody>
          <a:bodyPr anchor="b">
            <a:noAutofit/>
          </a:bodyPr>
          <a:lstStyle>
            <a:lvl1pPr marL="0" indent="0">
              <a:buNone/>
              <a:defRPr sz="3200" b="0">
                <a:solidFill>
                  <a:schemeClr val="bg2">
                    <a:lumMod val="40000"/>
                    <a:lumOff val="60000"/>
                  </a:schemeClr>
                </a:solidFill>
              </a:defRPr>
            </a:lvl1pPr>
            <a:lvl2pPr marL="602362" indent="0">
              <a:buNone/>
              <a:defRPr sz="2600" b="1"/>
            </a:lvl2pPr>
            <a:lvl3pPr marL="1204721" indent="0">
              <a:buNone/>
              <a:defRPr sz="2400" b="1"/>
            </a:lvl3pPr>
            <a:lvl4pPr marL="1807083" indent="0">
              <a:buNone/>
              <a:defRPr sz="2200" b="1"/>
            </a:lvl4pPr>
            <a:lvl5pPr marL="2409444" indent="0">
              <a:buNone/>
              <a:defRPr sz="2200" b="1"/>
            </a:lvl5pPr>
            <a:lvl6pPr marL="3011805" indent="0">
              <a:buNone/>
              <a:defRPr sz="2200" b="1"/>
            </a:lvl6pPr>
            <a:lvl7pPr marL="3614165" indent="0">
              <a:buNone/>
              <a:defRPr sz="2200" b="1"/>
            </a:lvl7pPr>
            <a:lvl8pPr marL="4216527" indent="0">
              <a:buNone/>
              <a:defRPr sz="2200" b="1"/>
            </a:lvl8pPr>
            <a:lvl9pPr marL="4818887" indent="0">
              <a:buNone/>
              <a:defRPr sz="2200" b="1"/>
            </a:lvl9pPr>
          </a:lstStyle>
          <a:p>
            <a:pPr lvl="0"/>
            <a:r>
              <a:rPr lang="en-US"/>
              <a:t>Edit Master text styles</a:t>
            </a:r>
          </a:p>
        </p:txBody>
      </p:sp>
      <p:sp>
        <p:nvSpPr>
          <p:cNvPr id="19" name="Text Placeholder 3"/>
          <p:cNvSpPr>
            <a:spLocks noGrp="1"/>
          </p:cNvSpPr>
          <p:nvPr>
            <p:ph type="body" sz="half" idx="16"/>
          </p:nvPr>
        </p:nvSpPr>
        <p:spPr>
          <a:xfrm>
            <a:off x="4358382" y="3200402"/>
            <a:ext cx="3316006" cy="4307205"/>
          </a:xfrm>
        </p:spPr>
        <p:txBody>
          <a:bodyPr anchor="t">
            <a:normAutofit/>
          </a:bodyPr>
          <a:lstStyle>
            <a:lvl1pPr marL="0" indent="0">
              <a:buNone/>
              <a:defRPr sz="18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14" name="Text Placeholder 4"/>
          <p:cNvSpPr>
            <a:spLocks noGrp="1"/>
          </p:cNvSpPr>
          <p:nvPr>
            <p:ph type="body" sz="quarter" idx="13"/>
          </p:nvPr>
        </p:nvSpPr>
        <p:spPr>
          <a:xfrm>
            <a:off x="8017376" y="2377440"/>
            <a:ext cx="3299487" cy="691514"/>
          </a:xfrm>
        </p:spPr>
        <p:txBody>
          <a:bodyPr anchor="b">
            <a:noAutofit/>
          </a:bodyPr>
          <a:lstStyle>
            <a:lvl1pPr marL="0" indent="0">
              <a:buNone/>
              <a:defRPr sz="3200" b="0">
                <a:solidFill>
                  <a:schemeClr val="bg2">
                    <a:lumMod val="40000"/>
                    <a:lumOff val="60000"/>
                  </a:schemeClr>
                </a:solidFill>
              </a:defRPr>
            </a:lvl1pPr>
            <a:lvl2pPr marL="602362" indent="0">
              <a:buNone/>
              <a:defRPr sz="2600" b="1"/>
            </a:lvl2pPr>
            <a:lvl3pPr marL="1204721" indent="0">
              <a:buNone/>
              <a:defRPr sz="2400" b="1"/>
            </a:lvl3pPr>
            <a:lvl4pPr marL="1807083" indent="0">
              <a:buNone/>
              <a:defRPr sz="2200" b="1"/>
            </a:lvl4pPr>
            <a:lvl5pPr marL="2409444" indent="0">
              <a:buNone/>
              <a:defRPr sz="2200" b="1"/>
            </a:lvl5pPr>
            <a:lvl6pPr marL="3011805" indent="0">
              <a:buNone/>
              <a:defRPr sz="2200" b="1"/>
            </a:lvl6pPr>
            <a:lvl7pPr marL="3614165" indent="0">
              <a:buNone/>
              <a:defRPr sz="2200" b="1"/>
            </a:lvl7pPr>
            <a:lvl8pPr marL="4216527" indent="0">
              <a:buNone/>
              <a:defRPr sz="2200" b="1"/>
            </a:lvl8pPr>
            <a:lvl9pPr marL="4818887" indent="0">
              <a:buNone/>
              <a:defRPr sz="2200" b="1"/>
            </a:lvl9pPr>
          </a:lstStyle>
          <a:p>
            <a:pPr lvl="0"/>
            <a:r>
              <a:rPr lang="en-US"/>
              <a:t>Edit Master text styles</a:t>
            </a:r>
          </a:p>
        </p:txBody>
      </p:sp>
      <p:sp>
        <p:nvSpPr>
          <p:cNvPr id="20" name="Text Placeholder 3"/>
          <p:cNvSpPr>
            <a:spLocks noGrp="1"/>
          </p:cNvSpPr>
          <p:nvPr>
            <p:ph type="body" sz="half" idx="17"/>
          </p:nvPr>
        </p:nvSpPr>
        <p:spPr>
          <a:xfrm>
            <a:off x="8017376" y="3200402"/>
            <a:ext cx="3299487" cy="4307205"/>
          </a:xfrm>
        </p:spPr>
        <p:txBody>
          <a:bodyPr anchor="t">
            <a:normAutofit/>
          </a:bodyPr>
          <a:lstStyle>
            <a:lvl1pPr marL="0" indent="0">
              <a:buNone/>
              <a:defRPr sz="18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cxnSp>
        <p:nvCxnSpPr>
          <p:cNvPr id="17" name="Straight Connector 16"/>
          <p:cNvCxnSpPr/>
          <p:nvPr/>
        </p:nvCxnSpPr>
        <p:spPr>
          <a:xfrm>
            <a:off x="4193001"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34545" y="2560322"/>
            <a:ext cx="0" cy="476025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09450233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34213" y="5101139"/>
            <a:ext cx="3308418" cy="691514"/>
          </a:xfrm>
        </p:spPr>
        <p:txBody>
          <a:bodyPr anchor="b">
            <a:noAutofit/>
          </a:bodyPr>
          <a:lstStyle>
            <a:lvl1pPr marL="0" indent="0">
              <a:buNone/>
              <a:defRPr sz="3200" b="0">
                <a:solidFill>
                  <a:schemeClr val="bg2">
                    <a:lumMod val="40000"/>
                    <a:lumOff val="60000"/>
                  </a:schemeClr>
                </a:solidFill>
              </a:defRPr>
            </a:lvl1pPr>
            <a:lvl2pPr marL="602362" indent="0">
              <a:buNone/>
              <a:defRPr sz="2600" b="1"/>
            </a:lvl2pPr>
            <a:lvl3pPr marL="1204721" indent="0">
              <a:buNone/>
              <a:defRPr sz="2400" b="1"/>
            </a:lvl3pPr>
            <a:lvl4pPr marL="1807083" indent="0">
              <a:buNone/>
              <a:defRPr sz="2200" b="1"/>
            </a:lvl4pPr>
            <a:lvl5pPr marL="2409444" indent="0">
              <a:buNone/>
              <a:defRPr sz="2200" b="1"/>
            </a:lvl5pPr>
            <a:lvl6pPr marL="3011805" indent="0">
              <a:buNone/>
              <a:defRPr sz="2200" b="1"/>
            </a:lvl6pPr>
            <a:lvl7pPr marL="3614165" indent="0">
              <a:buNone/>
              <a:defRPr sz="2200" b="1"/>
            </a:lvl7pPr>
            <a:lvl8pPr marL="4216527" indent="0">
              <a:buNone/>
              <a:defRPr sz="2200" b="1"/>
            </a:lvl8pPr>
            <a:lvl9pPr marL="4818887" indent="0">
              <a:buNone/>
              <a:defRPr sz="2200" b="1"/>
            </a:lvl9pPr>
          </a:lstStyle>
          <a:p>
            <a:pPr lvl="0"/>
            <a:r>
              <a:rPr lang="en-US"/>
              <a:t>Edit Master text styles</a:t>
            </a:r>
          </a:p>
        </p:txBody>
      </p:sp>
      <p:sp>
        <p:nvSpPr>
          <p:cNvPr id="29" name="Picture Placeholder 2"/>
          <p:cNvSpPr>
            <a:spLocks noGrp="1" noChangeAspect="1"/>
          </p:cNvSpPr>
          <p:nvPr>
            <p:ph type="pic" idx="15"/>
          </p:nvPr>
        </p:nvSpPr>
        <p:spPr>
          <a:xfrm>
            <a:off x="734213" y="2651760"/>
            <a:ext cx="3308418"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00"/>
            </a:lvl1pPr>
            <a:lvl2pPr marL="602362" indent="0">
              <a:buNone/>
              <a:defRPr sz="2200"/>
            </a:lvl2pPr>
            <a:lvl3pPr marL="1204721" indent="0">
              <a:buNone/>
              <a:defRPr sz="2200"/>
            </a:lvl3pPr>
            <a:lvl4pPr marL="1807083" indent="0">
              <a:buNone/>
              <a:defRPr sz="2200"/>
            </a:lvl4pPr>
            <a:lvl5pPr marL="2409444" indent="0">
              <a:buNone/>
              <a:defRPr sz="2200"/>
            </a:lvl5pPr>
            <a:lvl6pPr marL="3011805" indent="0">
              <a:buNone/>
              <a:defRPr sz="2200"/>
            </a:lvl6pPr>
            <a:lvl7pPr marL="3614165" indent="0">
              <a:buNone/>
              <a:defRPr sz="2200"/>
            </a:lvl7pPr>
            <a:lvl8pPr marL="4216527" indent="0">
              <a:buNone/>
              <a:defRPr sz="2200"/>
            </a:lvl8pPr>
            <a:lvl9pPr marL="4818887" indent="0">
              <a:buNone/>
              <a:defRPr sz="2200"/>
            </a:lvl9pPr>
          </a:lstStyle>
          <a:p>
            <a:r>
              <a:rPr lang="en-US"/>
              <a:t>Click icon to add picture</a:t>
            </a:r>
            <a:endParaRPr lang="en-US" dirty="0"/>
          </a:p>
        </p:txBody>
      </p:sp>
      <p:sp>
        <p:nvSpPr>
          <p:cNvPr id="22" name="Text Placeholder 3"/>
          <p:cNvSpPr>
            <a:spLocks noGrp="1"/>
          </p:cNvSpPr>
          <p:nvPr>
            <p:ph type="body" sz="half" idx="18"/>
          </p:nvPr>
        </p:nvSpPr>
        <p:spPr>
          <a:xfrm>
            <a:off x="734213" y="5792655"/>
            <a:ext cx="3308418" cy="791027"/>
          </a:xfrm>
        </p:spPr>
        <p:txBody>
          <a:bodyPr anchor="t">
            <a:normAutofit/>
          </a:bodyPr>
          <a:lstStyle>
            <a:lvl1pPr marL="0" indent="0">
              <a:buNone/>
              <a:defRPr sz="18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5" name="Text Placeholder 4"/>
          <p:cNvSpPr>
            <a:spLocks noGrp="1"/>
          </p:cNvSpPr>
          <p:nvPr>
            <p:ph type="body" sz="quarter" idx="3"/>
          </p:nvPr>
        </p:nvSpPr>
        <p:spPr>
          <a:xfrm>
            <a:off x="4376689" y="5101139"/>
            <a:ext cx="3297698" cy="691514"/>
          </a:xfrm>
        </p:spPr>
        <p:txBody>
          <a:bodyPr anchor="b">
            <a:noAutofit/>
          </a:bodyPr>
          <a:lstStyle>
            <a:lvl1pPr marL="0" indent="0">
              <a:buNone/>
              <a:defRPr sz="3200" b="0">
                <a:solidFill>
                  <a:schemeClr val="bg2">
                    <a:lumMod val="40000"/>
                    <a:lumOff val="60000"/>
                  </a:schemeClr>
                </a:solidFill>
              </a:defRPr>
            </a:lvl1pPr>
            <a:lvl2pPr marL="602362" indent="0">
              <a:buNone/>
              <a:defRPr sz="2600" b="1"/>
            </a:lvl2pPr>
            <a:lvl3pPr marL="1204721" indent="0">
              <a:buNone/>
              <a:defRPr sz="2400" b="1"/>
            </a:lvl3pPr>
            <a:lvl4pPr marL="1807083" indent="0">
              <a:buNone/>
              <a:defRPr sz="2200" b="1"/>
            </a:lvl4pPr>
            <a:lvl5pPr marL="2409444" indent="0">
              <a:buNone/>
              <a:defRPr sz="2200" b="1"/>
            </a:lvl5pPr>
            <a:lvl6pPr marL="3011805" indent="0">
              <a:buNone/>
              <a:defRPr sz="2200" b="1"/>
            </a:lvl6pPr>
            <a:lvl7pPr marL="3614165" indent="0">
              <a:buNone/>
              <a:defRPr sz="2200" b="1"/>
            </a:lvl7pPr>
            <a:lvl8pPr marL="4216527" indent="0">
              <a:buNone/>
              <a:defRPr sz="2200" b="1"/>
            </a:lvl8pPr>
            <a:lvl9pPr marL="4818887" indent="0">
              <a:buNone/>
              <a:defRPr sz="2200" b="1"/>
            </a:lvl9pPr>
          </a:lstStyle>
          <a:p>
            <a:pPr lvl="0"/>
            <a:r>
              <a:rPr lang="en-US"/>
              <a:t>Edit Master text styles</a:t>
            </a:r>
          </a:p>
        </p:txBody>
      </p:sp>
      <p:sp>
        <p:nvSpPr>
          <p:cNvPr id="30" name="Picture Placeholder 2"/>
          <p:cNvSpPr>
            <a:spLocks noGrp="1" noChangeAspect="1"/>
          </p:cNvSpPr>
          <p:nvPr>
            <p:ph type="pic" idx="21"/>
          </p:nvPr>
        </p:nvSpPr>
        <p:spPr>
          <a:xfrm>
            <a:off x="4376686" y="2651760"/>
            <a:ext cx="3297698"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00"/>
            </a:lvl1pPr>
            <a:lvl2pPr marL="602362" indent="0">
              <a:buNone/>
              <a:defRPr sz="2200"/>
            </a:lvl2pPr>
            <a:lvl3pPr marL="1204721" indent="0">
              <a:buNone/>
              <a:defRPr sz="2200"/>
            </a:lvl3pPr>
            <a:lvl4pPr marL="1807083" indent="0">
              <a:buNone/>
              <a:defRPr sz="2200"/>
            </a:lvl4pPr>
            <a:lvl5pPr marL="2409444" indent="0">
              <a:buNone/>
              <a:defRPr sz="2200"/>
            </a:lvl5pPr>
            <a:lvl6pPr marL="3011805" indent="0">
              <a:buNone/>
              <a:defRPr sz="2200"/>
            </a:lvl6pPr>
            <a:lvl7pPr marL="3614165" indent="0">
              <a:buNone/>
              <a:defRPr sz="2200"/>
            </a:lvl7pPr>
            <a:lvl8pPr marL="4216527" indent="0">
              <a:buNone/>
              <a:defRPr sz="2200"/>
            </a:lvl8pPr>
            <a:lvl9pPr marL="4818887" indent="0">
              <a:buNone/>
              <a:defRPr sz="2200"/>
            </a:lvl9pPr>
          </a:lstStyle>
          <a:p>
            <a:r>
              <a:rPr lang="en-US"/>
              <a:t>Click icon to add picture</a:t>
            </a:r>
            <a:endParaRPr lang="en-US" dirty="0"/>
          </a:p>
        </p:txBody>
      </p:sp>
      <p:sp>
        <p:nvSpPr>
          <p:cNvPr id="23" name="Text Placeholder 3"/>
          <p:cNvSpPr>
            <a:spLocks noGrp="1"/>
          </p:cNvSpPr>
          <p:nvPr>
            <p:ph type="body" sz="half" idx="19"/>
          </p:nvPr>
        </p:nvSpPr>
        <p:spPr>
          <a:xfrm>
            <a:off x="4375165" y="5792654"/>
            <a:ext cx="3302067" cy="791027"/>
          </a:xfrm>
        </p:spPr>
        <p:txBody>
          <a:bodyPr anchor="t">
            <a:normAutofit/>
          </a:bodyPr>
          <a:lstStyle>
            <a:lvl1pPr marL="0" indent="0">
              <a:buNone/>
              <a:defRPr sz="18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sp>
        <p:nvSpPr>
          <p:cNvPr id="14" name="Text Placeholder 4"/>
          <p:cNvSpPr>
            <a:spLocks noGrp="1"/>
          </p:cNvSpPr>
          <p:nvPr>
            <p:ph type="body" sz="quarter" idx="13"/>
          </p:nvPr>
        </p:nvSpPr>
        <p:spPr>
          <a:xfrm>
            <a:off x="8017376" y="5101139"/>
            <a:ext cx="3299487" cy="691514"/>
          </a:xfrm>
        </p:spPr>
        <p:txBody>
          <a:bodyPr anchor="b">
            <a:noAutofit/>
          </a:bodyPr>
          <a:lstStyle>
            <a:lvl1pPr marL="0" indent="0">
              <a:buNone/>
              <a:defRPr sz="3200" b="0">
                <a:solidFill>
                  <a:schemeClr val="bg2">
                    <a:lumMod val="40000"/>
                    <a:lumOff val="60000"/>
                  </a:schemeClr>
                </a:solidFill>
              </a:defRPr>
            </a:lvl1pPr>
            <a:lvl2pPr marL="602362" indent="0">
              <a:buNone/>
              <a:defRPr sz="2600" b="1"/>
            </a:lvl2pPr>
            <a:lvl3pPr marL="1204721" indent="0">
              <a:buNone/>
              <a:defRPr sz="2400" b="1"/>
            </a:lvl3pPr>
            <a:lvl4pPr marL="1807083" indent="0">
              <a:buNone/>
              <a:defRPr sz="2200" b="1"/>
            </a:lvl4pPr>
            <a:lvl5pPr marL="2409444" indent="0">
              <a:buNone/>
              <a:defRPr sz="2200" b="1"/>
            </a:lvl5pPr>
            <a:lvl6pPr marL="3011805" indent="0">
              <a:buNone/>
              <a:defRPr sz="2200" b="1"/>
            </a:lvl6pPr>
            <a:lvl7pPr marL="3614165" indent="0">
              <a:buNone/>
              <a:defRPr sz="2200" b="1"/>
            </a:lvl7pPr>
            <a:lvl8pPr marL="4216527" indent="0">
              <a:buNone/>
              <a:defRPr sz="2200" b="1"/>
            </a:lvl8pPr>
            <a:lvl9pPr marL="4818887" indent="0">
              <a:buNone/>
              <a:defRPr sz="2200" b="1"/>
            </a:lvl9pPr>
          </a:lstStyle>
          <a:p>
            <a:pPr lvl="0"/>
            <a:r>
              <a:rPr lang="en-US"/>
              <a:t>Edit Master text styles</a:t>
            </a:r>
          </a:p>
        </p:txBody>
      </p:sp>
      <p:sp>
        <p:nvSpPr>
          <p:cNvPr id="31" name="Picture Placeholder 2"/>
          <p:cNvSpPr>
            <a:spLocks noGrp="1" noChangeAspect="1"/>
          </p:cNvSpPr>
          <p:nvPr>
            <p:ph type="pic" idx="22"/>
          </p:nvPr>
        </p:nvSpPr>
        <p:spPr>
          <a:xfrm>
            <a:off x="8017376" y="2651760"/>
            <a:ext cx="3299487"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00"/>
            </a:lvl1pPr>
            <a:lvl2pPr marL="602362" indent="0">
              <a:buNone/>
              <a:defRPr sz="2200"/>
            </a:lvl2pPr>
            <a:lvl3pPr marL="1204721" indent="0">
              <a:buNone/>
              <a:defRPr sz="2200"/>
            </a:lvl3pPr>
            <a:lvl4pPr marL="1807083" indent="0">
              <a:buNone/>
              <a:defRPr sz="2200"/>
            </a:lvl4pPr>
            <a:lvl5pPr marL="2409444" indent="0">
              <a:buNone/>
              <a:defRPr sz="2200"/>
            </a:lvl5pPr>
            <a:lvl6pPr marL="3011805" indent="0">
              <a:buNone/>
              <a:defRPr sz="2200"/>
            </a:lvl6pPr>
            <a:lvl7pPr marL="3614165" indent="0">
              <a:buNone/>
              <a:defRPr sz="2200"/>
            </a:lvl7pPr>
            <a:lvl8pPr marL="4216527" indent="0">
              <a:buNone/>
              <a:defRPr sz="2200"/>
            </a:lvl8pPr>
            <a:lvl9pPr marL="4818887" indent="0">
              <a:buNone/>
              <a:defRPr sz="2200"/>
            </a:lvl9pPr>
          </a:lstStyle>
          <a:p>
            <a:r>
              <a:rPr lang="en-US"/>
              <a:t>Click icon to add picture</a:t>
            </a:r>
            <a:endParaRPr lang="en-US" dirty="0"/>
          </a:p>
        </p:txBody>
      </p:sp>
      <p:sp>
        <p:nvSpPr>
          <p:cNvPr id="24" name="Text Placeholder 3"/>
          <p:cNvSpPr>
            <a:spLocks noGrp="1"/>
          </p:cNvSpPr>
          <p:nvPr>
            <p:ph type="body" sz="half" idx="20"/>
          </p:nvPr>
        </p:nvSpPr>
        <p:spPr>
          <a:xfrm>
            <a:off x="8017238" y="5792652"/>
            <a:ext cx="3303857" cy="791027"/>
          </a:xfrm>
        </p:spPr>
        <p:txBody>
          <a:bodyPr anchor="t">
            <a:normAutofit/>
          </a:bodyPr>
          <a:lstStyle>
            <a:lvl1pPr marL="0" indent="0">
              <a:buNone/>
              <a:defRPr sz="1800"/>
            </a:lvl1pPr>
            <a:lvl2pPr marL="602362" indent="0">
              <a:buNone/>
              <a:defRPr sz="1600"/>
            </a:lvl2pPr>
            <a:lvl3pPr marL="1204721" indent="0">
              <a:buNone/>
              <a:defRPr sz="1300"/>
            </a:lvl3pPr>
            <a:lvl4pPr marL="1807083" indent="0">
              <a:buNone/>
              <a:defRPr sz="1200"/>
            </a:lvl4pPr>
            <a:lvl5pPr marL="2409444" indent="0">
              <a:buNone/>
              <a:defRPr sz="1200"/>
            </a:lvl5pPr>
            <a:lvl6pPr marL="3011805" indent="0">
              <a:buNone/>
              <a:defRPr sz="1200"/>
            </a:lvl6pPr>
            <a:lvl7pPr marL="3614165" indent="0">
              <a:buNone/>
              <a:defRPr sz="1200"/>
            </a:lvl7pPr>
            <a:lvl8pPr marL="4216527" indent="0">
              <a:buNone/>
              <a:defRPr sz="1200"/>
            </a:lvl8pPr>
            <a:lvl9pPr marL="4818887" indent="0">
              <a:buNone/>
              <a:defRPr sz="1200"/>
            </a:lvl9pPr>
          </a:lstStyle>
          <a:p>
            <a:pPr lvl="0"/>
            <a:r>
              <a:rPr lang="en-US"/>
              <a:t>Edit Master text styles</a:t>
            </a:r>
          </a:p>
        </p:txBody>
      </p:sp>
      <p:cxnSp>
        <p:nvCxnSpPr>
          <p:cNvPr id="19" name="Straight Connector 18"/>
          <p:cNvCxnSpPr/>
          <p:nvPr/>
        </p:nvCxnSpPr>
        <p:spPr>
          <a:xfrm>
            <a:off x="4193001"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834545" y="2560322"/>
            <a:ext cx="0" cy="476025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93841827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784695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4675" y="516258"/>
            <a:ext cx="1972189" cy="699135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734214" y="927846"/>
            <a:ext cx="8353218" cy="65797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algn="r"/>
            <a:fld id="{00000000-1234-1234-1234-123412341234}" type="slidenum">
              <a:rPr lang="en" sz="1800" smtClean="0">
                <a:solidFill>
                  <a:srgbClr val="888888"/>
                </a:solidFill>
                <a:latin typeface="Calibri"/>
                <a:ea typeface="Calibri"/>
                <a:cs typeface="Calibri"/>
                <a:sym typeface="Calibri"/>
              </a:rPr>
              <a:pPr algn="r"/>
              <a:t>‹#›</a:t>
            </a:fld>
            <a:endParaRPr lang="en" sz="18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005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7561" y="712072"/>
            <a:ext cx="12781306" cy="916399"/>
          </a:xfrm>
          <a:prstGeom prst="rect">
            <a:avLst/>
          </a:prstGeom>
        </p:spPr>
        <p:txBody>
          <a:bodyPr wrap="square" lIns="140051" tIns="140051" rIns="140051" bIns="140051"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Shape 18"/>
          <p:cNvSpPr txBox="1">
            <a:spLocks noGrp="1"/>
          </p:cNvSpPr>
          <p:nvPr>
            <p:ph type="body" idx="1"/>
          </p:nvPr>
        </p:nvSpPr>
        <p:spPr>
          <a:xfrm>
            <a:off x="467561" y="1844040"/>
            <a:ext cx="12781306" cy="5466388"/>
          </a:xfrm>
          <a:prstGeom prst="rect">
            <a:avLst/>
          </a:prstGeom>
        </p:spPr>
        <p:txBody>
          <a:bodyPr wrap="square" lIns="140051" tIns="140051" rIns="140051" bIns="140051" anchor="t" anchorCtr="0"/>
          <a:lstStyle>
            <a:lvl1pPr marL="546459" lvl="0" indent="-447793">
              <a:spcBef>
                <a:spcPts val="0"/>
              </a:spcBef>
              <a:spcAft>
                <a:spcPts val="0"/>
              </a:spcAft>
              <a:buSzPts val="2300"/>
              <a:buChar char="●"/>
              <a:defRPr/>
            </a:lvl1pPr>
            <a:lvl2pPr marL="1092917" lvl="1" indent="-409844">
              <a:spcBef>
                <a:spcPts val="2391"/>
              </a:spcBef>
              <a:spcAft>
                <a:spcPts val="0"/>
              </a:spcAft>
              <a:buSzPts val="1800"/>
              <a:buChar char="○"/>
              <a:defRPr/>
            </a:lvl2pPr>
            <a:lvl3pPr marL="1639374" lvl="2" indent="-409844">
              <a:spcBef>
                <a:spcPts val="2391"/>
              </a:spcBef>
              <a:spcAft>
                <a:spcPts val="0"/>
              </a:spcAft>
              <a:buSzPts val="1800"/>
              <a:buChar char="■"/>
              <a:defRPr/>
            </a:lvl3pPr>
            <a:lvl4pPr marL="2185833" lvl="3" indent="-409844">
              <a:spcBef>
                <a:spcPts val="2391"/>
              </a:spcBef>
              <a:spcAft>
                <a:spcPts val="0"/>
              </a:spcAft>
              <a:buSzPts val="1800"/>
              <a:buChar char="●"/>
              <a:defRPr/>
            </a:lvl4pPr>
            <a:lvl5pPr marL="2732292" lvl="4" indent="-409844">
              <a:spcBef>
                <a:spcPts val="2391"/>
              </a:spcBef>
              <a:spcAft>
                <a:spcPts val="0"/>
              </a:spcAft>
              <a:buSzPts val="1800"/>
              <a:buChar char="○"/>
              <a:defRPr/>
            </a:lvl5pPr>
            <a:lvl6pPr marL="3278750" lvl="5" indent="-409844">
              <a:spcBef>
                <a:spcPts val="2391"/>
              </a:spcBef>
              <a:spcAft>
                <a:spcPts val="0"/>
              </a:spcAft>
              <a:buSzPts val="1800"/>
              <a:buChar char="■"/>
              <a:defRPr/>
            </a:lvl6pPr>
            <a:lvl7pPr marL="3825207" lvl="6" indent="-409844">
              <a:spcBef>
                <a:spcPts val="2391"/>
              </a:spcBef>
              <a:spcAft>
                <a:spcPts val="0"/>
              </a:spcAft>
              <a:buSzPts val="1800"/>
              <a:buChar char="●"/>
              <a:defRPr/>
            </a:lvl7pPr>
            <a:lvl8pPr marL="4371666" lvl="7" indent="-409844">
              <a:spcBef>
                <a:spcPts val="2391"/>
              </a:spcBef>
              <a:spcAft>
                <a:spcPts val="0"/>
              </a:spcAft>
              <a:buSzPts val="1800"/>
              <a:buChar char="○"/>
              <a:defRPr/>
            </a:lvl8pPr>
            <a:lvl9pPr marL="4918124" lvl="8" indent="-409844">
              <a:spcBef>
                <a:spcPts val="2391"/>
              </a:spcBef>
              <a:spcAft>
                <a:spcPts val="2391"/>
              </a:spcAft>
              <a:buSzPts val="1800"/>
              <a:buChar char="■"/>
              <a:defRPr/>
            </a:lvl9pPr>
          </a:lstStyle>
          <a:p>
            <a:endParaRPr/>
          </a:p>
        </p:txBody>
      </p:sp>
      <p:sp>
        <p:nvSpPr>
          <p:cNvPr id="19" name="Shape 19"/>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67561" y="712072"/>
            <a:ext cx="12781306" cy="916399"/>
          </a:xfrm>
          <a:prstGeom prst="rect">
            <a:avLst/>
          </a:prstGeom>
        </p:spPr>
        <p:txBody>
          <a:bodyPr wrap="square" lIns="140051" tIns="140051" rIns="140051" bIns="140051"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Shape 22"/>
          <p:cNvSpPr txBox="1">
            <a:spLocks noGrp="1"/>
          </p:cNvSpPr>
          <p:nvPr>
            <p:ph type="body" idx="1"/>
          </p:nvPr>
        </p:nvSpPr>
        <p:spPr>
          <a:xfrm>
            <a:off x="467561" y="1844040"/>
            <a:ext cx="6000120" cy="5466388"/>
          </a:xfrm>
          <a:prstGeom prst="rect">
            <a:avLst/>
          </a:prstGeom>
        </p:spPr>
        <p:txBody>
          <a:bodyPr wrap="square" lIns="140051" tIns="140051" rIns="140051" bIns="140051" anchor="t" anchorCtr="0"/>
          <a:lstStyle>
            <a:lvl1pPr marL="546459" lvl="0" indent="-409844">
              <a:spcBef>
                <a:spcPts val="0"/>
              </a:spcBef>
              <a:spcAft>
                <a:spcPts val="0"/>
              </a:spcAft>
              <a:buSzPts val="1800"/>
              <a:buChar char="●"/>
              <a:defRPr sz="2200"/>
            </a:lvl1pPr>
            <a:lvl2pPr marL="1092917" lvl="1" indent="-387075">
              <a:spcBef>
                <a:spcPts val="2391"/>
              </a:spcBef>
              <a:spcAft>
                <a:spcPts val="0"/>
              </a:spcAft>
              <a:buSzPts val="1500"/>
              <a:buChar char="○"/>
              <a:defRPr sz="1800"/>
            </a:lvl2pPr>
            <a:lvl3pPr marL="1639374" lvl="2" indent="-387075">
              <a:spcBef>
                <a:spcPts val="2391"/>
              </a:spcBef>
              <a:spcAft>
                <a:spcPts val="0"/>
              </a:spcAft>
              <a:buSzPts val="1500"/>
              <a:buChar char="■"/>
              <a:defRPr sz="1800"/>
            </a:lvl3pPr>
            <a:lvl4pPr marL="2185833" lvl="3" indent="-387075">
              <a:spcBef>
                <a:spcPts val="2391"/>
              </a:spcBef>
              <a:spcAft>
                <a:spcPts val="0"/>
              </a:spcAft>
              <a:buSzPts val="1500"/>
              <a:buChar char="●"/>
              <a:defRPr sz="1800"/>
            </a:lvl4pPr>
            <a:lvl5pPr marL="2732292" lvl="4" indent="-387075">
              <a:spcBef>
                <a:spcPts val="2391"/>
              </a:spcBef>
              <a:spcAft>
                <a:spcPts val="0"/>
              </a:spcAft>
              <a:buSzPts val="1500"/>
              <a:buChar char="○"/>
              <a:defRPr sz="1800"/>
            </a:lvl5pPr>
            <a:lvl6pPr marL="3278750" lvl="5" indent="-387075">
              <a:spcBef>
                <a:spcPts val="2391"/>
              </a:spcBef>
              <a:spcAft>
                <a:spcPts val="0"/>
              </a:spcAft>
              <a:buSzPts val="1500"/>
              <a:buChar char="■"/>
              <a:defRPr sz="1800"/>
            </a:lvl6pPr>
            <a:lvl7pPr marL="3825207" lvl="6" indent="-387075">
              <a:spcBef>
                <a:spcPts val="2391"/>
              </a:spcBef>
              <a:spcAft>
                <a:spcPts val="0"/>
              </a:spcAft>
              <a:buSzPts val="1500"/>
              <a:buChar char="●"/>
              <a:defRPr sz="1800"/>
            </a:lvl7pPr>
            <a:lvl8pPr marL="4371666" lvl="7" indent="-387075">
              <a:spcBef>
                <a:spcPts val="2391"/>
              </a:spcBef>
              <a:spcAft>
                <a:spcPts val="0"/>
              </a:spcAft>
              <a:buSzPts val="1500"/>
              <a:buChar char="○"/>
              <a:defRPr sz="1800"/>
            </a:lvl8pPr>
            <a:lvl9pPr marL="4918124" lvl="8" indent="-387075">
              <a:spcBef>
                <a:spcPts val="2391"/>
              </a:spcBef>
              <a:spcAft>
                <a:spcPts val="2391"/>
              </a:spcAft>
              <a:buSzPts val="1500"/>
              <a:buChar char="■"/>
              <a:defRPr sz="1800"/>
            </a:lvl9pPr>
          </a:lstStyle>
          <a:p>
            <a:endParaRPr/>
          </a:p>
        </p:txBody>
      </p:sp>
      <p:sp>
        <p:nvSpPr>
          <p:cNvPr id="23" name="Shape 23"/>
          <p:cNvSpPr txBox="1">
            <a:spLocks noGrp="1"/>
          </p:cNvSpPr>
          <p:nvPr>
            <p:ph type="body" idx="2"/>
          </p:nvPr>
        </p:nvSpPr>
        <p:spPr>
          <a:xfrm>
            <a:off x="7248759" y="1844040"/>
            <a:ext cx="6000120" cy="5466388"/>
          </a:xfrm>
          <a:prstGeom prst="rect">
            <a:avLst/>
          </a:prstGeom>
        </p:spPr>
        <p:txBody>
          <a:bodyPr wrap="square" lIns="140051" tIns="140051" rIns="140051" bIns="140051" anchor="t" anchorCtr="0"/>
          <a:lstStyle>
            <a:lvl1pPr marL="546459" lvl="0" indent="-409844">
              <a:spcBef>
                <a:spcPts val="0"/>
              </a:spcBef>
              <a:spcAft>
                <a:spcPts val="0"/>
              </a:spcAft>
              <a:buSzPts val="1800"/>
              <a:buChar char="●"/>
              <a:defRPr sz="2200"/>
            </a:lvl1pPr>
            <a:lvl2pPr marL="1092917" lvl="1" indent="-387075">
              <a:spcBef>
                <a:spcPts val="2391"/>
              </a:spcBef>
              <a:spcAft>
                <a:spcPts val="0"/>
              </a:spcAft>
              <a:buSzPts val="1500"/>
              <a:buChar char="○"/>
              <a:defRPr sz="1800"/>
            </a:lvl2pPr>
            <a:lvl3pPr marL="1639374" lvl="2" indent="-387075">
              <a:spcBef>
                <a:spcPts val="2391"/>
              </a:spcBef>
              <a:spcAft>
                <a:spcPts val="0"/>
              </a:spcAft>
              <a:buSzPts val="1500"/>
              <a:buChar char="■"/>
              <a:defRPr sz="1800"/>
            </a:lvl3pPr>
            <a:lvl4pPr marL="2185833" lvl="3" indent="-387075">
              <a:spcBef>
                <a:spcPts val="2391"/>
              </a:spcBef>
              <a:spcAft>
                <a:spcPts val="0"/>
              </a:spcAft>
              <a:buSzPts val="1500"/>
              <a:buChar char="●"/>
              <a:defRPr sz="1800"/>
            </a:lvl4pPr>
            <a:lvl5pPr marL="2732292" lvl="4" indent="-387075">
              <a:spcBef>
                <a:spcPts val="2391"/>
              </a:spcBef>
              <a:spcAft>
                <a:spcPts val="0"/>
              </a:spcAft>
              <a:buSzPts val="1500"/>
              <a:buChar char="○"/>
              <a:defRPr sz="1800"/>
            </a:lvl5pPr>
            <a:lvl6pPr marL="3278750" lvl="5" indent="-387075">
              <a:spcBef>
                <a:spcPts val="2391"/>
              </a:spcBef>
              <a:spcAft>
                <a:spcPts val="0"/>
              </a:spcAft>
              <a:buSzPts val="1500"/>
              <a:buChar char="■"/>
              <a:defRPr sz="1800"/>
            </a:lvl6pPr>
            <a:lvl7pPr marL="3825207" lvl="6" indent="-387075">
              <a:spcBef>
                <a:spcPts val="2391"/>
              </a:spcBef>
              <a:spcAft>
                <a:spcPts val="0"/>
              </a:spcAft>
              <a:buSzPts val="1500"/>
              <a:buChar char="●"/>
              <a:defRPr sz="1800"/>
            </a:lvl7pPr>
            <a:lvl8pPr marL="4371666" lvl="7" indent="-387075">
              <a:spcBef>
                <a:spcPts val="2391"/>
              </a:spcBef>
              <a:spcAft>
                <a:spcPts val="0"/>
              </a:spcAft>
              <a:buSzPts val="1500"/>
              <a:buChar char="○"/>
              <a:defRPr sz="1800"/>
            </a:lvl8pPr>
            <a:lvl9pPr marL="4918124" lvl="8" indent="-387075">
              <a:spcBef>
                <a:spcPts val="2391"/>
              </a:spcBef>
              <a:spcAft>
                <a:spcPts val="2391"/>
              </a:spcAft>
              <a:buSzPts val="1500"/>
              <a:buChar char="■"/>
              <a:defRPr sz="1800"/>
            </a:lvl9pPr>
          </a:lstStyle>
          <a:p>
            <a:endParaRPr/>
          </a:p>
        </p:txBody>
      </p:sp>
      <p:sp>
        <p:nvSpPr>
          <p:cNvPr id="24" name="Shape 24"/>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67561" y="712072"/>
            <a:ext cx="12781306" cy="916399"/>
          </a:xfrm>
          <a:prstGeom prst="rect">
            <a:avLst/>
          </a:prstGeom>
        </p:spPr>
        <p:txBody>
          <a:bodyPr wrap="square" lIns="140051" tIns="140051" rIns="140051" bIns="140051"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Shape 27"/>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67561" y="888998"/>
            <a:ext cx="4212047" cy="1209346"/>
          </a:xfrm>
          <a:prstGeom prst="rect">
            <a:avLst/>
          </a:prstGeom>
        </p:spPr>
        <p:txBody>
          <a:bodyPr wrap="square" lIns="140051" tIns="140051" rIns="140051" bIns="140051" anchor="b" anchorCtr="0"/>
          <a:lstStyle>
            <a:lvl1pPr lvl="0">
              <a:spcBef>
                <a:spcPts val="0"/>
              </a:spcBef>
              <a:spcAft>
                <a:spcPts val="0"/>
              </a:spcAft>
              <a:buSzPts val="3100"/>
              <a:buNone/>
              <a:defRPr sz="3700"/>
            </a:lvl1pPr>
            <a:lvl2pPr lvl="1">
              <a:spcBef>
                <a:spcPts val="0"/>
              </a:spcBef>
              <a:spcAft>
                <a:spcPts val="0"/>
              </a:spcAft>
              <a:buSzPts val="3100"/>
              <a:buNone/>
              <a:defRPr sz="3700"/>
            </a:lvl2pPr>
            <a:lvl3pPr lvl="2">
              <a:spcBef>
                <a:spcPts val="0"/>
              </a:spcBef>
              <a:spcAft>
                <a:spcPts val="0"/>
              </a:spcAft>
              <a:buSzPts val="3100"/>
              <a:buNone/>
              <a:defRPr sz="3700"/>
            </a:lvl3pPr>
            <a:lvl4pPr lvl="3">
              <a:spcBef>
                <a:spcPts val="0"/>
              </a:spcBef>
              <a:spcAft>
                <a:spcPts val="0"/>
              </a:spcAft>
              <a:buSzPts val="3100"/>
              <a:buNone/>
              <a:defRPr sz="3700"/>
            </a:lvl4pPr>
            <a:lvl5pPr lvl="4">
              <a:spcBef>
                <a:spcPts val="0"/>
              </a:spcBef>
              <a:spcAft>
                <a:spcPts val="0"/>
              </a:spcAft>
              <a:buSzPts val="3100"/>
              <a:buNone/>
              <a:defRPr sz="3700"/>
            </a:lvl5pPr>
            <a:lvl6pPr lvl="5">
              <a:spcBef>
                <a:spcPts val="0"/>
              </a:spcBef>
              <a:spcAft>
                <a:spcPts val="0"/>
              </a:spcAft>
              <a:buSzPts val="3100"/>
              <a:buNone/>
              <a:defRPr sz="3700"/>
            </a:lvl6pPr>
            <a:lvl7pPr lvl="6">
              <a:spcBef>
                <a:spcPts val="0"/>
              </a:spcBef>
              <a:spcAft>
                <a:spcPts val="0"/>
              </a:spcAft>
              <a:buSzPts val="3100"/>
              <a:buNone/>
              <a:defRPr sz="3700"/>
            </a:lvl7pPr>
            <a:lvl8pPr lvl="7">
              <a:spcBef>
                <a:spcPts val="0"/>
              </a:spcBef>
              <a:spcAft>
                <a:spcPts val="0"/>
              </a:spcAft>
              <a:buSzPts val="3100"/>
              <a:buNone/>
              <a:defRPr sz="3700"/>
            </a:lvl8pPr>
            <a:lvl9pPr lvl="8">
              <a:spcBef>
                <a:spcPts val="0"/>
              </a:spcBef>
              <a:spcAft>
                <a:spcPts val="0"/>
              </a:spcAft>
              <a:buSzPts val="3100"/>
              <a:buNone/>
              <a:defRPr sz="3700"/>
            </a:lvl9pPr>
          </a:lstStyle>
          <a:p>
            <a:endParaRPr/>
          </a:p>
        </p:txBody>
      </p:sp>
      <p:sp>
        <p:nvSpPr>
          <p:cNvPr id="30" name="Shape 30"/>
          <p:cNvSpPr txBox="1">
            <a:spLocks noGrp="1"/>
          </p:cNvSpPr>
          <p:nvPr>
            <p:ph type="body" idx="1"/>
          </p:nvPr>
        </p:nvSpPr>
        <p:spPr>
          <a:xfrm>
            <a:off x="467561" y="2223456"/>
            <a:ext cx="4212047" cy="5086895"/>
          </a:xfrm>
          <a:prstGeom prst="rect">
            <a:avLst/>
          </a:prstGeom>
        </p:spPr>
        <p:txBody>
          <a:bodyPr wrap="square" lIns="140051" tIns="140051" rIns="140051" bIns="140051" anchor="t" anchorCtr="0"/>
          <a:lstStyle>
            <a:lvl1pPr marL="546459" lvl="0" indent="-387075">
              <a:spcBef>
                <a:spcPts val="0"/>
              </a:spcBef>
              <a:spcAft>
                <a:spcPts val="0"/>
              </a:spcAft>
              <a:buSzPts val="1500"/>
              <a:buChar char="●"/>
              <a:defRPr sz="1800"/>
            </a:lvl1pPr>
            <a:lvl2pPr marL="1092917" lvl="1" indent="-387075">
              <a:spcBef>
                <a:spcPts val="2391"/>
              </a:spcBef>
              <a:spcAft>
                <a:spcPts val="0"/>
              </a:spcAft>
              <a:buSzPts val="1500"/>
              <a:buChar char="○"/>
              <a:defRPr sz="1800"/>
            </a:lvl2pPr>
            <a:lvl3pPr marL="1639374" lvl="2" indent="-387075">
              <a:spcBef>
                <a:spcPts val="2391"/>
              </a:spcBef>
              <a:spcAft>
                <a:spcPts val="0"/>
              </a:spcAft>
              <a:buSzPts val="1500"/>
              <a:buChar char="■"/>
              <a:defRPr sz="1800"/>
            </a:lvl3pPr>
            <a:lvl4pPr marL="2185833" lvl="3" indent="-387075">
              <a:spcBef>
                <a:spcPts val="2391"/>
              </a:spcBef>
              <a:spcAft>
                <a:spcPts val="0"/>
              </a:spcAft>
              <a:buSzPts val="1500"/>
              <a:buChar char="●"/>
              <a:defRPr sz="1800"/>
            </a:lvl4pPr>
            <a:lvl5pPr marL="2732292" lvl="4" indent="-387075">
              <a:spcBef>
                <a:spcPts val="2391"/>
              </a:spcBef>
              <a:spcAft>
                <a:spcPts val="0"/>
              </a:spcAft>
              <a:buSzPts val="1500"/>
              <a:buChar char="○"/>
              <a:defRPr sz="1800"/>
            </a:lvl5pPr>
            <a:lvl6pPr marL="3278750" lvl="5" indent="-387075">
              <a:spcBef>
                <a:spcPts val="2391"/>
              </a:spcBef>
              <a:spcAft>
                <a:spcPts val="0"/>
              </a:spcAft>
              <a:buSzPts val="1500"/>
              <a:buChar char="■"/>
              <a:defRPr sz="1800"/>
            </a:lvl6pPr>
            <a:lvl7pPr marL="3825207" lvl="6" indent="-387075">
              <a:spcBef>
                <a:spcPts val="2391"/>
              </a:spcBef>
              <a:spcAft>
                <a:spcPts val="0"/>
              </a:spcAft>
              <a:buSzPts val="1500"/>
              <a:buChar char="●"/>
              <a:defRPr sz="1800"/>
            </a:lvl7pPr>
            <a:lvl8pPr marL="4371666" lvl="7" indent="-387075">
              <a:spcBef>
                <a:spcPts val="2391"/>
              </a:spcBef>
              <a:spcAft>
                <a:spcPts val="0"/>
              </a:spcAft>
              <a:buSzPts val="1500"/>
              <a:buChar char="○"/>
              <a:defRPr sz="1800"/>
            </a:lvl8pPr>
            <a:lvl9pPr marL="4918124" lvl="8" indent="-387075">
              <a:spcBef>
                <a:spcPts val="2391"/>
              </a:spcBef>
              <a:spcAft>
                <a:spcPts val="2391"/>
              </a:spcAft>
              <a:buSzPts val="1500"/>
              <a:buChar char="■"/>
              <a:defRPr sz="1800"/>
            </a:lvl9pPr>
          </a:lstStyle>
          <a:p>
            <a:endParaRPr/>
          </a:p>
        </p:txBody>
      </p:sp>
      <p:sp>
        <p:nvSpPr>
          <p:cNvPr id="31" name="Shape 31"/>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35390" y="720271"/>
            <a:ext cx="9551880" cy="6545426"/>
          </a:xfrm>
          <a:prstGeom prst="rect">
            <a:avLst/>
          </a:prstGeom>
        </p:spPr>
        <p:txBody>
          <a:bodyPr wrap="square" lIns="140051" tIns="140051" rIns="140051" bIns="140051" anchor="ctr" anchorCtr="0"/>
          <a:lstStyle>
            <a:lvl1pPr lvl="0">
              <a:spcBef>
                <a:spcPts val="0"/>
              </a:spcBef>
              <a:spcAft>
                <a:spcPts val="0"/>
              </a:spcAft>
              <a:buSzPts val="6100"/>
              <a:buNone/>
              <a:defRPr sz="7300"/>
            </a:lvl1pPr>
            <a:lvl2pPr lvl="1">
              <a:spcBef>
                <a:spcPts val="0"/>
              </a:spcBef>
              <a:spcAft>
                <a:spcPts val="0"/>
              </a:spcAft>
              <a:buSzPts val="6100"/>
              <a:buNone/>
              <a:defRPr sz="7300"/>
            </a:lvl2pPr>
            <a:lvl3pPr lvl="2">
              <a:spcBef>
                <a:spcPts val="0"/>
              </a:spcBef>
              <a:spcAft>
                <a:spcPts val="0"/>
              </a:spcAft>
              <a:buSzPts val="6100"/>
              <a:buNone/>
              <a:defRPr sz="7300"/>
            </a:lvl3pPr>
            <a:lvl4pPr lvl="3">
              <a:spcBef>
                <a:spcPts val="0"/>
              </a:spcBef>
              <a:spcAft>
                <a:spcPts val="0"/>
              </a:spcAft>
              <a:buSzPts val="6100"/>
              <a:buNone/>
              <a:defRPr sz="7300"/>
            </a:lvl4pPr>
            <a:lvl5pPr lvl="4">
              <a:spcBef>
                <a:spcPts val="0"/>
              </a:spcBef>
              <a:spcAft>
                <a:spcPts val="0"/>
              </a:spcAft>
              <a:buSzPts val="6100"/>
              <a:buNone/>
              <a:defRPr sz="7300"/>
            </a:lvl5pPr>
            <a:lvl6pPr lvl="5">
              <a:spcBef>
                <a:spcPts val="0"/>
              </a:spcBef>
              <a:spcAft>
                <a:spcPts val="0"/>
              </a:spcAft>
              <a:buSzPts val="6100"/>
              <a:buNone/>
              <a:defRPr sz="7300"/>
            </a:lvl6pPr>
            <a:lvl7pPr lvl="6">
              <a:spcBef>
                <a:spcPts val="0"/>
              </a:spcBef>
              <a:spcAft>
                <a:spcPts val="0"/>
              </a:spcAft>
              <a:buSzPts val="6100"/>
              <a:buNone/>
              <a:defRPr sz="7300"/>
            </a:lvl7pPr>
            <a:lvl8pPr lvl="7">
              <a:spcBef>
                <a:spcPts val="0"/>
              </a:spcBef>
              <a:spcAft>
                <a:spcPts val="0"/>
              </a:spcAft>
              <a:buSzPts val="6100"/>
              <a:buNone/>
              <a:defRPr sz="7300"/>
            </a:lvl8pPr>
            <a:lvl9pPr lvl="8">
              <a:spcBef>
                <a:spcPts val="0"/>
              </a:spcBef>
              <a:spcAft>
                <a:spcPts val="0"/>
              </a:spcAft>
              <a:buSzPts val="6100"/>
              <a:buNone/>
              <a:defRPr sz="7300"/>
            </a:lvl9pPr>
          </a:lstStyle>
          <a:p>
            <a:endParaRPr/>
          </a:p>
        </p:txBody>
      </p:sp>
      <p:sp>
        <p:nvSpPr>
          <p:cNvPr id="34" name="Shape 34"/>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6858151" y="-200"/>
            <a:ext cx="6858150" cy="8229954"/>
          </a:xfrm>
          <a:prstGeom prst="rect">
            <a:avLst/>
          </a:prstGeom>
          <a:solidFill>
            <a:schemeClr val="lt2"/>
          </a:solidFill>
          <a:ln>
            <a:noFill/>
          </a:ln>
        </p:spPr>
        <p:txBody>
          <a:bodyPr wrap="square" lIns="140051" tIns="140051" rIns="140051" bIns="140051"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398259" y="1973165"/>
            <a:ext cx="6067939" cy="2371664"/>
          </a:xfrm>
          <a:prstGeom prst="rect">
            <a:avLst/>
          </a:prstGeom>
        </p:spPr>
        <p:txBody>
          <a:bodyPr wrap="square" lIns="140051" tIns="140051" rIns="140051" bIns="140051" anchor="b" anchorCtr="0"/>
          <a:lstStyle>
            <a:lvl1pPr lvl="0" algn="ctr">
              <a:spcBef>
                <a:spcPts val="0"/>
              </a:spcBef>
              <a:spcAft>
                <a:spcPts val="0"/>
              </a:spcAft>
              <a:buSzPts val="5400"/>
              <a:buNone/>
              <a:defRPr sz="6500"/>
            </a:lvl1pPr>
            <a:lvl2pPr lvl="1" algn="ctr">
              <a:spcBef>
                <a:spcPts val="0"/>
              </a:spcBef>
              <a:spcAft>
                <a:spcPts val="0"/>
              </a:spcAft>
              <a:buSzPts val="5400"/>
              <a:buNone/>
              <a:defRPr sz="6500"/>
            </a:lvl2pPr>
            <a:lvl3pPr lvl="2" algn="ctr">
              <a:spcBef>
                <a:spcPts val="0"/>
              </a:spcBef>
              <a:spcAft>
                <a:spcPts val="0"/>
              </a:spcAft>
              <a:buSzPts val="5400"/>
              <a:buNone/>
              <a:defRPr sz="6500"/>
            </a:lvl3pPr>
            <a:lvl4pPr lvl="3" algn="ctr">
              <a:spcBef>
                <a:spcPts val="0"/>
              </a:spcBef>
              <a:spcAft>
                <a:spcPts val="0"/>
              </a:spcAft>
              <a:buSzPts val="5400"/>
              <a:buNone/>
              <a:defRPr sz="6500"/>
            </a:lvl4pPr>
            <a:lvl5pPr lvl="4" algn="ctr">
              <a:spcBef>
                <a:spcPts val="0"/>
              </a:spcBef>
              <a:spcAft>
                <a:spcPts val="0"/>
              </a:spcAft>
              <a:buSzPts val="5400"/>
              <a:buNone/>
              <a:defRPr sz="6500"/>
            </a:lvl5pPr>
            <a:lvl6pPr lvl="5" algn="ctr">
              <a:spcBef>
                <a:spcPts val="0"/>
              </a:spcBef>
              <a:spcAft>
                <a:spcPts val="0"/>
              </a:spcAft>
              <a:buSzPts val="5400"/>
              <a:buNone/>
              <a:defRPr sz="6500"/>
            </a:lvl6pPr>
            <a:lvl7pPr lvl="6" algn="ctr">
              <a:spcBef>
                <a:spcPts val="0"/>
              </a:spcBef>
              <a:spcAft>
                <a:spcPts val="0"/>
              </a:spcAft>
              <a:buSzPts val="5400"/>
              <a:buNone/>
              <a:defRPr sz="6500"/>
            </a:lvl7pPr>
            <a:lvl8pPr lvl="7" algn="ctr">
              <a:spcBef>
                <a:spcPts val="0"/>
              </a:spcBef>
              <a:spcAft>
                <a:spcPts val="0"/>
              </a:spcAft>
              <a:buSzPts val="5400"/>
              <a:buNone/>
              <a:defRPr sz="6500"/>
            </a:lvl8pPr>
            <a:lvl9pPr lvl="8" algn="ctr">
              <a:spcBef>
                <a:spcPts val="0"/>
              </a:spcBef>
              <a:spcAft>
                <a:spcPts val="0"/>
              </a:spcAft>
              <a:buSzPts val="5400"/>
              <a:buNone/>
              <a:defRPr sz="6500"/>
            </a:lvl9pPr>
          </a:lstStyle>
          <a:p>
            <a:endParaRPr/>
          </a:p>
        </p:txBody>
      </p:sp>
      <p:sp>
        <p:nvSpPr>
          <p:cNvPr id="38" name="Shape 38"/>
          <p:cNvSpPr txBox="1">
            <a:spLocks noGrp="1"/>
          </p:cNvSpPr>
          <p:nvPr>
            <p:ph type="subTitle" idx="1"/>
          </p:nvPr>
        </p:nvSpPr>
        <p:spPr>
          <a:xfrm>
            <a:off x="398259" y="4485112"/>
            <a:ext cx="6067939" cy="1976169"/>
          </a:xfrm>
          <a:prstGeom prst="rect">
            <a:avLst/>
          </a:prstGeom>
        </p:spPr>
        <p:txBody>
          <a:bodyPr wrap="square" lIns="140051" tIns="140051" rIns="140051" bIns="140051" anchor="t" anchorCtr="0"/>
          <a:lstStyle>
            <a:lvl1pPr lvl="0" algn="ctr">
              <a:lnSpc>
                <a:spcPct val="100000"/>
              </a:lnSpc>
              <a:spcBef>
                <a:spcPts val="0"/>
              </a:spcBef>
              <a:spcAft>
                <a:spcPts val="0"/>
              </a:spcAft>
              <a:buSzPts val="2700"/>
              <a:buNone/>
              <a:defRPr sz="3200"/>
            </a:lvl1pPr>
            <a:lvl2pPr lvl="1" algn="ctr">
              <a:lnSpc>
                <a:spcPct val="100000"/>
              </a:lnSpc>
              <a:spcBef>
                <a:spcPts val="0"/>
              </a:spcBef>
              <a:spcAft>
                <a:spcPts val="0"/>
              </a:spcAft>
              <a:buSzPts val="2700"/>
              <a:buNone/>
              <a:defRPr sz="3200"/>
            </a:lvl2pPr>
            <a:lvl3pPr lvl="2" algn="ctr">
              <a:lnSpc>
                <a:spcPct val="100000"/>
              </a:lnSpc>
              <a:spcBef>
                <a:spcPts val="0"/>
              </a:spcBef>
              <a:spcAft>
                <a:spcPts val="0"/>
              </a:spcAft>
              <a:buSzPts val="2700"/>
              <a:buNone/>
              <a:defRPr sz="3200"/>
            </a:lvl3pPr>
            <a:lvl4pPr lvl="3" algn="ctr">
              <a:lnSpc>
                <a:spcPct val="100000"/>
              </a:lnSpc>
              <a:spcBef>
                <a:spcPts val="0"/>
              </a:spcBef>
              <a:spcAft>
                <a:spcPts val="0"/>
              </a:spcAft>
              <a:buSzPts val="2700"/>
              <a:buNone/>
              <a:defRPr sz="3200"/>
            </a:lvl4pPr>
            <a:lvl5pPr lvl="4" algn="ctr">
              <a:lnSpc>
                <a:spcPct val="100000"/>
              </a:lnSpc>
              <a:spcBef>
                <a:spcPts val="0"/>
              </a:spcBef>
              <a:spcAft>
                <a:spcPts val="0"/>
              </a:spcAft>
              <a:buSzPts val="2700"/>
              <a:buNone/>
              <a:defRPr sz="3200"/>
            </a:lvl5pPr>
            <a:lvl6pPr lvl="5" algn="ctr">
              <a:lnSpc>
                <a:spcPct val="100000"/>
              </a:lnSpc>
              <a:spcBef>
                <a:spcPts val="0"/>
              </a:spcBef>
              <a:spcAft>
                <a:spcPts val="0"/>
              </a:spcAft>
              <a:buSzPts val="2700"/>
              <a:buNone/>
              <a:defRPr sz="3200"/>
            </a:lvl6pPr>
            <a:lvl7pPr lvl="6" algn="ctr">
              <a:lnSpc>
                <a:spcPct val="100000"/>
              </a:lnSpc>
              <a:spcBef>
                <a:spcPts val="0"/>
              </a:spcBef>
              <a:spcAft>
                <a:spcPts val="0"/>
              </a:spcAft>
              <a:buSzPts val="2700"/>
              <a:buNone/>
              <a:defRPr sz="3200"/>
            </a:lvl7pPr>
            <a:lvl8pPr lvl="7" algn="ctr">
              <a:lnSpc>
                <a:spcPct val="100000"/>
              </a:lnSpc>
              <a:spcBef>
                <a:spcPts val="0"/>
              </a:spcBef>
              <a:spcAft>
                <a:spcPts val="0"/>
              </a:spcAft>
              <a:buSzPts val="2700"/>
              <a:buNone/>
              <a:defRPr sz="3200"/>
            </a:lvl8pPr>
            <a:lvl9pPr lvl="8" algn="ctr">
              <a:lnSpc>
                <a:spcPct val="100000"/>
              </a:lnSpc>
              <a:spcBef>
                <a:spcPts val="0"/>
              </a:spcBef>
              <a:spcAft>
                <a:spcPts val="0"/>
              </a:spcAft>
              <a:buSzPts val="2700"/>
              <a:buNone/>
              <a:defRPr sz="3200"/>
            </a:lvl9pPr>
          </a:lstStyle>
          <a:p>
            <a:endParaRPr/>
          </a:p>
        </p:txBody>
      </p:sp>
      <p:sp>
        <p:nvSpPr>
          <p:cNvPr id="39" name="Shape 39"/>
          <p:cNvSpPr txBox="1">
            <a:spLocks noGrp="1"/>
          </p:cNvSpPr>
          <p:nvPr>
            <p:ph type="body" idx="2"/>
          </p:nvPr>
        </p:nvSpPr>
        <p:spPr>
          <a:xfrm>
            <a:off x="7409413" y="1158570"/>
            <a:ext cx="5755512" cy="5912503"/>
          </a:xfrm>
          <a:prstGeom prst="rect">
            <a:avLst/>
          </a:prstGeom>
        </p:spPr>
        <p:txBody>
          <a:bodyPr wrap="square" lIns="140051" tIns="140051" rIns="140051" bIns="140051" anchor="ctr" anchorCtr="0"/>
          <a:lstStyle>
            <a:lvl1pPr marL="546459" lvl="0" indent="-447793">
              <a:spcBef>
                <a:spcPts val="0"/>
              </a:spcBef>
              <a:spcAft>
                <a:spcPts val="0"/>
              </a:spcAft>
              <a:buSzPts val="2300"/>
              <a:buChar char="●"/>
              <a:defRPr/>
            </a:lvl1pPr>
            <a:lvl2pPr marL="1092917" lvl="1" indent="-409844">
              <a:spcBef>
                <a:spcPts val="2391"/>
              </a:spcBef>
              <a:spcAft>
                <a:spcPts val="0"/>
              </a:spcAft>
              <a:buSzPts val="1800"/>
              <a:buChar char="○"/>
              <a:defRPr/>
            </a:lvl2pPr>
            <a:lvl3pPr marL="1639374" lvl="2" indent="-409844">
              <a:spcBef>
                <a:spcPts val="2391"/>
              </a:spcBef>
              <a:spcAft>
                <a:spcPts val="0"/>
              </a:spcAft>
              <a:buSzPts val="1800"/>
              <a:buChar char="■"/>
              <a:defRPr/>
            </a:lvl3pPr>
            <a:lvl4pPr marL="2185833" lvl="3" indent="-409844">
              <a:spcBef>
                <a:spcPts val="2391"/>
              </a:spcBef>
              <a:spcAft>
                <a:spcPts val="0"/>
              </a:spcAft>
              <a:buSzPts val="1800"/>
              <a:buChar char="●"/>
              <a:defRPr/>
            </a:lvl4pPr>
            <a:lvl5pPr marL="2732292" lvl="4" indent="-409844">
              <a:spcBef>
                <a:spcPts val="2391"/>
              </a:spcBef>
              <a:spcAft>
                <a:spcPts val="0"/>
              </a:spcAft>
              <a:buSzPts val="1800"/>
              <a:buChar char="○"/>
              <a:defRPr/>
            </a:lvl5pPr>
            <a:lvl6pPr marL="3278750" lvl="5" indent="-409844">
              <a:spcBef>
                <a:spcPts val="2391"/>
              </a:spcBef>
              <a:spcAft>
                <a:spcPts val="0"/>
              </a:spcAft>
              <a:buSzPts val="1800"/>
              <a:buChar char="■"/>
              <a:defRPr/>
            </a:lvl6pPr>
            <a:lvl7pPr marL="3825207" lvl="6" indent="-409844">
              <a:spcBef>
                <a:spcPts val="2391"/>
              </a:spcBef>
              <a:spcAft>
                <a:spcPts val="0"/>
              </a:spcAft>
              <a:buSzPts val="1800"/>
              <a:buChar char="●"/>
              <a:defRPr/>
            </a:lvl7pPr>
            <a:lvl8pPr marL="4371666" lvl="7" indent="-409844">
              <a:spcBef>
                <a:spcPts val="2391"/>
              </a:spcBef>
              <a:spcAft>
                <a:spcPts val="0"/>
              </a:spcAft>
              <a:buSzPts val="1800"/>
              <a:buChar char="○"/>
              <a:defRPr/>
            </a:lvl8pPr>
            <a:lvl9pPr marL="4918124" lvl="8" indent="-409844">
              <a:spcBef>
                <a:spcPts val="2391"/>
              </a:spcBef>
              <a:spcAft>
                <a:spcPts val="2391"/>
              </a:spcAft>
              <a:buSzPts val="1800"/>
              <a:buChar char="■"/>
              <a:defRPr/>
            </a:lvl9pPr>
          </a:lstStyle>
          <a:p>
            <a:endParaRPr/>
          </a:p>
        </p:txBody>
      </p:sp>
      <p:sp>
        <p:nvSpPr>
          <p:cNvPr id="40" name="Shape 40"/>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67561" y="6769211"/>
            <a:ext cx="8998274" cy="967999"/>
          </a:xfrm>
          <a:prstGeom prst="rect">
            <a:avLst/>
          </a:prstGeom>
        </p:spPr>
        <p:txBody>
          <a:bodyPr wrap="square" lIns="140051" tIns="140051" rIns="140051" bIns="140051" anchor="ctr" anchorCtr="0"/>
          <a:lstStyle>
            <a:lvl1pPr marL="546459" lvl="0" indent="-273229">
              <a:lnSpc>
                <a:spcPct val="100000"/>
              </a:lnSpc>
              <a:spcBef>
                <a:spcPts val="0"/>
              </a:spcBef>
              <a:spcAft>
                <a:spcPts val="0"/>
              </a:spcAft>
              <a:buSzPts val="2300"/>
              <a:buNone/>
              <a:defRPr/>
            </a:lvl1pPr>
          </a:lstStyle>
          <a:p>
            <a:endParaRPr/>
          </a:p>
        </p:txBody>
      </p:sp>
      <p:sp>
        <p:nvSpPr>
          <p:cNvPr id="43" name="Shape 43"/>
          <p:cNvSpPr txBox="1">
            <a:spLocks noGrp="1"/>
          </p:cNvSpPr>
          <p:nvPr>
            <p:ph type="sldNum" idx="12"/>
          </p:nvPr>
        </p:nvSpPr>
        <p:spPr>
          <a:xfrm>
            <a:off x="12708966" y="7461468"/>
            <a:ext cx="822978" cy="629330"/>
          </a:xfrm>
          <a:prstGeom prst="rect">
            <a:avLst/>
          </a:prstGeom>
        </p:spPr>
        <p:txBody>
          <a:bodyPr wrap="square" lIns="140051" tIns="140051" rIns="140051" bIns="140051" anchor="ctr" anchorCtr="0">
            <a:noAutofit/>
          </a:body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67561" y="712072"/>
            <a:ext cx="12781306" cy="916399"/>
          </a:xfrm>
          <a:prstGeom prst="rect">
            <a:avLst/>
          </a:prstGeom>
          <a:noFill/>
          <a:ln>
            <a:noFill/>
          </a:ln>
        </p:spPr>
        <p:txBody>
          <a:bodyPr wrap="square" lIns="140051" tIns="140051" rIns="140051" bIns="140051" anchor="t" anchorCtr="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Shape 7"/>
          <p:cNvSpPr txBox="1">
            <a:spLocks noGrp="1"/>
          </p:cNvSpPr>
          <p:nvPr>
            <p:ph type="body" idx="1"/>
          </p:nvPr>
        </p:nvSpPr>
        <p:spPr>
          <a:xfrm>
            <a:off x="467561" y="1844040"/>
            <a:ext cx="12781306" cy="5466388"/>
          </a:xfrm>
          <a:prstGeom prst="rect">
            <a:avLst/>
          </a:prstGeom>
          <a:noFill/>
          <a:ln>
            <a:noFill/>
          </a:ln>
        </p:spPr>
        <p:txBody>
          <a:bodyPr wrap="square" lIns="140051" tIns="140051" rIns="140051" bIns="140051" anchor="t" anchorCtr="0"/>
          <a:lstStyle>
            <a:lvl1pPr marL="457200" lvl="0" indent="-374650">
              <a:lnSpc>
                <a:spcPct val="115000"/>
              </a:lnSpc>
              <a:spcBef>
                <a:spcPts val="0"/>
              </a:spcBef>
              <a:spcAft>
                <a:spcPts val="0"/>
              </a:spcAft>
              <a:buClr>
                <a:schemeClr val="dk2"/>
              </a:buClr>
              <a:buSzPts val="2300"/>
              <a:buChar char="●"/>
              <a:defRPr sz="2300">
                <a:solidFill>
                  <a:schemeClr val="dk2"/>
                </a:solidFill>
              </a:defRPr>
            </a:lvl1pPr>
            <a:lvl2pPr marL="914400" lvl="1" indent="-342900">
              <a:lnSpc>
                <a:spcPct val="115000"/>
              </a:lnSpc>
              <a:spcBef>
                <a:spcPts val="2000"/>
              </a:spcBef>
              <a:spcAft>
                <a:spcPts val="0"/>
              </a:spcAft>
              <a:buClr>
                <a:schemeClr val="dk2"/>
              </a:buClr>
              <a:buSzPts val="1800"/>
              <a:buChar char="○"/>
              <a:defRPr sz="1800">
                <a:solidFill>
                  <a:schemeClr val="dk2"/>
                </a:solidFill>
              </a:defRPr>
            </a:lvl2pPr>
            <a:lvl3pPr marL="1371600" lvl="2" indent="-342900">
              <a:lnSpc>
                <a:spcPct val="115000"/>
              </a:lnSpc>
              <a:spcBef>
                <a:spcPts val="2000"/>
              </a:spcBef>
              <a:spcAft>
                <a:spcPts val="0"/>
              </a:spcAft>
              <a:buClr>
                <a:schemeClr val="dk2"/>
              </a:buClr>
              <a:buSzPts val="1800"/>
              <a:buChar char="■"/>
              <a:defRPr sz="1800">
                <a:solidFill>
                  <a:schemeClr val="dk2"/>
                </a:solidFill>
              </a:defRPr>
            </a:lvl3pPr>
            <a:lvl4pPr marL="1828800" lvl="3" indent="-342900">
              <a:lnSpc>
                <a:spcPct val="115000"/>
              </a:lnSpc>
              <a:spcBef>
                <a:spcPts val="2000"/>
              </a:spcBef>
              <a:spcAft>
                <a:spcPts val="0"/>
              </a:spcAft>
              <a:buClr>
                <a:schemeClr val="dk2"/>
              </a:buClr>
              <a:buSzPts val="1800"/>
              <a:buChar char="●"/>
              <a:defRPr sz="1800">
                <a:solidFill>
                  <a:schemeClr val="dk2"/>
                </a:solidFill>
              </a:defRPr>
            </a:lvl4pPr>
            <a:lvl5pPr marL="2286000" lvl="4" indent="-342900">
              <a:lnSpc>
                <a:spcPct val="115000"/>
              </a:lnSpc>
              <a:spcBef>
                <a:spcPts val="2000"/>
              </a:spcBef>
              <a:spcAft>
                <a:spcPts val="0"/>
              </a:spcAft>
              <a:buClr>
                <a:schemeClr val="dk2"/>
              </a:buClr>
              <a:buSzPts val="1800"/>
              <a:buChar char="○"/>
              <a:defRPr sz="1800">
                <a:solidFill>
                  <a:schemeClr val="dk2"/>
                </a:solidFill>
              </a:defRPr>
            </a:lvl5pPr>
            <a:lvl6pPr marL="2743200" lvl="5" indent="-342900">
              <a:lnSpc>
                <a:spcPct val="115000"/>
              </a:lnSpc>
              <a:spcBef>
                <a:spcPts val="2000"/>
              </a:spcBef>
              <a:spcAft>
                <a:spcPts val="0"/>
              </a:spcAft>
              <a:buClr>
                <a:schemeClr val="dk2"/>
              </a:buClr>
              <a:buSzPts val="1800"/>
              <a:buChar char="■"/>
              <a:defRPr sz="1800">
                <a:solidFill>
                  <a:schemeClr val="dk2"/>
                </a:solidFill>
              </a:defRPr>
            </a:lvl6pPr>
            <a:lvl7pPr marL="3200400" lvl="6" indent="-342900">
              <a:lnSpc>
                <a:spcPct val="115000"/>
              </a:lnSpc>
              <a:spcBef>
                <a:spcPts val="2000"/>
              </a:spcBef>
              <a:spcAft>
                <a:spcPts val="0"/>
              </a:spcAft>
              <a:buClr>
                <a:schemeClr val="dk2"/>
              </a:buClr>
              <a:buSzPts val="1800"/>
              <a:buChar char="●"/>
              <a:defRPr sz="1800">
                <a:solidFill>
                  <a:schemeClr val="dk2"/>
                </a:solidFill>
              </a:defRPr>
            </a:lvl7pPr>
            <a:lvl8pPr marL="3657600" lvl="7" indent="-342900">
              <a:lnSpc>
                <a:spcPct val="115000"/>
              </a:lnSpc>
              <a:spcBef>
                <a:spcPts val="2000"/>
              </a:spcBef>
              <a:spcAft>
                <a:spcPts val="0"/>
              </a:spcAft>
              <a:buClr>
                <a:schemeClr val="dk2"/>
              </a:buClr>
              <a:buSzPts val="1800"/>
              <a:buChar char="○"/>
              <a:defRPr sz="1800">
                <a:solidFill>
                  <a:schemeClr val="dk2"/>
                </a:solidFill>
              </a:defRPr>
            </a:lvl8pPr>
            <a:lvl9pPr marL="4114800" lvl="8" indent="-342900">
              <a:lnSpc>
                <a:spcPct val="115000"/>
              </a:lnSpc>
              <a:spcBef>
                <a:spcPts val="2000"/>
              </a:spcBef>
              <a:spcAft>
                <a:spcPts val="2000"/>
              </a:spcAft>
              <a:buClr>
                <a:schemeClr val="dk2"/>
              </a:buClr>
              <a:buSzPts val="1800"/>
              <a:buChar char="■"/>
              <a:defRPr sz="1800">
                <a:solidFill>
                  <a:schemeClr val="dk2"/>
                </a:solidFill>
              </a:defRPr>
            </a:lvl9pPr>
          </a:lstStyle>
          <a:p>
            <a:endParaRPr/>
          </a:p>
        </p:txBody>
      </p:sp>
      <p:sp>
        <p:nvSpPr>
          <p:cNvPr id="8" name="Shape 8"/>
          <p:cNvSpPr txBox="1">
            <a:spLocks noGrp="1"/>
          </p:cNvSpPr>
          <p:nvPr>
            <p:ph type="sldNum" idx="12"/>
          </p:nvPr>
        </p:nvSpPr>
        <p:spPr>
          <a:xfrm>
            <a:off x="12708966" y="7461468"/>
            <a:ext cx="822978" cy="629330"/>
          </a:xfrm>
          <a:prstGeom prst="rect">
            <a:avLst/>
          </a:prstGeom>
          <a:noFill/>
          <a:ln>
            <a:noFill/>
          </a:ln>
        </p:spPr>
        <p:txBody>
          <a:bodyPr wrap="square" lIns="140051" tIns="140051" rIns="140051" bIns="140051" anchor="ctr" anchorCtr="0">
            <a:noAutofit/>
          </a:bodyPr>
          <a:lstStyle/>
          <a:p>
            <a:pPr algn="r"/>
            <a:fld id="{00000000-1234-1234-1234-123412341234}" type="slidenum">
              <a:rPr lang="en" smtClean="0">
                <a:solidFill>
                  <a:schemeClr val="dk2"/>
                </a:solidFill>
              </a:rPr>
              <a:pPr algn="r"/>
              <a:t>‹#›</a:t>
            </a:fld>
            <a:endParaRPr lang="en">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449149" y="2011680"/>
            <a:ext cx="4229100" cy="33832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534749" y="-548640"/>
            <a:ext cx="2400301" cy="192024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449148" y="7315200"/>
            <a:ext cx="1485900" cy="118872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30981" y="3200402"/>
            <a:ext cx="6286500" cy="50292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59680" y="3474720"/>
            <a:ext cx="3543300" cy="283464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618466" y="2"/>
            <a:ext cx="10287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27066" y="543264"/>
            <a:ext cx="10583070" cy="1680636"/>
          </a:xfrm>
          <a:prstGeom prst="rect">
            <a:avLst/>
          </a:prstGeom>
        </p:spPr>
        <p:txBody>
          <a:bodyPr vert="horz" lIns="109292" tIns="54646" rIns="109292" bIns="54646"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41550" y="2463512"/>
            <a:ext cx="10067480" cy="5034577"/>
          </a:xfrm>
          <a:prstGeom prst="rect">
            <a:avLst/>
          </a:prstGeom>
        </p:spPr>
        <p:txBody>
          <a:bodyPr vert="horz" lIns="109292" tIns="54646" rIns="109292" bIns="54646"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1391075" y="2160228"/>
            <a:ext cx="1188719" cy="342989"/>
          </a:xfrm>
          <a:prstGeom prst="rect">
            <a:avLst/>
          </a:prstGeom>
        </p:spPr>
        <p:txBody>
          <a:bodyPr vert="horz" lIns="109292" tIns="54646" rIns="109292" bIns="54646" rtlCol="0" anchor="t"/>
          <a:lstStyle>
            <a:lvl1pPr algn="l">
              <a:defRPr sz="1400" b="0" i="0">
                <a:solidFill>
                  <a:schemeClr val="tx1">
                    <a:tint val="75000"/>
                    <a:alpha val="60000"/>
                  </a:schemeClr>
                </a:solidFill>
              </a:defRPr>
            </a:lvl1pPr>
          </a:lstStyle>
          <a:p>
            <a:fld id="{4AAD347D-5ACD-4C99-B74B-A9C85AD731AF}" type="datetimeFigureOut">
              <a:rPr lang="en-US" dirty="0"/>
              <a:t>1/15/2018</a:t>
            </a:fld>
            <a:endParaRPr lang="en-US" dirty="0"/>
          </a:p>
        </p:txBody>
      </p:sp>
      <p:sp>
        <p:nvSpPr>
          <p:cNvPr id="5" name="Footer Placeholder 4"/>
          <p:cNvSpPr>
            <a:spLocks noGrp="1"/>
          </p:cNvSpPr>
          <p:nvPr>
            <p:ph type="ftr" sz="quarter" idx="3"/>
          </p:nvPr>
        </p:nvSpPr>
        <p:spPr>
          <a:xfrm rot="5400000">
            <a:off x="9928975" y="3881747"/>
            <a:ext cx="4631754" cy="342990"/>
          </a:xfrm>
          <a:prstGeom prst="rect">
            <a:avLst/>
          </a:prstGeom>
        </p:spPr>
        <p:txBody>
          <a:bodyPr vert="horz" lIns="109292" tIns="54646" rIns="109292" bIns="54646" rtlCol="0" anchor="b"/>
          <a:lstStyle>
            <a:lvl1pPr algn="l">
              <a:defRPr sz="14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1649647" y="354886"/>
            <a:ext cx="943219" cy="921225"/>
          </a:xfrm>
          <a:prstGeom prst="rect">
            <a:avLst/>
          </a:prstGeom>
        </p:spPr>
        <p:txBody>
          <a:bodyPr vert="horz" lIns="109292" tIns="54646" rIns="109292" bIns="54646" rtlCol="0" anchor="b"/>
          <a:lstStyle>
            <a:lvl1pPr algn="ctr">
              <a:defRPr sz="3700" b="0" i="0">
                <a:solidFill>
                  <a:schemeClr val="tx1">
                    <a:tint val="75000"/>
                  </a:schemeClr>
                </a:solidFill>
              </a:defRPr>
            </a:lvl1pPr>
          </a:lstStyle>
          <a:p>
            <a:pPr algn="r"/>
            <a:fld id="{00000000-1234-1234-1234-123412341234}" type="slidenum">
              <a:rPr lang="en" sz="1700" smtClean="0">
                <a:solidFill>
                  <a:schemeClr val="dk2"/>
                </a:solidFill>
              </a:rPr>
              <a:pPr algn="r"/>
              <a:t>‹#›</a:t>
            </a:fld>
            <a:endParaRPr lang="en" sz="1700">
              <a:solidFill>
                <a:schemeClr val="dk2"/>
              </a:solidFill>
            </a:endParaRPr>
          </a:p>
        </p:txBody>
      </p:sp>
    </p:spTree>
    <p:extLst>
      <p:ext uri="{BB962C8B-B14F-4D97-AF65-F5344CB8AC3E}">
        <p14:creationId xmlns:p14="http://schemas.microsoft.com/office/powerpoint/2010/main" val="174959851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602369" rtl="0" eaLnBrk="1" latinLnBrk="0" hangingPunct="1">
        <a:spcBef>
          <a:spcPct val="0"/>
        </a:spcBef>
        <a:buNone/>
        <a:defRPr sz="5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1778" indent="-451778" algn="l" defTabSz="602369" rtl="0" eaLnBrk="1" latinLnBrk="0" hangingPunct="1">
        <a:spcBef>
          <a:spcPts val="1317"/>
        </a:spcBef>
        <a:spcAft>
          <a:spcPts val="0"/>
        </a:spcAft>
        <a:buClr>
          <a:schemeClr val="bg2">
            <a:lumMod val="40000"/>
            <a:lumOff val="60000"/>
          </a:schemeClr>
        </a:buClr>
        <a:buSzPct val="80000"/>
        <a:buFont typeface="Wingdings 3" charset="2"/>
        <a:buChar char=""/>
        <a:defRPr sz="2600" b="0" i="0" kern="1200">
          <a:solidFill>
            <a:schemeClr val="tx1"/>
          </a:solidFill>
          <a:latin typeface="+mj-lt"/>
          <a:ea typeface="+mj-ea"/>
          <a:cs typeface="+mj-cs"/>
        </a:defRPr>
      </a:lvl1pPr>
      <a:lvl2pPr marL="978853" indent="-376482" algn="l" defTabSz="602369" rtl="0" eaLnBrk="1" latinLnBrk="0" hangingPunct="1">
        <a:spcBef>
          <a:spcPts val="1317"/>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505929" indent="-301186" algn="l" defTabSz="602369" rtl="0" eaLnBrk="1" latinLnBrk="0" hangingPunct="1">
        <a:spcBef>
          <a:spcPts val="1317"/>
        </a:spcBef>
        <a:spcAft>
          <a:spcPts val="0"/>
        </a:spcAft>
        <a:buClr>
          <a:schemeClr val="bg2">
            <a:lumMod val="40000"/>
            <a:lumOff val="60000"/>
          </a:schemeClr>
        </a:buClr>
        <a:buSzPct val="80000"/>
        <a:buFont typeface="Wingdings 3" charset="2"/>
        <a:buChar char=""/>
        <a:defRPr sz="2200" b="0" i="0" kern="1200">
          <a:solidFill>
            <a:schemeClr val="tx1"/>
          </a:solidFill>
          <a:latin typeface="+mj-lt"/>
          <a:ea typeface="+mj-ea"/>
          <a:cs typeface="+mj-cs"/>
        </a:defRPr>
      </a:lvl3pPr>
      <a:lvl4pPr marL="2108299" indent="-301186" algn="l" defTabSz="602369" rtl="0" eaLnBrk="1" latinLnBrk="0" hangingPunct="1">
        <a:spcBef>
          <a:spcPts val="1317"/>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4pPr>
      <a:lvl5pPr marL="2710668" indent="-301186" algn="l" defTabSz="602369" rtl="0" eaLnBrk="1" latinLnBrk="0" hangingPunct="1">
        <a:spcBef>
          <a:spcPts val="1317"/>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5pPr>
      <a:lvl6pPr marL="3313041" indent="-301186" algn="l" defTabSz="602369" rtl="0" eaLnBrk="1" latinLnBrk="0" hangingPunct="1">
        <a:spcBef>
          <a:spcPts val="1317"/>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6pPr>
      <a:lvl7pPr marL="3915410" indent="-301186" algn="l" defTabSz="602369" rtl="0" eaLnBrk="1" latinLnBrk="0" hangingPunct="1">
        <a:spcBef>
          <a:spcPts val="1317"/>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7pPr>
      <a:lvl8pPr marL="4517782" indent="-301186" algn="l" defTabSz="602369" rtl="0" eaLnBrk="1" latinLnBrk="0" hangingPunct="1">
        <a:spcBef>
          <a:spcPts val="1317"/>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8pPr>
      <a:lvl9pPr marL="5120152" indent="-301186" algn="l" defTabSz="602369" rtl="0" eaLnBrk="1" latinLnBrk="0" hangingPunct="1">
        <a:spcBef>
          <a:spcPts val="1317"/>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9pPr>
    </p:bodyStyle>
    <p:otherStyle>
      <a:defPPr>
        <a:defRPr lang="en-US"/>
      </a:defPPr>
      <a:lvl1pPr marL="0" algn="l" defTabSz="602369" rtl="0" eaLnBrk="1" latinLnBrk="0" hangingPunct="1">
        <a:defRPr sz="2400" kern="1200">
          <a:solidFill>
            <a:schemeClr val="tx1"/>
          </a:solidFill>
          <a:latin typeface="+mn-lt"/>
          <a:ea typeface="+mn-ea"/>
          <a:cs typeface="+mn-cs"/>
        </a:defRPr>
      </a:lvl1pPr>
      <a:lvl2pPr marL="602369" algn="l" defTabSz="602369" rtl="0" eaLnBrk="1" latinLnBrk="0" hangingPunct="1">
        <a:defRPr sz="2400" kern="1200">
          <a:solidFill>
            <a:schemeClr val="tx1"/>
          </a:solidFill>
          <a:latin typeface="+mn-lt"/>
          <a:ea typeface="+mn-ea"/>
          <a:cs typeface="+mn-cs"/>
        </a:defRPr>
      </a:lvl2pPr>
      <a:lvl3pPr marL="1204742" algn="l" defTabSz="602369" rtl="0" eaLnBrk="1" latinLnBrk="0" hangingPunct="1">
        <a:defRPr sz="2400" kern="1200">
          <a:solidFill>
            <a:schemeClr val="tx1"/>
          </a:solidFill>
          <a:latin typeface="+mn-lt"/>
          <a:ea typeface="+mn-ea"/>
          <a:cs typeface="+mn-cs"/>
        </a:defRPr>
      </a:lvl3pPr>
      <a:lvl4pPr marL="1807112" algn="l" defTabSz="602369" rtl="0" eaLnBrk="1" latinLnBrk="0" hangingPunct="1">
        <a:defRPr sz="2400" kern="1200">
          <a:solidFill>
            <a:schemeClr val="tx1"/>
          </a:solidFill>
          <a:latin typeface="+mn-lt"/>
          <a:ea typeface="+mn-ea"/>
          <a:cs typeface="+mn-cs"/>
        </a:defRPr>
      </a:lvl4pPr>
      <a:lvl5pPr marL="2409485" algn="l" defTabSz="602369" rtl="0" eaLnBrk="1" latinLnBrk="0" hangingPunct="1">
        <a:defRPr sz="2400" kern="1200">
          <a:solidFill>
            <a:schemeClr val="tx1"/>
          </a:solidFill>
          <a:latin typeface="+mn-lt"/>
          <a:ea typeface="+mn-ea"/>
          <a:cs typeface="+mn-cs"/>
        </a:defRPr>
      </a:lvl5pPr>
      <a:lvl6pPr marL="3011855" algn="l" defTabSz="602369" rtl="0" eaLnBrk="1" latinLnBrk="0" hangingPunct="1">
        <a:defRPr sz="2400" kern="1200">
          <a:solidFill>
            <a:schemeClr val="tx1"/>
          </a:solidFill>
          <a:latin typeface="+mn-lt"/>
          <a:ea typeface="+mn-ea"/>
          <a:cs typeface="+mn-cs"/>
        </a:defRPr>
      </a:lvl6pPr>
      <a:lvl7pPr marL="3614226" algn="l" defTabSz="602369" rtl="0" eaLnBrk="1" latinLnBrk="0" hangingPunct="1">
        <a:defRPr sz="2400" kern="1200">
          <a:solidFill>
            <a:schemeClr val="tx1"/>
          </a:solidFill>
          <a:latin typeface="+mn-lt"/>
          <a:ea typeface="+mn-ea"/>
          <a:cs typeface="+mn-cs"/>
        </a:defRPr>
      </a:lvl7pPr>
      <a:lvl8pPr marL="4216595" algn="l" defTabSz="602369" rtl="0" eaLnBrk="1" latinLnBrk="0" hangingPunct="1">
        <a:defRPr sz="2400" kern="1200">
          <a:solidFill>
            <a:schemeClr val="tx1"/>
          </a:solidFill>
          <a:latin typeface="+mn-lt"/>
          <a:ea typeface="+mn-ea"/>
          <a:cs typeface="+mn-cs"/>
        </a:defRPr>
      </a:lvl8pPr>
      <a:lvl9pPr marL="4818968" algn="l" defTabSz="60236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sp>
        <p:nvSpPr>
          <p:cNvPr id="130" name="Shape 130"/>
          <p:cNvSpPr txBox="1">
            <a:spLocks noGrp="1"/>
          </p:cNvSpPr>
          <p:nvPr>
            <p:ph type="ctrTitle"/>
          </p:nvPr>
        </p:nvSpPr>
        <p:spPr>
          <a:xfrm>
            <a:off x="1089447" y="1646204"/>
            <a:ext cx="7741032" cy="1812876"/>
          </a:xfrm>
          <a:prstGeom prst="rect">
            <a:avLst/>
          </a:prstGeom>
          <a:noFill/>
          <a:ln>
            <a:noFill/>
          </a:ln>
        </p:spPr>
        <p:txBody>
          <a:bodyPr wrap="square" lIns="140051" tIns="70041" rIns="140051" bIns="70041" anchor="ctr" anchorCtr="0">
            <a:noAutofit/>
          </a:bodyPr>
          <a:lstStyle/>
          <a:p>
            <a:pPr>
              <a:spcBef>
                <a:spcPts val="0"/>
              </a:spcBef>
              <a:buClr>
                <a:schemeClr val="dk1"/>
              </a:buClr>
              <a:buSzPts val="5700"/>
            </a:pPr>
            <a:r>
              <a:rPr lang="en" sz="4900" b="1" dirty="0"/>
              <a:t>Technical environmental systems</a:t>
            </a:r>
            <a:endParaRPr b="1" dirty="0"/>
          </a:p>
        </p:txBody>
      </p:sp>
      <p:sp>
        <p:nvSpPr>
          <p:cNvPr id="131" name="Shape 131"/>
          <p:cNvSpPr txBox="1">
            <a:spLocks noGrp="1"/>
          </p:cNvSpPr>
          <p:nvPr>
            <p:ph type="subTitle" idx="1"/>
          </p:nvPr>
        </p:nvSpPr>
        <p:spPr>
          <a:xfrm>
            <a:off x="3544274" y="7390043"/>
            <a:ext cx="3919310" cy="801757"/>
          </a:xfrm>
          <a:prstGeom prst="rect">
            <a:avLst/>
          </a:prstGeom>
          <a:noFill/>
          <a:ln>
            <a:noFill/>
          </a:ln>
        </p:spPr>
        <p:txBody>
          <a:bodyPr wrap="square" lIns="140051" tIns="70041" rIns="140051" bIns="70041" anchor="t" anchorCtr="0">
            <a:noAutofit/>
          </a:bodyPr>
          <a:lstStyle/>
          <a:p>
            <a:pPr>
              <a:spcBef>
                <a:spcPts val="598"/>
              </a:spcBef>
              <a:buClr>
                <a:srgbClr val="888888"/>
              </a:buClr>
              <a:buSzPts val="2600"/>
            </a:pPr>
            <a:r>
              <a:rPr lang="en" sz="1900" b="1" dirty="0">
                <a:solidFill>
                  <a:schemeClr val="dk1"/>
                </a:solidFill>
                <a:latin typeface="Calibri" pitchFamily="34" charset="0"/>
                <a:ea typeface="Arial"/>
                <a:cs typeface="Calibri" pitchFamily="34" charset="0"/>
                <a:sym typeface="Arial"/>
              </a:rPr>
              <a:t>Prof. Renzo Marchesi</a:t>
            </a:r>
            <a:endParaRPr sz="1900" b="1" dirty="0">
              <a:solidFill>
                <a:schemeClr val="dk1"/>
              </a:solidFill>
              <a:latin typeface="Calibri" pitchFamily="34" charset="0"/>
              <a:ea typeface="Arial"/>
              <a:cs typeface="Calibri" pitchFamily="34" charset="0"/>
              <a:sym typeface="Arial"/>
            </a:endParaRPr>
          </a:p>
          <a:p>
            <a:pPr>
              <a:spcBef>
                <a:spcPts val="598"/>
              </a:spcBef>
              <a:buClr>
                <a:schemeClr val="dk1"/>
              </a:buClr>
              <a:buSzPts val="1100"/>
            </a:pPr>
            <a:r>
              <a:rPr lang="en" sz="1900" b="1" dirty="0">
                <a:solidFill>
                  <a:schemeClr val="dk1"/>
                </a:solidFill>
                <a:latin typeface="Calibri" pitchFamily="34" charset="0"/>
                <a:ea typeface="Arial"/>
                <a:cs typeface="Calibri" pitchFamily="34" charset="0"/>
                <a:sym typeface="Arial"/>
              </a:rPr>
              <a:t>Prof. Behzad Najafi</a:t>
            </a:r>
            <a:endParaRPr sz="1900" b="1" dirty="0">
              <a:solidFill>
                <a:schemeClr val="dk1"/>
              </a:solidFill>
              <a:latin typeface="Calibri" pitchFamily="34" charset="0"/>
              <a:ea typeface="Arial"/>
              <a:cs typeface="Calibri" pitchFamily="34" charset="0"/>
              <a:sym typeface="Arial"/>
            </a:endParaRPr>
          </a:p>
          <a:p>
            <a:pPr>
              <a:spcBef>
                <a:spcPts val="598"/>
              </a:spcBef>
              <a:buClr>
                <a:srgbClr val="888888"/>
              </a:buClr>
              <a:buSzPts val="2600"/>
            </a:pPr>
            <a:endParaRPr sz="1900" b="1" dirty="0">
              <a:solidFill>
                <a:schemeClr val="dk1"/>
              </a:solidFill>
              <a:latin typeface="Calibri" pitchFamily="34" charset="0"/>
              <a:ea typeface="Arial"/>
              <a:cs typeface="Calibri" pitchFamily="34" charset="0"/>
              <a:sym typeface="Arial"/>
            </a:endParaRPr>
          </a:p>
          <a:p>
            <a:pPr>
              <a:spcBef>
                <a:spcPts val="598"/>
              </a:spcBef>
              <a:buClr>
                <a:srgbClr val="888888"/>
              </a:buClr>
              <a:buSzPts val="2600"/>
            </a:pPr>
            <a:endParaRPr sz="3100" dirty="0">
              <a:latin typeface="Calibri" pitchFamily="34" charset="0"/>
              <a:cs typeface="Calibri" pitchFamily="34" charset="0"/>
            </a:endParaRPr>
          </a:p>
        </p:txBody>
      </p:sp>
      <p:sp>
        <p:nvSpPr>
          <p:cNvPr id="133" name="Shape 133"/>
          <p:cNvSpPr txBox="1">
            <a:spLocks noGrp="1"/>
          </p:cNvSpPr>
          <p:nvPr>
            <p:ph type="ctrTitle" idx="4294967295"/>
          </p:nvPr>
        </p:nvSpPr>
        <p:spPr>
          <a:xfrm>
            <a:off x="1186718" y="3862664"/>
            <a:ext cx="6665456" cy="1411924"/>
          </a:xfrm>
          <a:prstGeom prst="rect">
            <a:avLst/>
          </a:prstGeom>
          <a:noFill/>
          <a:ln>
            <a:noFill/>
          </a:ln>
        </p:spPr>
        <p:txBody>
          <a:bodyPr wrap="square" lIns="140051" tIns="70041" rIns="140051" bIns="70041" anchor="ctr" anchorCtr="0">
            <a:noAutofit/>
          </a:bodyPr>
          <a:lstStyle/>
          <a:p>
            <a:pPr>
              <a:spcBef>
                <a:spcPts val="0"/>
              </a:spcBef>
              <a:buClr>
                <a:schemeClr val="dk1"/>
              </a:buClr>
              <a:buSzPts val="5700"/>
            </a:pPr>
            <a:r>
              <a:rPr lang="en" sz="3300" dirty="0">
                <a:solidFill>
                  <a:srgbClr val="888888"/>
                </a:solidFill>
              </a:rPr>
              <a:t>Simulation of Building Energy Performance via O</a:t>
            </a:r>
            <a:r>
              <a:rPr lang="en" sz="3300" dirty="0">
                <a:solidFill>
                  <a:srgbClr val="888888"/>
                </a:solidFill>
                <a:latin typeface="Calibri"/>
                <a:ea typeface="Calibri"/>
                <a:cs typeface="Calibri"/>
                <a:sym typeface="Calibri"/>
              </a:rPr>
              <a:t>pen studio</a:t>
            </a:r>
            <a:endParaRPr sz="3300" dirty="0">
              <a:solidFill>
                <a:srgbClr val="888888"/>
              </a:solidFill>
              <a:latin typeface="Calibri"/>
              <a:ea typeface="Calibri"/>
              <a:cs typeface="Calibri"/>
              <a:sym typeface="Calibri"/>
            </a:endParaRPr>
          </a:p>
          <a:p>
            <a:pPr>
              <a:spcBef>
                <a:spcPts val="0"/>
              </a:spcBef>
              <a:buClr>
                <a:schemeClr val="dk1"/>
              </a:buClr>
              <a:buSzPts val="5700"/>
            </a:pPr>
            <a:r>
              <a:rPr lang="en" sz="3300" dirty="0">
                <a:solidFill>
                  <a:srgbClr val="888888"/>
                </a:solidFill>
              </a:rPr>
              <a:t>2017-2018</a:t>
            </a:r>
            <a:r>
              <a:rPr lang="en" sz="3300" dirty="0">
                <a:solidFill>
                  <a:srgbClr val="888888"/>
                </a:solidFill>
                <a:latin typeface="Calibri"/>
                <a:ea typeface="Calibri"/>
                <a:cs typeface="Calibri"/>
                <a:sym typeface="Calibri"/>
              </a:rPr>
              <a:t> </a:t>
            </a:r>
            <a:endParaRPr dirty="0"/>
          </a:p>
        </p:txBody>
      </p:sp>
      <p:sp>
        <p:nvSpPr>
          <p:cNvPr id="134" name="Shape 134"/>
          <p:cNvSpPr txBox="1">
            <a:spLocks noGrp="1"/>
          </p:cNvSpPr>
          <p:nvPr>
            <p:ph type="subTitle" idx="4294967295"/>
          </p:nvPr>
        </p:nvSpPr>
        <p:spPr>
          <a:xfrm>
            <a:off x="8037409" y="7384764"/>
            <a:ext cx="3527607" cy="585854"/>
          </a:xfrm>
          <a:prstGeom prst="rect">
            <a:avLst/>
          </a:prstGeom>
          <a:noFill/>
          <a:ln>
            <a:noFill/>
          </a:ln>
        </p:spPr>
        <p:txBody>
          <a:bodyPr wrap="square" lIns="140051" tIns="70041" rIns="140051" bIns="70041" anchor="t" anchorCtr="0">
            <a:noAutofit/>
          </a:bodyPr>
          <a:lstStyle/>
          <a:p>
            <a:pPr marL="0" indent="0">
              <a:spcBef>
                <a:spcPts val="0"/>
              </a:spcBef>
              <a:buClr>
                <a:srgbClr val="888888"/>
              </a:buClr>
              <a:buSzPts val="2600"/>
              <a:buNone/>
            </a:pPr>
            <a:r>
              <a:rPr lang="en-CA" sz="1900" b="1" dirty="0">
                <a:solidFill>
                  <a:schemeClr val="dk1"/>
                </a:solidFill>
                <a:latin typeface="Calibri" pitchFamily="34" charset="0"/>
                <a:ea typeface="Arial"/>
                <a:cs typeface="Calibri" pitchFamily="34" charset="0"/>
                <a:sym typeface="Arial"/>
              </a:rPr>
              <a:t>By :     </a:t>
            </a:r>
            <a:r>
              <a:rPr lang="en" sz="1900" b="1" dirty="0">
                <a:solidFill>
                  <a:schemeClr val="dk1"/>
                </a:solidFill>
                <a:latin typeface="Calibri" pitchFamily="34" charset="0"/>
                <a:ea typeface="Arial"/>
                <a:cs typeface="Calibri" pitchFamily="34" charset="0"/>
                <a:sym typeface="Arial"/>
              </a:rPr>
              <a:t>Merna Rakha </a:t>
            </a:r>
            <a:endParaRPr sz="1900" b="1" dirty="0">
              <a:solidFill>
                <a:schemeClr val="dk1"/>
              </a:solidFill>
              <a:latin typeface="Calibri" pitchFamily="34" charset="0"/>
              <a:ea typeface="Arial"/>
              <a:cs typeface="Calibri" pitchFamily="34" charset="0"/>
              <a:sym typeface="Arial"/>
            </a:endParaRPr>
          </a:p>
          <a:p>
            <a:pPr marL="0" indent="0">
              <a:spcBef>
                <a:spcPts val="598"/>
              </a:spcBef>
              <a:buClr>
                <a:srgbClr val="888888"/>
              </a:buClr>
              <a:buSzPts val="2600"/>
              <a:buNone/>
            </a:pPr>
            <a:r>
              <a:rPr lang="en" sz="1900" b="1" dirty="0">
                <a:solidFill>
                  <a:schemeClr val="dk1"/>
                </a:solidFill>
                <a:latin typeface="Calibri" pitchFamily="34" charset="0"/>
                <a:ea typeface="Arial"/>
                <a:cs typeface="Calibri" pitchFamily="34" charset="0"/>
                <a:sym typeface="Arial"/>
              </a:rPr>
              <a:t>            Mirna Abdelsaid</a:t>
            </a:r>
            <a:endParaRPr sz="1900" b="1" dirty="0">
              <a:solidFill>
                <a:schemeClr val="dk1"/>
              </a:solidFill>
              <a:latin typeface="Calibri" pitchFamily="34" charset="0"/>
              <a:ea typeface="Arial"/>
              <a:cs typeface="Calibri" pitchFamily="34" charset="0"/>
              <a:sym typeface="Arial"/>
            </a:endParaRPr>
          </a:p>
          <a:p>
            <a:pPr marL="0" indent="0">
              <a:spcBef>
                <a:spcPts val="598"/>
              </a:spcBef>
              <a:buClr>
                <a:srgbClr val="888888"/>
              </a:buClr>
              <a:buSzPts val="2600"/>
              <a:buNone/>
            </a:pPr>
            <a:endParaRPr sz="1900" b="1" dirty="0">
              <a:solidFill>
                <a:schemeClr val="dk1"/>
              </a:solidFill>
              <a:latin typeface="Calibri" pitchFamily="34" charset="0"/>
              <a:ea typeface="Arial"/>
              <a:cs typeface="Calibri" pitchFamily="34" charset="0"/>
              <a:sym typeface="Arial"/>
            </a:endParaRPr>
          </a:p>
          <a:p>
            <a:pPr marL="0" indent="0">
              <a:spcBef>
                <a:spcPts val="598"/>
              </a:spcBef>
              <a:buClr>
                <a:srgbClr val="888888"/>
              </a:buClr>
              <a:buSzPts val="2600"/>
              <a:buNone/>
            </a:pPr>
            <a:endParaRPr sz="1900" b="1" dirty="0">
              <a:solidFill>
                <a:schemeClr val="dk1"/>
              </a:solidFill>
              <a:latin typeface="Calibri" pitchFamily="34" charset="0"/>
              <a:ea typeface="Arial"/>
              <a:cs typeface="Calibri" pitchFamily="34" charset="0"/>
              <a:sym typeface="Arial"/>
            </a:endParaRPr>
          </a:p>
        </p:txBody>
      </p:sp>
      <p:sp>
        <p:nvSpPr>
          <p:cNvPr id="135" name="Shape 135"/>
          <p:cNvSpPr txBox="1">
            <a:spLocks noGrp="1"/>
          </p:cNvSpPr>
          <p:nvPr>
            <p:ph type="subTitle" idx="4294967295"/>
          </p:nvPr>
        </p:nvSpPr>
        <p:spPr>
          <a:xfrm>
            <a:off x="11141824" y="7384763"/>
            <a:ext cx="2429485" cy="948771"/>
          </a:xfrm>
          <a:prstGeom prst="rect">
            <a:avLst/>
          </a:prstGeom>
          <a:noFill/>
          <a:ln>
            <a:noFill/>
          </a:ln>
        </p:spPr>
        <p:txBody>
          <a:bodyPr wrap="square" lIns="140051" tIns="70041" rIns="140051" bIns="70041" anchor="t" anchorCtr="0">
            <a:noAutofit/>
          </a:bodyPr>
          <a:lstStyle/>
          <a:p>
            <a:pPr marL="0" indent="0">
              <a:spcBef>
                <a:spcPts val="598"/>
              </a:spcBef>
              <a:buClr>
                <a:srgbClr val="888888"/>
              </a:buClr>
              <a:buSzPts val="2600"/>
              <a:buNone/>
            </a:pPr>
            <a:r>
              <a:rPr lang="en" sz="1900" b="1" dirty="0">
                <a:solidFill>
                  <a:schemeClr val="dk1"/>
                </a:solidFill>
                <a:latin typeface="Calibri" pitchFamily="34" charset="0"/>
                <a:ea typeface="Arial"/>
                <a:cs typeface="Calibri" pitchFamily="34" charset="0"/>
                <a:sym typeface="Arial"/>
              </a:rPr>
              <a:t>Mona Ibrahim</a:t>
            </a:r>
            <a:endParaRPr sz="1900" b="1" dirty="0">
              <a:solidFill>
                <a:schemeClr val="dk1"/>
              </a:solidFill>
              <a:latin typeface="Calibri" pitchFamily="34" charset="0"/>
              <a:ea typeface="Arial"/>
              <a:cs typeface="Calibri" pitchFamily="34" charset="0"/>
              <a:sym typeface="Arial"/>
            </a:endParaRPr>
          </a:p>
          <a:p>
            <a:pPr marL="0" indent="0">
              <a:spcBef>
                <a:spcPts val="598"/>
              </a:spcBef>
              <a:buClr>
                <a:srgbClr val="888888"/>
              </a:buClr>
              <a:buSzPts val="2600"/>
              <a:buNone/>
            </a:pPr>
            <a:r>
              <a:rPr lang="en" sz="1900" b="1" dirty="0">
                <a:solidFill>
                  <a:schemeClr val="dk1"/>
                </a:solidFill>
                <a:latin typeface="Calibri" pitchFamily="34" charset="0"/>
                <a:ea typeface="Arial"/>
                <a:cs typeface="Calibri" pitchFamily="34" charset="0"/>
                <a:sym typeface="Arial"/>
              </a:rPr>
              <a:t>Monica Fahiem</a:t>
            </a:r>
            <a:endParaRPr sz="1900" b="1" dirty="0">
              <a:solidFill>
                <a:schemeClr val="dk1"/>
              </a:solidFill>
              <a:latin typeface="Calibri" pitchFamily="34" charset="0"/>
              <a:ea typeface="Arial"/>
              <a:cs typeface="Calibri" pitchFamily="34" charset="0"/>
              <a:sym typeface="Arial"/>
            </a:endParaRPr>
          </a:p>
          <a:p>
            <a:pPr marL="0" indent="0">
              <a:spcBef>
                <a:spcPts val="598"/>
              </a:spcBef>
              <a:buClr>
                <a:srgbClr val="888888"/>
              </a:buClr>
              <a:buSzPts val="2600"/>
              <a:buNone/>
            </a:pPr>
            <a:endParaRPr sz="1900" b="1" dirty="0">
              <a:solidFill>
                <a:schemeClr val="dk1"/>
              </a:solidFill>
              <a:latin typeface="Calibri" pitchFamily="34" charset="0"/>
              <a:ea typeface="Arial"/>
              <a:cs typeface="Calibri" pitchFamily="34" charset="0"/>
              <a:sym typeface="Arial"/>
            </a:endParaRPr>
          </a:p>
        </p:txBody>
      </p:sp>
      <p:pic>
        <p:nvPicPr>
          <p:cNvPr id="132" name="Shape 132"/>
          <p:cNvPicPr preferRelativeResize="0"/>
          <p:nvPr/>
        </p:nvPicPr>
        <p:blipFill rotWithShape="1">
          <a:blip r:embed="rId3">
            <a:alphaModFix/>
          </a:blip>
          <a:srcRect b="45524"/>
          <a:stretch/>
        </p:blipFill>
        <p:spPr>
          <a:xfrm>
            <a:off x="21552" y="7283028"/>
            <a:ext cx="3399827" cy="1000105"/>
          </a:xfrm>
          <a:prstGeom prst="rect">
            <a:avLst/>
          </a:prstGeom>
          <a:noFill/>
          <a:ln>
            <a:noFill/>
          </a:ln>
        </p:spPr>
      </p:pic>
      <p:pic>
        <p:nvPicPr>
          <p:cNvPr id="136" name="Shape 136"/>
          <p:cNvPicPr preferRelativeResize="0"/>
          <p:nvPr/>
        </p:nvPicPr>
        <p:blipFill rotWithShape="1">
          <a:blip r:embed="rId4">
            <a:alphaModFix/>
          </a:blip>
          <a:srcRect l="15709" r="21175"/>
          <a:stretch/>
        </p:blipFill>
        <p:spPr>
          <a:xfrm>
            <a:off x="9558483" y="2683937"/>
            <a:ext cx="3421134" cy="2847608"/>
          </a:xfrm>
          <a:prstGeom prst="rect">
            <a:avLst/>
          </a:prstGeom>
          <a:noFill/>
          <a:ln>
            <a:noFill/>
          </a:ln>
        </p:spPr>
      </p:pic>
      <p:pic>
        <p:nvPicPr>
          <p:cNvPr id="137" name="Shape 137"/>
          <p:cNvPicPr preferRelativeResize="0"/>
          <p:nvPr/>
        </p:nvPicPr>
        <p:blipFill rotWithShape="1">
          <a:blip r:embed="rId5">
            <a:alphaModFix/>
          </a:blip>
          <a:srcRect t="23561" b="27002"/>
          <a:stretch/>
        </p:blipFill>
        <p:spPr>
          <a:xfrm>
            <a:off x="8830478" y="5678171"/>
            <a:ext cx="4788071" cy="1337512"/>
          </a:xfrm>
          <a:prstGeom prst="rect">
            <a:avLst/>
          </a:prstGeom>
          <a:noFill/>
          <a:ln>
            <a:noFill/>
          </a:ln>
        </p:spPr>
      </p:pic>
      <p:pic>
        <p:nvPicPr>
          <p:cNvPr id="138" name="Shape 138"/>
          <p:cNvPicPr preferRelativeResize="0"/>
          <p:nvPr/>
        </p:nvPicPr>
        <p:blipFill rotWithShape="1">
          <a:blip r:embed="rId6">
            <a:alphaModFix/>
          </a:blip>
          <a:srcRect b="31063"/>
          <a:stretch/>
        </p:blipFill>
        <p:spPr>
          <a:xfrm>
            <a:off x="9360963" y="371030"/>
            <a:ext cx="3729220" cy="218161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2" name="Rectangle 11">
            <a:extLst>
              <a:ext uri="{FF2B5EF4-FFF2-40B4-BE49-F238E27FC236}">
                <a16:creationId xmlns="" xmlns:a16="http://schemas.microsoft.com/office/drawing/2014/main" id="{BC4BCA53-F7F6-41C0-AAF1-EB6377B356B5}"/>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253" name="Shape 253"/>
          <p:cNvSpPr txBox="1">
            <a:spLocks noGrp="1"/>
          </p:cNvSpPr>
          <p:nvPr>
            <p:ph type="title"/>
          </p:nvPr>
        </p:nvSpPr>
        <p:spPr>
          <a:xfrm>
            <a:off x="181739" y="102979"/>
            <a:ext cx="12781306" cy="1497721"/>
          </a:xfrm>
          <a:prstGeom prst="rect">
            <a:avLst/>
          </a:prstGeom>
        </p:spPr>
        <p:txBody>
          <a:bodyPr wrap="square" lIns="140051" tIns="140051" rIns="140051" bIns="140051" anchor="t" anchorCtr="0">
            <a:noAutofit/>
          </a:bodyPr>
          <a:lstStyle/>
          <a:p>
            <a:pPr>
              <a:buSzPts val="1500"/>
            </a:pPr>
            <a:r>
              <a:rPr lang="en" sz="3200" b="1" dirty="0">
                <a:solidFill>
                  <a:srgbClr val="CC0000"/>
                </a:solidFill>
                <a:latin typeface="Calibri"/>
                <a:ea typeface="Calibri"/>
                <a:cs typeface="Calibri"/>
                <a:sym typeface="Calibri"/>
              </a:rPr>
              <a:t>Option 2</a:t>
            </a:r>
            <a:br>
              <a:rPr lang="en" sz="3200" b="1" dirty="0">
                <a:solidFill>
                  <a:srgbClr val="CC0000"/>
                </a:solidFill>
                <a:latin typeface="Calibri"/>
                <a:ea typeface="Calibri"/>
                <a:cs typeface="Calibri"/>
                <a:sym typeface="Calibri"/>
              </a:rPr>
            </a:br>
            <a:endParaRPr sz="3200" b="1" dirty="0">
              <a:solidFill>
                <a:srgbClr val="CC0000"/>
              </a:solidFill>
              <a:latin typeface="Calibri"/>
              <a:ea typeface="Calibri"/>
              <a:cs typeface="Calibri"/>
              <a:sym typeface="Calibri"/>
            </a:endParaRPr>
          </a:p>
          <a:p>
            <a:r>
              <a:rPr lang="en" sz="2400" dirty="0">
                <a:latin typeface="Calibri"/>
                <a:ea typeface="Calibri"/>
                <a:cs typeface="Calibri"/>
                <a:sym typeface="Calibri"/>
              </a:rPr>
              <a:t>1</a:t>
            </a:r>
            <a:r>
              <a:rPr lang="en" sz="2400" baseline="30000" dirty="0">
                <a:latin typeface="Calibri"/>
                <a:ea typeface="Calibri"/>
                <a:cs typeface="Calibri"/>
                <a:sym typeface="Calibri"/>
              </a:rPr>
              <a:t>st</a:t>
            </a:r>
            <a:r>
              <a:rPr lang="en" sz="2400" dirty="0">
                <a:latin typeface="Calibri"/>
                <a:ea typeface="Calibri"/>
                <a:cs typeface="Calibri"/>
                <a:sym typeface="Calibri"/>
              </a:rPr>
              <a:t> type of walls / Cairo city, Egypt</a:t>
            </a:r>
            <a:endParaRPr sz="2400" dirty="0"/>
          </a:p>
        </p:txBody>
      </p:sp>
      <p:sp>
        <p:nvSpPr>
          <p:cNvPr id="254" name="Shape 254"/>
          <p:cNvSpPr txBox="1">
            <a:spLocks noGrp="1"/>
          </p:cNvSpPr>
          <p:nvPr>
            <p:ph type="body" idx="1"/>
          </p:nvPr>
        </p:nvSpPr>
        <p:spPr>
          <a:xfrm>
            <a:off x="467570" y="1738211"/>
            <a:ext cx="12505480" cy="5144014"/>
          </a:xfrm>
          <a:prstGeom prst="rect">
            <a:avLst/>
          </a:prstGeom>
        </p:spPr>
        <p:txBody>
          <a:bodyPr wrap="square" lIns="140051" tIns="140051" rIns="140051" bIns="140051" anchor="t" anchorCtr="0">
            <a:noAutofit/>
          </a:bodyPr>
          <a:lstStyle/>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Design days:</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Peak time for district heating: 2nd of January, for district cooling: 23th of August.</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The materials:</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exterior walls, materials used are: </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(1 IN Stucco) 0.0253m thick / (8 IN concrete) 0.2033m thick / wall insulation(44) 0.1104m thick / (½ IN gypsum) 0.0127m thick</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interior walls, materials used are: </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(G05 25mm Wood) 0.0254m thick / (F04 wall air space resistance) 0.15 m2.K/W of thermal resistance / (G01a 19mm gypsum board) 0.019m thick</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flooring: (interior floor):</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(F16 acoustic tiles) 0.0191m thick / (F05 air space resistance) 0.18 m2.K/W of thermal resistance / (M11 100mm light weight concrete) 0.1016m thick</a:t>
            </a:r>
            <a:endParaRPr sz="2000" dirty="0">
              <a:solidFill>
                <a:schemeClr val="dk1"/>
              </a:solidFill>
              <a:latin typeface="Calibri"/>
              <a:ea typeface="Calibri"/>
              <a:cs typeface="Calibri"/>
              <a:sym typeface="Calibri"/>
            </a:endParaRPr>
          </a:p>
          <a:p>
            <a:pPr marL="0" indent="0">
              <a:buClr>
                <a:schemeClr val="dk1"/>
              </a:buClr>
              <a:buSzPts val="1500"/>
              <a:buNone/>
            </a:pPr>
            <a:endParaRPr sz="2000" dirty="0">
              <a:solidFill>
                <a:schemeClr val="dk1"/>
              </a:solidFill>
            </a:endParaRPr>
          </a:p>
          <a:p>
            <a:pPr marL="0" indent="0">
              <a:spcBef>
                <a:spcPts val="2391"/>
              </a:spcBef>
              <a:spcAft>
                <a:spcPts val="2391"/>
              </a:spcAft>
              <a:buNone/>
            </a:pPr>
            <a:endParaRPr sz="2000" dirty="0">
              <a:solidFill>
                <a:schemeClr val="dk1"/>
              </a:solidFill>
            </a:endParaRPr>
          </a:p>
        </p:txBody>
      </p:sp>
      <p:cxnSp>
        <p:nvCxnSpPr>
          <p:cNvPr id="13" name="Straight Connector 12"/>
          <p:cNvCxnSpPr/>
          <p:nvPr/>
        </p:nvCxnSpPr>
        <p:spPr>
          <a:xfrm>
            <a:off x="320364" y="1681938"/>
            <a:ext cx="4346886" cy="0"/>
          </a:xfrm>
          <a:prstGeom prst="line">
            <a:avLst/>
          </a:prstGeom>
          <a:ln w="5715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5" name="Shape 146"/>
          <p:cNvPicPr preferRelativeResize="0"/>
          <p:nvPr/>
        </p:nvPicPr>
        <p:blipFill rotWithShape="1">
          <a:blip r:embed="rId3">
            <a:alphaModFix/>
          </a:blip>
          <a:srcRect b="45524"/>
          <a:stretch/>
        </p:blipFill>
        <p:spPr>
          <a:xfrm>
            <a:off x="21552" y="7283028"/>
            <a:ext cx="3399827" cy="1000105"/>
          </a:xfrm>
          <a:prstGeom prst="rect">
            <a:avLst/>
          </a:prstGeom>
          <a:noFill/>
          <a:ln>
            <a:noFill/>
          </a:ln>
        </p:spPr>
      </p:pic>
      <p:sp>
        <p:nvSpPr>
          <p:cNvPr id="16"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7"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8"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14" name="Rectangle 13">
            <a:extLst>
              <a:ext uri="{FF2B5EF4-FFF2-40B4-BE49-F238E27FC236}">
                <a16:creationId xmlns="" xmlns:a16="http://schemas.microsoft.com/office/drawing/2014/main" id="{4030AEBA-11ED-4FAC-B877-3A79987B6717}"/>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259" name="Shape 259"/>
          <p:cNvSpPr txBox="1">
            <a:spLocks noGrp="1"/>
          </p:cNvSpPr>
          <p:nvPr>
            <p:ph type="body" idx="1"/>
          </p:nvPr>
        </p:nvSpPr>
        <p:spPr>
          <a:xfrm>
            <a:off x="815482" y="6372563"/>
            <a:ext cx="12195668" cy="878188"/>
          </a:xfrm>
          <a:prstGeom prst="rect">
            <a:avLst/>
          </a:prstGeom>
        </p:spPr>
        <p:txBody>
          <a:bodyPr wrap="square" lIns="140051" tIns="140051" rIns="140051" bIns="140051" anchor="t" anchorCtr="0">
            <a:noAutofit/>
          </a:bodyPr>
          <a:lstStyle/>
          <a:p>
            <a:pPr marL="0" indent="0">
              <a:buClr>
                <a:schemeClr val="dk1"/>
              </a:buClr>
              <a:buSzPts val="1500"/>
              <a:buNone/>
            </a:pPr>
            <a:r>
              <a:rPr lang="en" sz="2000" dirty="0">
                <a:solidFill>
                  <a:schemeClr val="dk1"/>
                </a:solidFill>
                <a:latin typeface="Calibri"/>
                <a:ea typeface="Calibri"/>
                <a:cs typeface="Calibri"/>
                <a:sym typeface="Calibri"/>
              </a:rPr>
              <a:t>We can see from the results that the highest consumption value is in August with 55888.65 kW.h, while the lowest is in January with 8065.32 kW.h. </a:t>
            </a:r>
            <a:endParaRPr sz="2000" dirty="0">
              <a:solidFill>
                <a:schemeClr val="dk1"/>
              </a:solidFill>
            </a:endParaRPr>
          </a:p>
        </p:txBody>
      </p:sp>
      <p:sp>
        <p:nvSpPr>
          <p:cNvPr id="260" name="Shape 260"/>
          <p:cNvSpPr txBox="1">
            <a:spLocks noGrp="1"/>
          </p:cNvSpPr>
          <p:nvPr>
            <p:ph type="title"/>
          </p:nvPr>
        </p:nvSpPr>
        <p:spPr>
          <a:xfrm>
            <a:off x="-109" y="76339"/>
            <a:ext cx="12781306" cy="916399"/>
          </a:xfrm>
          <a:prstGeom prst="rect">
            <a:avLst/>
          </a:prstGeom>
        </p:spPr>
        <p:txBody>
          <a:bodyPr wrap="square" lIns="140051" tIns="140051" rIns="140051" bIns="140051" anchor="t" anchorCtr="0">
            <a:noAutofit/>
          </a:bodyPr>
          <a:lstStyle/>
          <a:p>
            <a:r>
              <a:rPr lang="en" sz="3200" b="1" dirty="0">
                <a:solidFill>
                  <a:srgbClr val="CC0000"/>
                </a:solidFill>
                <a:latin typeface="Calibri" pitchFamily="34" charset="0"/>
                <a:cs typeface="Calibri" pitchFamily="34" charset="0"/>
              </a:rPr>
              <a:t>District cooling : Monthly overview</a:t>
            </a:r>
            <a:endParaRPr sz="3200" b="1" dirty="0">
              <a:solidFill>
                <a:srgbClr val="CC0000"/>
              </a:solidFill>
              <a:latin typeface="Calibri" pitchFamily="34" charset="0"/>
              <a:cs typeface="Calibri" pitchFamily="34" charset="0"/>
            </a:endParaRPr>
          </a:p>
        </p:txBody>
      </p:sp>
      <p:graphicFrame>
        <p:nvGraphicFramePr>
          <p:cNvPr id="261" name="Shape 261"/>
          <p:cNvGraphicFramePr/>
          <p:nvPr>
            <p:extLst>
              <p:ext uri="{D42A27DB-BD31-4B8C-83A1-F6EECF244321}">
                <p14:modId xmlns:p14="http://schemas.microsoft.com/office/powerpoint/2010/main" val="1455303403"/>
              </p:ext>
            </p:extLst>
          </p:nvPr>
        </p:nvGraphicFramePr>
        <p:xfrm>
          <a:off x="2503" y="944404"/>
          <a:ext cx="13694447" cy="1757668"/>
        </p:xfrm>
        <a:graphic>
          <a:graphicData uri="http://schemas.openxmlformats.org/drawingml/2006/table">
            <a:tbl>
              <a:tblPr>
                <a:noFill/>
                <a:tableStyleId>{78F2A74A-2E34-4032-B5A2-7FAF3185A74F}</a:tableStyleId>
              </a:tblPr>
              <a:tblGrid>
                <a:gridCol w="969047">
                  <a:extLst>
                    <a:ext uri="{9D8B030D-6E8A-4147-A177-3AD203B41FA5}">
                      <a16:colId xmlns="" xmlns:a16="http://schemas.microsoft.com/office/drawing/2014/main" val="20000"/>
                    </a:ext>
                  </a:extLst>
                </a:gridCol>
                <a:gridCol w="952500">
                  <a:extLst>
                    <a:ext uri="{9D8B030D-6E8A-4147-A177-3AD203B41FA5}">
                      <a16:colId xmlns="" xmlns:a16="http://schemas.microsoft.com/office/drawing/2014/main" val="20001"/>
                    </a:ext>
                  </a:extLst>
                </a:gridCol>
                <a:gridCol w="952500">
                  <a:extLst>
                    <a:ext uri="{9D8B030D-6E8A-4147-A177-3AD203B41FA5}">
                      <a16:colId xmlns="" xmlns:a16="http://schemas.microsoft.com/office/drawing/2014/main" val="20002"/>
                    </a:ext>
                  </a:extLst>
                </a:gridCol>
                <a:gridCol w="1066800">
                  <a:extLst>
                    <a:ext uri="{9D8B030D-6E8A-4147-A177-3AD203B41FA5}">
                      <a16:colId xmlns="" xmlns:a16="http://schemas.microsoft.com/office/drawing/2014/main" val="20003"/>
                    </a:ext>
                  </a:extLst>
                </a:gridCol>
                <a:gridCol w="1047750">
                  <a:extLst>
                    <a:ext uri="{9D8B030D-6E8A-4147-A177-3AD203B41FA5}">
                      <a16:colId xmlns="" xmlns:a16="http://schemas.microsoft.com/office/drawing/2014/main" val="20004"/>
                    </a:ext>
                  </a:extLst>
                </a:gridCol>
                <a:gridCol w="1085850">
                  <a:extLst>
                    <a:ext uri="{9D8B030D-6E8A-4147-A177-3AD203B41FA5}">
                      <a16:colId xmlns="" xmlns:a16="http://schemas.microsoft.com/office/drawing/2014/main" val="20005"/>
                    </a:ext>
                  </a:extLst>
                </a:gridCol>
                <a:gridCol w="1028700">
                  <a:extLst>
                    <a:ext uri="{9D8B030D-6E8A-4147-A177-3AD203B41FA5}">
                      <a16:colId xmlns="" xmlns:a16="http://schemas.microsoft.com/office/drawing/2014/main" val="20006"/>
                    </a:ext>
                  </a:extLst>
                </a:gridCol>
                <a:gridCol w="1066800">
                  <a:extLst>
                    <a:ext uri="{9D8B030D-6E8A-4147-A177-3AD203B41FA5}">
                      <a16:colId xmlns="" xmlns:a16="http://schemas.microsoft.com/office/drawing/2014/main" val="20007"/>
                    </a:ext>
                  </a:extLst>
                </a:gridCol>
                <a:gridCol w="1028700">
                  <a:extLst>
                    <a:ext uri="{9D8B030D-6E8A-4147-A177-3AD203B41FA5}">
                      <a16:colId xmlns="" xmlns:a16="http://schemas.microsoft.com/office/drawing/2014/main" val="20008"/>
                    </a:ext>
                  </a:extLst>
                </a:gridCol>
                <a:gridCol w="1047750">
                  <a:extLst>
                    <a:ext uri="{9D8B030D-6E8A-4147-A177-3AD203B41FA5}">
                      <a16:colId xmlns="" xmlns:a16="http://schemas.microsoft.com/office/drawing/2014/main" val="20009"/>
                    </a:ext>
                  </a:extLst>
                </a:gridCol>
                <a:gridCol w="857250">
                  <a:extLst>
                    <a:ext uri="{9D8B030D-6E8A-4147-A177-3AD203B41FA5}">
                      <a16:colId xmlns="" xmlns:a16="http://schemas.microsoft.com/office/drawing/2014/main" val="20010"/>
                    </a:ext>
                  </a:extLst>
                </a:gridCol>
                <a:gridCol w="781050">
                  <a:extLst>
                    <a:ext uri="{9D8B030D-6E8A-4147-A177-3AD203B41FA5}">
                      <a16:colId xmlns="" xmlns:a16="http://schemas.microsoft.com/office/drawing/2014/main" val="20011"/>
                    </a:ext>
                  </a:extLst>
                </a:gridCol>
                <a:gridCol w="857250">
                  <a:extLst>
                    <a:ext uri="{9D8B030D-6E8A-4147-A177-3AD203B41FA5}">
                      <a16:colId xmlns="" xmlns:a16="http://schemas.microsoft.com/office/drawing/2014/main" val="20012"/>
                    </a:ext>
                  </a:extLst>
                </a:gridCol>
                <a:gridCol w="952500">
                  <a:extLst>
                    <a:ext uri="{9D8B030D-6E8A-4147-A177-3AD203B41FA5}">
                      <a16:colId xmlns="" xmlns:a16="http://schemas.microsoft.com/office/drawing/2014/main" val="20013"/>
                    </a:ext>
                  </a:extLst>
                </a:gridCol>
              </a:tblGrid>
              <a:tr h="465296">
                <a:tc>
                  <a:txBody>
                    <a:bodyPr/>
                    <a:lstStyle/>
                    <a:p>
                      <a:pPr marL="0" lvl="0" indent="0" algn="ctr" rtl="0">
                        <a:spcBef>
                          <a:spcPts val="0"/>
                        </a:spcBef>
                        <a:spcAft>
                          <a:spcPts val="0"/>
                        </a:spcAft>
                        <a:buNone/>
                      </a:pPr>
                      <a:endParaRPr sz="1400" dirty="0"/>
                    </a:p>
                  </a:txBody>
                  <a:tcPr marL="137131" marR="137131" marT="109733" marB="109733"/>
                </a:tc>
                <a:tc>
                  <a:txBody>
                    <a:bodyPr/>
                    <a:lstStyle/>
                    <a:p>
                      <a:pPr marL="0" lvl="0" indent="0" algn="ctr" rtl="0">
                        <a:spcBef>
                          <a:spcPts val="0"/>
                        </a:spcBef>
                        <a:spcAft>
                          <a:spcPts val="0"/>
                        </a:spcAft>
                        <a:buNone/>
                      </a:pPr>
                      <a:r>
                        <a:rPr lang="en" sz="1400" b="1"/>
                        <a:t>Jan</a:t>
                      </a:r>
                      <a:endParaRPr sz="1400" b="1"/>
                    </a:p>
                  </a:txBody>
                  <a:tcPr marL="137131" marR="137131" marT="109733" marB="109733"/>
                </a:tc>
                <a:tc>
                  <a:txBody>
                    <a:bodyPr/>
                    <a:lstStyle/>
                    <a:p>
                      <a:pPr marL="0" lvl="0" indent="0" algn="ctr" rtl="0">
                        <a:spcBef>
                          <a:spcPts val="0"/>
                        </a:spcBef>
                        <a:spcAft>
                          <a:spcPts val="0"/>
                        </a:spcAft>
                        <a:buNone/>
                      </a:pPr>
                      <a:r>
                        <a:rPr lang="en" sz="1400" b="1"/>
                        <a:t>Feb</a:t>
                      </a:r>
                      <a:endParaRPr sz="1400" b="1"/>
                    </a:p>
                  </a:txBody>
                  <a:tcPr marL="137131" marR="137131" marT="109733" marB="109733"/>
                </a:tc>
                <a:tc>
                  <a:txBody>
                    <a:bodyPr/>
                    <a:lstStyle/>
                    <a:p>
                      <a:pPr marL="0" lvl="0" indent="0" algn="ctr" rtl="0">
                        <a:spcBef>
                          <a:spcPts val="0"/>
                        </a:spcBef>
                        <a:spcAft>
                          <a:spcPts val="0"/>
                        </a:spcAft>
                        <a:buNone/>
                      </a:pPr>
                      <a:r>
                        <a:rPr lang="en" sz="1400" b="1"/>
                        <a:t>Mar</a:t>
                      </a:r>
                      <a:endParaRPr sz="1400" b="1"/>
                    </a:p>
                  </a:txBody>
                  <a:tcPr marL="137131" marR="137131" marT="109733" marB="109733"/>
                </a:tc>
                <a:tc>
                  <a:txBody>
                    <a:bodyPr/>
                    <a:lstStyle/>
                    <a:p>
                      <a:pPr marL="0" lvl="0" indent="0" algn="ctr" rtl="0">
                        <a:spcBef>
                          <a:spcPts val="0"/>
                        </a:spcBef>
                        <a:spcAft>
                          <a:spcPts val="0"/>
                        </a:spcAft>
                        <a:buNone/>
                      </a:pPr>
                      <a:r>
                        <a:rPr lang="en" sz="1400" b="1"/>
                        <a:t>Apr</a:t>
                      </a:r>
                      <a:endParaRPr sz="1400" b="1"/>
                    </a:p>
                  </a:txBody>
                  <a:tcPr marL="137131" marR="137131" marT="109733" marB="109733"/>
                </a:tc>
                <a:tc>
                  <a:txBody>
                    <a:bodyPr/>
                    <a:lstStyle/>
                    <a:p>
                      <a:pPr marL="0" lvl="0" indent="0" algn="ctr" rtl="0">
                        <a:spcBef>
                          <a:spcPts val="0"/>
                        </a:spcBef>
                        <a:spcAft>
                          <a:spcPts val="0"/>
                        </a:spcAft>
                        <a:buNone/>
                      </a:pPr>
                      <a:r>
                        <a:rPr lang="en" sz="1400" b="1"/>
                        <a:t>May</a:t>
                      </a:r>
                      <a:endParaRPr sz="1400" b="1"/>
                    </a:p>
                  </a:txBody>
                  <a:tcPr marL="137131" marR="137131" marT="109733" marB="109733"/>
                </a:tc>
                <a:tc>
                  <a:txBody>
                    <a:bodyPr/>
                    <a:lstStyle/>
                    <a:p>
                      <a:pPr marL="0" lvl="0" indent="0" algn="ctr" rtl="0">
                        <a:spcBef>
                          <a:spcPts val="0"/>
                        </a:spcBef>
                        <a:spcAft>
                          <a:spcPts val="0"/>
                        </a:spcAft>
                        <a:buNone/>
                      </a:pPr>
                      <a:r>
                        <a:rPr lang="en" sz="1400" b="1"/>
                        <a:t>Jun</a:t>
                      </a:r>
                      <a:endParaRPr sz="1400" b="1"/>
                    </a:p>
                  </a:txBody>
                  <a:tcPr marL="137131" marR="137131" marT="109733" marB="109733"/>
                </a:tc>
                <a:tc>
                  <a:txBody>
                    <a:bodyPr/>
                    <a:lstStyle/>
                    <a:p>
                      <a:pPr marL="0" lvl="0" indent="0" algn="ctr" rtl="0">
                        <a:spcBef>
                          <a:spcPts val="0"/>
                        </a:spcBef>
                        <a:spcAft>
                          <a:spcPts val="0"/>
                        </a:spcAft>
                        <a:buNone/>
                      </a:pPr>
                      <a:r>
                        <a:rPr lang="en" sz="1400" b="1"/>
                        <a:t>Jul</a:t>
                      </a:r>
                      <a:endParaRPr sz="1400" b="1"/>
                    </a:p>
                  </a:txBody>
                  <a:tcPr marL="137131" marR="137131" marT="109733" marB="109733"/>
                </a:tc>
                <a:tc>
                  <a:txBody>
                    <a:bodyPr/>
                    <a:lstStyle/>
                    <a:p>
                      <a:pPr marL="0" lvl="0" indent="0" algn="ctr" rtl="0">
                        <a:spcBef>
                          <a:spcPts val="0"/>
                        </a:spcBef>
                        <a:spcAft>
                          <a:spcPts val="0"/>
                        </a:spcAft>
                        <a:buNone/>
                      </a:pPr>
                      <a:r>
                        <a:rPr lang="en" sz="1400" b="1"/>
                        <a:t>Aug</a:t>
                      </a:r>
                      <a:endParaRPr sz="1400" b="1"/>
                    </a:p>
                  </a:txBody>
                  <a:tcPr marL="137131" marR="137131" marT="109733" marB="109733"/>
                </a:tc>
                <a:tc>
                  <a:txBody>
                    <a:bodyPr/>
                    <a:lstStyle/>
                    <a:p>
                      <a:pPr marL="0" lvl="0" indent="0" algn="ctr" rtl="0">
                        <a:spcBef>
                          <a:spcPts val="0"/>
                        </a:spcBef>
                        <a:spcAft>
                          <a:spcPts val="0"/>
                        </a:spcAft>
                        <a:buNone/>
                      </a:pPr>
                      <a:r>
                        <a:rPr lang="en" sz="1400" b="1"/>
                        <a:t>Sep</a:t>
                      </a:r>
                      <a:endParaRPr sz="1400" b="1"/>
                    </a:p>
                  </a:txBody>
                  <a:tcPr marL="137131" marR="137131" marT="109733" marB="109733"/>
                </a:tc>
                <a:tc>
                  <a:txBody>
                    <a:bodyPr/>
                    <a:lstStyle/>
                    <a:p>
                      <a:pPr marL="0" lvl="0" indent="0" algn="ctr" rtl="0">
                        <a:spcBef>
                          <a:spcPts val="0"/>
                        </a:spcBef>
                        <a:spcAft>
                          <a:spcPts val="0"/>
                        </a:spcAft>
                        <a:buNone/>
                      </a:pPr>
                      <a:r>
                        <a:rPr lang="en" sz="1400" b="1"/>
                        <a:t>Oct</a:t>
                      </a:r>
                      <a:endParaRPr sz="1400" b="1"/>
                    </a:p>
                  </a:txBody>
                  <a:tcPr marL="137131" marR="137131" marT="109733" marB="109733"/>
                </a:tc>
                <a:tc>
                  <a:txBody>
                    <a:bodyPr/>
                    <a:lstStyle/>
                    <a:p>
                      <a:pPr marL="0" lvl="0" indent="0" algn="ctr" rtl="0">
                        <a:spcBef>
                          <a:spcPts val="0"/>
                        </a:spcBef>
                        <a:spcAft>
                          <a:spcPts val="0"/>
                        </a:spcAft>
                        <a:buNone/>
                      </a:pPr>
                      <a:r>
                        <a:rPr lang="en" sz="1400" b="1"/>
                        <a:t>Nov</a:t>
                      </a:r>
                      <a:endParaRPr sz="1400" b="1"/>
                    </a:p>
                  </a:txBody>
                  <a:tcPr marL="137131" marR="137131" marT="109733" marB="109733"/>
                </a:tc>
                <a:tc>
                  <a:txBody>
                    <a:bodyPr/>
                    <a:lstStyle/>
                    <a:p>
                      <a:pPr marL="0" lvl="0" indent="0" algn="ctr" rtl="0">
                        <a:spcBef>
                          <a:spcPts val="0"/>
                        </a:spcBef>
                        <a:spcAft>
                          <a:spcPts val="0"/>
                        </a:spcAft>
                        <a:buNone/>
                      </a:pPr>
                      <a:r>
                        <a:rPr lang="en" sz="1400" b="1"/>
                        <a:t>Dec</a:t>
                      </a:r>
                      <a:endParaRPr sz="1400" b="1"/>
                    </a:p>
                  </a:txBody>
                  <a:tcPr marL="137131" marR="137131" marT="109733" marB="109733"/>
                </a:tc>
                <a:tc>
                  <a:txBody>
                    <a:bodyPr/>
                    <a:lstStyle/>
                    <a:p>
                      <a:pPr marL="0" lvl="0" indent="0" algn="ctr" rtl="0">
                        <a:spcBef>
                          <a:spcPts val="0"/>
                        </a:spcBef>
                        <a:spcAft>
                          <a:spcPts val="0"/>
                        </a:spcAft>
                        <a:buNone/>
                      </a:pPr>
                      <a:r>
                        <a:rPr lang="en" sz="1400" b="1"/>
                        <a:t>Total</a:t>
                      </a:r>
                      <a:endParaRPr sz="1400" b="1"/>
                    </a:p>
                  </a:txBody>
                  <a:tcPr marL="137131" marR="137131" marT="109733" marB="109733"/>
                </a:tc>
                <a:extLst>
                  <a:ext uri="{0D108BD9-81ED-4DB2-BD59-A6C34878D82A}">
                    <a16:rowId xmlns="" xmlns:a16="http://schemas.microsoft.com/office/drawing/2014/main" val="10000"/>
                  </a:ext>
                </a:extLst>
              </a:tr>
              <a:tr h="561523">
                <a:tc>
                  <a:txBody>
                    <a:bodyPr/>
                    <a:lstStyle/>
                    <a:p>
                      <a:pPr marL="0" lvl="0" indent="0" algn="ctr" rtl="0">
                        <a:spcBef>
                          <a:spcPts val="0"/>
                        </a:spcBef>
                        <a:spcAft>
                          <a:spcPts val="0"/>
                        </a:spcAft>
                        <a:buNone/>
                      </a:pPr>
                      <a:r>
                        <a:rPr lang="en" sz="1400" b="1"/>
                        <a:t>Cooling</a:t>
                      </a:r>
                      <a:endParaRPr sz="1400" b="1"/>
                    </a:p>
                    <a:p>
                      <a:pPr marL="0" lvl="0" indent="0" algn="ctr" rtl="0">
                        <a:spcBef>
                          <a:spcPts val="0"/>
                        </a:spcBef>
                        <a:spcAft>
                          <a:spcPts val="0"/>
                        </a:spcAft>
                        <a:buNone/>
                      </a:pPr>
                      <a:r>
                        <a:rPr lang="en" sz="1400" b="1"/>
                        <a:t>MBTU</a:t>
                      </a:r>
                      <a:endParaRPr sz="1400" b="1"/>
                    </a:p>
                  </a:txBody>
                  <a:tcPr marL="137131" marR="137131" marT="109733" marB="109733"/>
                </a:tc>
                <a:tc>
                  <a:txBody>
                    <a:bodyPr/>
                    <a:lstStyle/>
                    <a:p>
                      <a:pPr marL="0" lvl="0" indent="0" algn="ctr" rtl="0">
                        <a:spcBef>
                          <a:spcPts val="0"/>
                        </a:spcBef>
                        <a:spcAft>
                          <a:spcPts val="0"/>
                        </a:spcAft>
                        <a:buNone/>
                      </a:pPr>
                      <a:r>
                        <a:rPr lang="en" sz="1400" dirty="0"/>
                        <a:t>27.52</a:t>
                      </a:r>
                      <a:endParaRPr sz="1400" dirty="0"/>
                    </a:p>
                  </a:txBody>
                  <a:tcPr marL="137131" marR="137131" marT="109733" marB="109733"/>
                </a:tc>
                <a:tc>
                  <a:txBody>
                    <a:bodyPr/>
                    <a:lstStyle/>
                    <a:p>
                      <a:pPr marL="0" lvl="0" indent="0" algn="ctr" rtl="0">
                        <a:spcBef>
                          <a:spcPts val="0"/>
                        </a:spcBef>
                        <a:spcAft>
                          <a:spcPts val="0"/>
                        </a:spcAft>
                        <a:buNone/>
                      </a:pPr>
                      <a:r>
                        <a:rPr lang="en" sz="1400" dirty="0"/>
                        <a:t>29.42</a:t>
                      </a:r>
                      <a:endParaRPr sz="1400" dirty="0"/>
                    </a:p>
                  </a:txBody>
                  <a:tcPr marL="137131" marR="137131" marT="109733" marB="109733"/>
                </a:tc>
                <a:tc>
                  <a:txBody>
                    <a:bodyPr/>
                    <a:lstStyle/>
                    <a:p>
                      <a:pPr marL="0" lvl="0" indent="0" algn="ctr" rtl="0">
                        <a:spcBef>
                          <a:spcPts val="0"/>
                        </a:spcBef>
                        <a:spcAft>
                          <a:spcPts val="0"/>
                        </a:spcAft>
                        <a:buNone/>
                      </a:pPr>
                      <a:r>
                        <a:rPr lang="en" sz="1400"/>
                        <a:t>49.18</a:t>
                      </a:r>
                      <a:endParaRPr sz="1400"/>
                    </a:p>
                  </a:txBody>
                  <a:tcPr marL="137131" marR="137131" marT="109733" marB="109733"/>
                </a:tc>
                <a:tc>
                  <a:txBody>
                    <a:bodyPr/>
                    <a:lstStyle/>
                    <a:p>
                      <a:pPr marL="0" lvl="0" indent="0" algn="ctr" rtl="0">
                        <a:spcBef>
                          <a:spcPts val="0"/>
                        </a:spcBef>
                        <a:spcAft>
                          <a:spcPts val="0"/>
                        </a:spcAft>
                        <a:buNone/>
                      </a:pPr>
                      <a:r>
                        <a:rPr lang="en" sz="1400"/>
                        <a:t>91.05</a:t>
                      </a:r>
                      <a:endParaRPr sz="1400"/>
                    </a:p>
                  </a:txBody>
                  <a:tcPr marL="137131" marR="137131" marT="109733" marB="109733"/>
                </a:tc>
                <a:tc>
                  <a:txBody>
                    <a:bodyPr/>
                    <a:lstStyle/>
                    <a:p>
                      <a:pPr marL="0" lvl="0" indent="0" algn="ctr" rtl="0">
                        <a:spcBef>
                          <a:spcPts val="0"/>
                        </a:spcBef>
                        <a:spcAft>
                          <a:spcPts val="0"/>
                        </a:spcAft>
                        <a:buNone/>
                      </a:pPr>
                      <a:r>
                        <a:rPr lang="en" sz="1400"/>
                        <a:t>123.96</a:t>
                      </a:r>
                      <a:endParaRPr sz="1400"/>
                    </a:p>
                  </a:txBody>
                  <a:tcPr marL="137131" marR="137131" marT="109733" marB="109733"/>
                </a:tc>
                <a:tc>
                  <a:txBody>
                    <a:bodyPr/>
                    <a:lstStyle/>
                    <a:p>
                      <a:pPr marL="0" lvl="0" indent="0" algn="ctr" rtl="0">
                        <a:spcBef>
                          <a:spcPts val="0"/>
                        </a:spcBef>
                        <a:spcAft>
                          <a:spcPts val="0"/>
                        </a:spcAft>
                        <a:buNone/>
                      </a:pPr>
                      <a:r>
                        <a:rPr lang="en" sz="1400"/>
                        <a:t>168.14</a:t>
                      </a:r>
                      <a:endParaRPr sz="1400"/>
                    </a:p>
                  </a:txBody>
                  <a:tcPr marL="137131" marR="137131" marT="109733" marB="109733"/>
                </a:tc>
                <a:tc>
                  <a:txBody>
                    <a:bodyPr/>
                    <a:lstStyle/>
                    <a:p>
                      <a:pPr marL="0" lvl="0" indent="0" algn="ctr" rtl="0">
                        <a:spcBef>
                          <a:spcPts val="0"/>
                        </a:spcBef>
                        <a:spcAft>
                          <a:spcPts val="0"/>
                        </a:spcAft>
                        <a:buNone/>
                      </a:pPr>
                      <a:r>
                        <a:rPr lang="en" sz="1400"/>
                        <a:t>182.55</a:t>
                      </a:r>
                      <a:endParaRPr sz="1400"/>
                    </a:p>
                  </a:txBody>
                  <a:tcPr marL="137131" marR="137131" marT="109733" marB="109733"/>
                </a:tc>
                <a:tc>
                  <a:txBody>
                    <a:bodyPr/>
                    <a:lstStyle/>
                    <a:p>
                      <a:pPr marL="0" lvl="0" indent="0" algn="ctr" rtl="0">
                        <a:spcBef>
                          <a:spcPts val="0"/>
                        </a:spcBef>
                        <a:spcAft>
                          <a:spcPts val="0"/>
                        </a:spcAft>
                        <a:buNone/>
                      </a:pPr>
                      <a:r>
                        <a:rPr lang="en" sz="1400" dirty="0"/>
                        <a:t>190.7</a:t>
                      </a:r>
                      <a:endParaRPr sz="1400" dirty="0"/>
                    </a:p>
                  </a:txBody>
                  <a:tcPr marL="137131" marR="137131" marT="109733" marB="109733"/>
                </a:tc>
                <a:tc>
                  <a:txBody>
                    <a:bodyPr/>
                    <a:lstStyle/>
                    <a:p>
                      <a:pPr marL="0" lvl="0" indent="0" algn="ctr" rtl="0">
                        <a:spcBef>
                          <a:spcPts val="0"/>
                        </a:spcBef>
                        <a:spcAft>
                          <a:spcPts val="0"/>
                        </a:spcAft>
                        <a:buNone/>
                      </a:pPr>
                      <a:r>
                        <a:rPr lang="en" sz="1400"/>
                        <a:t>154.22</a:t>
                      </a:r>
                      <a:endParaRPr sz="1400"/>
                    </a:p>
                  </a:txBody>
                  <a:tcPr marL="137131" marR="137131" marT="109733" marB="109733"/>
                </a:tc>
                <a:tc>
                  <a:txBody>
                    <a:bodyPr/>
                    <a:lstStyle/>
                    <a:p>
                      <a:pPr marL="0" lvl="0" indent="0" algn="ctr" rtl="0">
                        <a:spcBef>
                          <a:spcPts val="0"/>
                        </a:spcBef>
                        <a:spcAft>
                          <a:spcPts val="0"/>
                        </a:spcAft>
                        <a:buNone/>
                      </a:pPr>
                      <a:r>
                        <a:rPr lang="en" sz="1400"/>
                        <a:t>120.9</a:t>
                      </a:r>
                      <a:endParaRPr sz="1400"/>
                    </a:p>
                  </a:txBody>
                  <a:tcPr marL="137131" marR="137131" marT="109733" marB="109733"/>
                </a:tc>
                <a:tc>
                  <a:txBody>
                    <a:bodyPr/>
                    <a:lstStyle/>
                    <a:p>
                      <a:pPr marL="0" lvl="0" indent="0" algn="ctr" rtl="0">
                        <a:spcBef>
                          <a:spcPts val="0"/>
                        </a:spcBef>
                        <a:spcAft>
                          <a:spcPts val="0"/>
                        </a:spcAft>
                        <a:buNone/>
                      </a:pPr>
                      <a:r>
                        <a:rPr lang="en" sz="1400"/>
                        <a:t>69.46</a:t>
                      </a:r>
                      <a:endParaRPr sz="1400"/>
                    </a:p>
                  </a:txBody>
                  <a:tcPr marL="137131" marR="137131" marT="109733" marB="109733"/>
                </a:tc>
                <a:tc>
                  <a:txBody>
                    <a:bodyPr/>
                    <a:lstStyle/>
                    <a:p>
                      <a:pPr marL="0" lvl="0" indent="0" algn="ctr" rtl="0">
                        <a:spcBef>
                          <a:spcPts val="0"/>
                        </a:spcBef>
                        <a:spcAft>
                          <a:spcPts val="0"/>
                        </a:spcAft>
                        <a:buNone/>
                      </a:pPr>
                      <a:r>
                        <a:rPr lang="en" sz="1400"/>
                        <a:t>36.91</a:t>
                      </a:r>
                      <a:endParaRPr sz="1400"/>
                    </a:p>
                  </a:txBody>
                  <a:tcPr marL="137131" marR="137131" marT="109733" marB="109733"/>
                </a:tc>
                <a:tc>
                  <a:txBody>
                    <a:bodyPr/>
                    <a:lstStyle/>
                    <a:p>
                      <a:pPr marL="0" lvl="0" indent="0" algn="ctr" rtl="0">
                        <a:spcBef>
                          <a:spcPts val="0"/>
                        </a:spcBef>
                        <a:spcAft>
                          <a:spcPts val="0"/>
                        </a:spcAft>
                        <a:buNone/>
                      </a:pPr>
                      <a:r>
                        <a:rPr lang="en" sz="1400" dirty="0"/>
                        <a:t>1244.01</a:t>
                      </a:r>
                      <a:endParaRPr sz="1400" dirty="0"/>
                    </a:p>
                  </a:txBody>
                  <a:tcPr marL="137131" marR="137131" marT="109733" marB="109733"/>
                </a:tc>
                <a:extLst>
                  <a:ext uri="{0D108BD9-81ED-4DB2-BD59-A6C34878D82A}">
                    <a16:rowId xmlns="" xmlns:a16="http://schemas.microsoft.com/office/drawing/2014/main" val="10001"/>
                  </a:ext>
                </a:extLst>
              </a:tr>
              <a:tr h="505887">
                <a:tc>
                  <a:txBody>
                    <a:bodyPr/>
                    <a:lstStyle/>
                    <a:p>
                      <a:pPr marL="0" lvl="0" indent="0" algn="ctr" rtl="0">
                        <a:spcBef>
                          <a:spcPts val="0"/>
                        </a:spcBef>
                        <a:spcAft>
                          <a:spcPts val="0"/>
                        </a:spcAft>
                        <a:buNone/>
                      </a:pPr>
                      <a:r>
                        <a:rPr lang="en" sz="1400" b="1"/>
                        <a:t>kW.h</a:t>
                      </a:r>
                      <a:endParaRPr sz="1400" b="1"/>
                    </a:p>
                  </a:txBody>
                  <a:tcPr marL="137131" marR="137131" marT="109733" marB="109733"/>
                </a:tc>
                <a:tc>
                  <a:txBody>
                    <a:bodyPr/>
                    <a:lstStyle/>
                    <a:p>
                      <a:pPr marL="0" lvl="0" indent="0" algn="ctr" rtl="0">
                        <a:spcBef>
                          <a:spcPts val="0"/>
                        </a:spcBef>
                        <a:spcAft>
                          <a:spcPts val="0"/>
                        </a:spcAft>
                        <a:buNone/>
                      </a:pPr>
                      <a:r>
                        <a:rPr lang="en" sz="1400"/>
                        <a:t>8065.32</a:t>
                      </a:r>
                      <a:endParaRPr sz="1400"/>
                    </a:p>
                  </a:txBody>
                  <a:tcPr marL="137131" marR="137131" marT="109733" marB="109733"/>
                </a:tc>
                <a:tc>
                  <a:txBody>
                    <a:bodyPr/>
                    <a:lstStyle/>
                    <a:p>
                      <a:pPr marL="0" lvl="0" indent="0" algn="ctr" rtl="0">
                        <a:spcBef>
                          <a:spcPts val="0"/>
                        </a:spcBef>
                        <a:spcAft>
                          <a:spcPts val="0"/>
                        </a:spcAft>
                        <a:buNone/>
                      </a:pPr>
                      <a:r>
                        <a:rPr lang="en" sz="1400" dirty="0"/>
                        <a:t>8622.51</a:t>
                      </a:r>
                      <a:endParaRPr sz="1400" dirty="0"/>
                    </a:p>
                  </a:txBody>
                  <a:tcPr marL="137131" marR="137131" marT="109733" marB="109733"/>
                </a:tc>
                <a:tc>
                  <a:txBody>
                    <a:bodyPr/>
                    <a:lstStyle/>
                    <a:p>
                      <a:pPr marL="0" lvl="0" indent="0" algn="ctr" rtl="0">
                        <a:spcBef>
                          <a:spcPts val="0"/>
                        </a:spcBef>
                        <a:spcAft>
                          <a:spcPts val="0"/>
                        </a:spcAft>
                        <a:buNone/>
                      </a:pPr>
                      <a:r>
                        <a:rPr lang="en" sz="1400"/>
                        <a:t>14413.24</a:t>
                      </a:r>
                      <a:endParaRPr sz="1400"/>
                    </a:p>
                  </a:txBody>
                  <a:tcPr marL="137131" marR="137131" marT="109733" marB="109733"/>
                </a:tc>
                <a:tc>
                  <a:txBody>
                    <a:bodyPr/>
                    <a:lstStyle/>
                    <a:p>
                      <a:pPr marL="0" lvl="0" indent="0" algn="ctr" rtl="0">
                        <a:spcBef>
                          <a:spcPts val="0"/>
                        </a:spcBef>
                        <a:spcAft>
                          <a:spcPts val="0"/>
                        </a:spcAft>
                        <a:buNone/>
                      </a:pPr>
                      <a:r>
                        <a:rPr lang="en" sz="1400"/>
                        <a:t>26684.12</a:t>
                      </a:r>
                      <a:endParaRPr sz="1400"/>
                    </a:p>
                  </a:txBody>
                  <a:tcPr marL="137131" marR="137131" marT="109733" marB="109733"/>
                </a:tc>
                <a:tc>
                  <a:txBody>
                    <a:bodyPr/>
                    <a:lstStyle/>
                    <a:p>
                      <a:pPr marL="0" lvl="0" indent="0" algn="ctr" rtl="0">
                        <a:spcBef>
                          <a:spcPts val="0"/>
                        </a:spcBef>
                        <a:spcAft>
                          <a:spcPts val="0"/>
                        </a:spcAft>
                        <a:buNone/>
                      </a:pPr>
                      <a:r>
                        <a:rPr lang="en" sz="1400"/>
                        <a:t>36329.09</a:t>
                      </a:r>
                      <a:endParaRPr sz="1400"/>
                    </a:p>
                  </a:txBody>
                  <a:tcPr marL="137131" marR="137131" marT="109733" marB="109733"/>
                </a:tc>
                <a:tc>
                  <a:txBody>
                    <a:bodyPr/>
                    <a:lstStyle/>
                    <a:p>
                      <a:pPr marL="0" lvl="0" indent="0" algn="ctr" rtl="0">
                        <a:spcBef>
                          <a:spcPts val="0"/>
                        </a:spcBef>
                        <a:spcAft>
                          <a:spcPts val="0"/>
                        </a:spcAft>
                        <a:buNone/>
                      </a:pPr>
                      <a:r>
                        <a:rPr lang="en" sz="1400" dirty="0"/>
                        <a:t>49276.97</a:t>
                      </a:r>
                      <a:endParaRPr sz="1400" dirty="0"/>
                    </a:p>
                  </a:txBody>
                  <a:tcPr marL="137131" marR="137131" marT="109733" marB="109733"/>
                </a:tc>
                <a:tc>
                  <a:txBody>
                    <a:bodyPr/>
                    <a:lstStyle/>
                    <a:p>
                      <a:pPr marL="0" lvl="0" indent="0" algn="ctr" rtl="0">
                        <a:spcBef>
                          <a:spcPts val="0"/>
                        </a:spcBef>
                        <a:spcAft>
                          <a:spcPts val="0"/>
                        </a:spcAft>
                        <a:buNone/>
                      </a:pPr>
                      <a:r>
                        <a:rPr lang="en" sz="1400"/>
                        <a:t>53500.12</a:t>
                      </a:r>
                      <a:endParaRPr sz="1400"/>
                    </a:p>
                  </a:txBody>
                  <a:tcPr marL="137131" marR="137131" marT="109733" marB="109733"/>
                </a:tc>
                <a:tc>
                  <a:txBody>
                    <a:bodyPr/>
                    <a:lstStyle/>
                    <a:p>
                      <a:pPr marL="0" lvl="0" indent="0" algn="ctr" rtl="0">
                        <a:spcBef>
                          <a:spcPts val="0"/>
                        </a:spcBef>
                        <a:spcAft>
                          <a:spcPts val="0"/>
                        </a:spcAft>
                        <a:buNone/>
                      </a:pPr>
                      <a:r>
                        <a:rPr lang="en" sz="1400"/>
                        <a:t>55888.65</a:t>
                      </a:r>
                      <a:endParaRPr sz="1400"/>
                    </a:p>
                  </a:txBody>
                  <a:tcPr marL="137131" marR="137131" marT="109733" marB="109733"/>
                </a:tc>
                <a:tc>
                  <a:txBody>
                    <a:bodyPr/>
                    <a:lstStyle/>
                    <a:p>
                      <a:pPr marL="0" lvl="0" indent="0" algn="ctr" rtl="0">
                        <a:spcBef>
                          <a:spcPts val="0"/>
                        </a:spcBef>
                        <a:spcAft>
                          <a:spcPts val="0"/>
                        </a:spcAft>
                        <a:buNone/>
                      </a:pPr>
                      <a:r>
                        <a:rPr lang="en" sz="1400"/>
                        <a:t>45197.42</a:t>
                      </a:r>
                      <a:endParaRPr sz="1400"/>
                    </a:p>
                  </a:txBody>
                  <a:tcPr marL="137131" marR="137131" marT="109733" marB="109733"/>
                </a:tc>
                <a:tc>
                  <a:txBody>
                    <a:bodyPr/>
                    <a:lstStyle/>
                    <a:p>
                      <a:pPr marL="0" lvl="0" indent="0" algn="ctr" rtl="0">
                        <a:spcBef>
                          <a:spcPts val="0"/>
                        </a:spcBef>
                        <a:spcAft>
                          <a:spcPts val="0"/>
                        </a:spcAft>
                        <a:buNone/>
                      </a:pPr>
                      <a:r>
                        <a:rPr lang="en" sz="1400"/>
                        <a:t>35432.29</a:t>
                      </a:r>
                      <a:endParaRPr sz="1400"/>
                    </a:p>
                  </a:txBody>
                  <a:tcPr marL="137131" marR="137131" marT="109733" marB="109733"/>
                </a:tc>
                <a:tc>
                  <a:txBody>
                    <a:bodyPr/>
                    <a:lstStyle/>
                    <a:p>
                      <a:pPr marL="0" lvl="0" indent="0" algn="ctr" rtl="0">
                        <a:spcBef>
                          <a:spcPts val="0"/>
                        </a:spcBef>
                        <a:spcAft>
                          <a:spcPts val="0"/>
                        </a:spcAft>
                        <a:buNone/>
                      </a:pPr>
                      <a:r>
                        <a:rPr lang="en" sz="1400" dirty="0"/>
                        <a:t>20356.72</a:t>
                      </a:r>
                      <a:endParaRPr sz="1400" dirty="0"/>
                    </a:p>
                  </a:txBody>
                  <a:tcPr marL="137131" marR="137131" marT="109733" marB="109733"/>
                </a:tc>
                <a:tc>
                  <a:txBody>
                    <a:bodyPr/>
                    <a:lstStyle/>
                    <a:p>
                      <a:pPr marL="0" lvl="0" indent="0" algn="ctr" rtl="0">
                        <a:spcBef>
                          <a:spcPts val="0"/>
                        </a:spcBef>
                        <a:spcAft>
                          <a:spcPts val="0"/>
                        </a:spcAft>
                        <a:buNone/>
                      </a:pPr>
                      <a:r>
                        <a:rPr lang="en" sz="1400"/>
                        <a:t>10817.25</a:t>
                      </a:r>
                      <a:endParaRPr sz="1400"/>
                    </a:p>
                  </a:txBody>
                  <a:tcPr marL="137131" marR="137131" marT="109733" marB="109733"/>
                </a:tc>
                <a:tc>
                  <a:txBody>
                    <a:bodyPr/>
                    <a:lstStyle/>
                    <a:p>
                      <a:pPr marL="0" lvl="0" indent="0" algn="ctr" rtl="0">
                        <a:spcBef>
                          <a:spcPts val="0"/>
                        </a:spcBef>
                        <a:spcAft>
                          <a:spcPts val="0"/>
                        </a:spcAft>
                        <a:buNone/>
                      </a:pPr>
                      <a:r>
                        <a:rPr lang="en" sz="1400" dirty="0"/>
                        <a:t>364583.34</a:t>
                      </a:r>
                      <a:endParaRPr sz="1400" dirty="0"/>
                    </a:p>
                  </a:txBody>
                  <a:tcPr marL="137131" marR="137131" marT="109733" marB="109733"/>
                </a:tc>
                <a:extLst>
                  <a:ext uri="{0D108BD9-81ED-4DB2-BD59-A6C34878D82A}">
                    <a16:rowId xmlns="" xmlns:a16="http://schemas.microsoft.com/office/drawing/2014/main" val="10002"/>
                  </a:ext>
                </a:extLst>
              </a:tr>
            </a:tbl>
          </a:graphicData>
        </a:graphic>
      </p:graphicFrame>
      <p:pic>
        <p:nvPicPr>
          <p:cNvPr id="262" name="Shape 262"/>
          <p:cNvPicPr preferRelativeResize="0"/>
          <p:nvPr/>
        </p:nvPicPr>
        <p:blipFill>
          <a:blip r:embed="rId3">
            <a:alphaModFix/>
          </a:blip>
          <a:stretch>
            <a:fillRect/>
          </a:stretch>
        </p:blipFill>
        <p:spPr>
          <a:xfrm>
            <a:off x="282226" y="2759390"/>
            <a:ext cx="12995624" cy="3846988"/>
          </a:xfrm>
          <a:prstGeom prst="rect">
            <a:avLst/>
          </a:prstGeom>
          <a:noFill/>
          <a:ln>
            <a:noFill/>
          </a:ln>
        </p:spPr>
      </p:pic>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14" name="Rectangle 13">
            <a:extLst>
              <a:ext uri="{FF2B5EF4-FFF2-40B4-BE49-F238E27FC236}">
                <a16:creationId xmlns="" xmlns:a16="http://schemas.microsoft.com/office/drawing/2014/main" id="{10203BF3-366F-4DC3-AA12-8013BC492DFF}"/>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pic>
        <p:nvPicPr>
          <p:cNvPr id="272" name="Shape 272"/>
          <p:cNvPicPr preferRelativeResize="0"/>
          <p:nvPr/>
        </p:nvPicPr>
        <p:blipFill rotWithShape="1">
          <a:blip r:embed="rId3">
            <a:alphaModFix/>
          </a:blip>
          <a:srcRect/>
          <a:stretch/>
        </p:blipFill>
        <p:spPr>
          <a:xfrm>
            <a:off x="252671" y="2537623"/>
            <a:ext cx="12377479" cy="3922564"/>
          </a:xfrm>
          <a:prstGeom prst="rect">
            <a:avLst/>
          </a:prstGeom>
          <a:noFill/>
          <a:ln>
            <a:noFill/>
          </a:ln>
        </p:spPr>
      </p:pic>
      <p:sp>
        <p:nvSpPr>
          <p:cNvPr id="273" name="Shape 273"/>
          <p:cNvSpPr txBox="1">
            <a:spLocks noGrp="1"/>
          </p:cNvSpPr>
          <p:nvPr>
            <p:ph type="title"/>
          </p:nvPr>
        </p:nvSpPr>
        <p:spPr>
          <a:xfrm>
            <a:off x="0" y="86336"/>
            <a:ext cx="12781306" cy="916399"/>
          </a:xfrm>
          <a:prstGeom prst="rect">
            <a:avLst/>
          </a:prstGeom>
        </p:spPr>
        <p:txBody>
          <a:bodyPr wrap="square" lIns="140051" tIns="140051" rIns="140051" bIns="140051" anchor="t" anchorCtr="0">
            <a:noAutofit/>
          </a:bodyPr>
          <a:lstStyle/>
          <a:p>
            <a:r>
              <a:rPr lang="en" sz="3200" b="1" dirty="0">
                <a:solidFill>
                  <a:srgbClr val="CC0000"/>
                </a:solidFill>
                <a:latin typeface="Calibri" pitchFamily="34" charset="0"/>
                <a:cs typeface="Calibri" pitchFamily="34" charset="0"/>
              </a:rPr>
              <a:t>District heating : Monthly overview</a:t>
            </a:r>
            <a:endParaRPr sz="3200" b="1" dirty="0">
              <a:solidFill>
                <a:srgbClr val="CC0000"/>
              </a:solidFill>
              <a:latin typeface="Calibri" pitchFamily="34" charset="0"/>
              <a:cs typeface="Calibri" pitchFamily="34" charset="0"/>
            </a:endParaRPr>
          </a:p>
        </p:txBody>
      </p:sp>
      <p:sp>
        <p:nvSpPr>
          <p:cNvPr id="274" name="Shape 274"/>
          <p:cNvSpPr txBox="1">
            <a:spLocks noGrp="1"/>
          </p:cNvSpPr>
          <p:nvPr>
            <p:ph type="body" idx="1"/>
          </p:nvPr>
        </p:nvSpPr>
        <p:spPr>
          <a:xfrm>
            <a:off x="524711" y="6108446"/>
            <a:ext cx="11849005" cy="1135603"/>
          </a:xfrm>
          <a:prstGeom prst="rect">
            <a:avLst/>
          </a:prstGeom>
        </p:spPr>
        <p:txBody>
          <a:bodyPr wrap="square" lIns="140051" tIns="140051" rIns="140051" bIns="140051" anchor="t" anchorCtr="0">
            <a:noAutofit/>
          </a:bodyPr>
          <a:lstStyle/>
          <a:p>
            <a:pPr marL="0" indent="0">
              <a:buClr>
                <a:schemeClr val="dk1"/>
              </a:buClr>
              <a:buSzPts val="1500"/>
              <a:buNone/>
            </a:pPr>
            <a:r>
              <a:rPr lang="en" sz="2000" dirty="0">
                <a:solidFill>
                  <a:schemeClr val="dk1"/>
                </a:solidFill>
                <a:latin typeface="Calibri"/>
                <a:ea typeface="Calibri"/>
                <a:cs typeface="Calibri"/>
                <a:sym typeface="Calibri"/>
              </a:rPr>
              <a:t>We can see from the results that the highest consumption value is in January with 1494.66 kW.h, while the lowest is in June, July, August&amp; September with 0 kW.h. </a:t>
            </a:r>
            <a:endParaRPr sz="2000" dirty="0">
              <a:solidFill>
                <a:schemeClr val="dk1"/>
              </a:solidFill>
              <a:latin typeface="Calibri"/>
              <a:ea typeface="Calibri"/>
              <a:cs typeface="Calibri"/>
              <a:sym typeface="Calibri"/>
            </a:endParaRPr>
          </a:p>
          <a:p>
            <a:pPr marL="0" indent="0">
              <a:buClr>
                <a:schemeClr val="dk1"/>
              </a:buClr>
              <a:buSzPts val="1500"/>
              <a:buNone/>
            </a:pPr>
            <a:r>
              <a:rPr lang="en-US" sz="2000" dirty="0">
                <a:solidFill>
                  <a:schemeClr val="dk1"/>
                </a:solidFill>
                <a:latin typeface="Calibri"/>
                <a:ea typeface="Calibri"/>
                <a:cs typeface="Calibri"/>
                <a:sym typeface="Calibri"/>
              </a:rPr>
              <a:t>For this option, we conclude that the cooling process consume more energy than the heating process.</a:t>
            </a:r>
          </a:p>
        </p:txBody>
      </p:sp>
      <p:graphicFrame>
        <p:nvGraphicFramePr>
          <p:cNvPr id="275" name="Shape 275"/>
          <p:cNvGraphicFramePr/>
          <p:nvPr>
            <p:extLst>
              <p:ext uri="{D42A27DB-BD31-4B8C-83A1-F6EECF244321}">
                <p14:modId xmlns:p14="http://schemas.microsoft.com/office/powerpoint/2010/main" val="1464324822"/>
              </p:ext>
            </p:extLst>
          </p:nvPr>
        </p:nvGraphicFramePr>
        <p:xfrm>
          <a:off x="0" y="877683"/>
          <a:ext cx="13716002" cy="1617867"/>
        </p:xfrm>
        <a:graphic>
          <a:graphicData uri="http://schemas.openxmlformats.org/drawingml/2006/table">
            <a:tbl>
              <a:tblPr>
                <a:noFill/>
                <a:tableStyleId>{78F2A74A-2E34-4032-B5A2-7FAF3185A74F}</a:tableStyleId>
              </a:tblPr>
              <a:tblGrid>
                <a:gridCol w="971550">
                  <a:extLst>
                    <a:ext uri="{9D8B030D-6E8A-4147-A177-3AD203B41FA5}">
                      <a16:colId xmlns="" xmlns:a16="http://schemas.microsoft.com/office/drawing/2014/main" val="20000"/>
                    </a:ext>
                  </a:extLst>
                </a:gridCol>
                <a:gridCol w="933450">
                  <a:extLst>
                    <a:ext uri="{9D8B030D-6E8A-4147-A177-3AD203B41FA5}">
                      <a16:colId xmlns="" xmlns:a16="http://schemas.microsoft.com/office/drawing/2014/main" val="20001"/>
                    </a:ext>
                  </a:extLst>
                </a:gridCol>
                <a:gridCol w="914400">
                  <a:extLst>
                    <a:ext uri="{9D8B030D-6E8A-4147-A177-3AD203B41FA5}">
                      <a16:colId xmlns="" xmlns:a16="http://schemas.microsoft.com/office/drawing/2014/main" val="20002"/>
                    </a:ext>
                  </a:extLst>
                </a:gridCol>
                <a:gridCol w="876300">
                  <a:extLst>
                    <a:ext uri="{9D8B030D-6E8A-4147-A177-3AD203B41FA5}">
                      <a16:colId xmlns="" xmlns:a16="http://schemas.microsoft.com/office/drawing/2014/main" val="20003"/>
                    </a:ext>
                  </a:extLst>
                </a:gridCol>
                <a:gridCol w="723900">
                  <a:extLst>
                    <a:ext uri="{9D8B030D-6E8A-4147-A177-3AD203B41FA5}">
                      <a16:colId xmlns="" xmlns:a16="http://schemas.microsoft.com/office/drawing/2014/main" val="20004"/>
                    </a:ext>
                  </a:extLst>
                </a:gridCol>
                <a:gridCol w="742950">
                  <a:extLst>
                    <a:ext uri="{9D8B030D-6E8A-4147-A177-3AD203B41FA5}">
                      <a16:colId xmlns="" xmlns:a16="http://schemas.microsoft.com/office/drawing/2014/main" val="20005"/>
                    </a:ext>
                  </a:extLst>
                </a:gridCol>
                <a:gridCol w="800100">
                  <a:extLst>
                    <a:ext uri="{9D8B030D-6E8A-4147-A177-3AD203B41FA5}">
                      <a16:colId xmlns="" xmlns:a16="http://schemas.microsoft.com/office/drawing/2014/main" val="20006"/>
                    </a:ext>
                  </a:extLst>
                </a:gridCol>
                <a:gridCol w="838200">
                  <a:extLst>
                    <a:ext uri="{9D8B030D-6E8A-4147-A177-3AD203B41FA5}">
                      <a16:colId xmlns="" xmlns:a16="http://schemas.microsoft.com/office/drawing/2014/main" val="20007"/>
                    </a:ext>
                  </a:extLst>
                </a:gridCol>
                <a:gridCol w="800100">
                  <a:extLst>
                    <a:ext uri="{9D8B030D-6E8A-4147-A177-3AD203B41FA5}">
                      <a16:colId xmlns="" xmlns:a16="http://schemas.microsoft.com/office/drawing/2014/main" val="20008"/>
                    </a:ext>
                  </a:extLst>
                </a:gridCol>
                <a:gridCol w="800100">
                  <a:extLst>
                    <a:ext uri="{9D8B030D-6E8A-4147-A177-3AD203B41FA5}">
                      <a16:colId xmlns="" xmlns:a16="http://schemas.microsoft.com/office/drawing/2014/main" val="20009"/>
                    </a:ext>
                  </a:extLst>
                </a:gridCol>
                <a:gridCol w="895350">
                  <a:extLst>
                    <a:ext uri="{9D8B030D-6E8A-4147-A177-3AD203B41FA5}">
                      <a16:colId xmlns="" xmlns:a16="http://schemas.microsoft.com/office/drawing/2014/main" val="20010"/>
                    </a:ext>
                  </a:extLst>
                </a:gridCol>
                <a:gridCol w="990600">
                  <a:extLst>
                    <a:ext uri="{9D8B030D-6E8A-4147-A177-3AD203B41FA5}">
                      <a16:colId xmlns="" xmlns:a16="http://schemas.microsoft.com/office/drawing/2014/main" val="20011"/>
                    </a:ext>
                  </a:extLst>
                </a:gridCol>
                <a:gridCol w="1028700">
                  <a:extLst>
                    <a:ext uri="{9D8B030D-6E8A-4147-A177-3AD203B41FA5}">
                      <a16:colId xmlns="" xmlns:a16="http://schemas.microsoft.com/office/drawing/2014/main" val="20012"/>
                    </a:ext>
                  </a:extLst>
                </a:gridCol>
                <a:gridCol w="2400302">
                  <a:extLst>
                    <a:ext uri="{9D8B030D-6E8A-4147-A177-3AD203B41FA5}">
                      <a16:colId xmlns="" xmlns:a16="http://schemas.microsoft.com/office/drawing/2014/main" val="20013"/>
                    </a:ext>
                  </a:extLst>
                </a:gridCol>
              </a:tblGrid>
              <a:tr h="468324">
                <a:tc>
                  <a:txBody>
                    <a:bodyPr/>
                    <a:lstStyle/>
                    <a:p>
                      <a:pPr marL="0" lvl="0" indent="0" algn="ctr" rtl="0">
                        <a:spcBef>
                          <a:spcPts val="0"/>
                        </a:spcBef>
                        <a:spcAft>
                          <a:spcPts val="0"/>
                        </a:spcAft>
                        <a:buNone/>
                      </a:pPr>
                      <a:endParaRPr sz="1400" dirty="0"/>
                    </a:p>
                  </a:txBody>
                  <a:tcPr marL="137131" marR="137131" marT="109733" marB="109733"/>
                </a:tc>
                <a:tc>
                  <a:txBody>
                    <a:bodyPr/>
                    <a:lstStyle/>
                    <a:p>
                      <a:pPr marL="0" lvl="0" indent="0" algn="ctr" rtl="0">
                        <a:spcBef>
                          <a:spcPts val="0"/>
                        </a:spcBef>
                        <a:spcAft>
                          <a:spcPts val="0"/>
                        </a:spcAft>
                        <a:buNone/>
                      </a:pPr>
                      <a:r>
                        <a:rPr lang="en" sz="1400" b="1"/>
                        <a:t>Jan</a:t>
                      </a:r>
                      <a:endParaRPr sz="1400" b="1"/>
                    </a:p>
                  </a:txBody>
                  <a:tcPr marL="137131" marR="137131" marT="109733" marB="109733"/>
                </a:tc>
                <a:tc>
                  <a:txBody>
                    <a:bodyPr/>
                    <a:lstStyle/>
                    <a:p>
                      <a:pPr marL="0" lvl="0" indent="0" algn="ctr" rtl="0">
                        <a:spcBef>
                          <a:spcPts val="0"/>
                        </a:spcBef>
                        <a:spcAft>
                          <a:spcPts val="0"/>
                        </a:spcAft>
                        <a:buNone/>
                      </a:pPr>
                      <a:r>
                        <a:rPr lang="en" sz="1400" b="1"/>
                        <a:t>Feb</a:t>
                      </a:r>
                      <a:endParaRPr sz="1400" b="1"/>
                    </a:p>
                  </a:txBody>
                  <a:tcPr marL="137131" marR="137131" marT="109733" marB="109733"/>
                </a:tc>
                <a:tc>
                  <a:txBody>
                    <a:bodyPr/>
                    <a:lstStyle/>
                    <a:p>
                      <a:pPr marL="0" lvl="0" indent="0" algn="ctr" rtl="0">
                        <a:spcBef>
                          <a:spcPts val="0"/>
                        </a:spcBef>
                        <a:spcAft>
                          <a:spcPts val="0"/>
                        </a:spcAft>
                        <a:buNone/>
                      </a:pPr>
                      <a:r>
                        <a:rPr lang="en" sz="1400" b="1"/>
                        <a:t>Mar</a:t>
                      </a:r>
                      <a:endParaRPr sz="1400" b="1"/>
                    </a:p>
                  </a:txBody>
                  <a:tcPr marL="137131" marR="137131" marT="109733" marB="109733"/>
                </a:tc>
                <a:tc>
                  <a:txBody>
                    <a:bodyPr/>
                    <a:lstStyle/>
                    <a:p>
                      <a:pPr marL="0" lvl="0" indent="0" algn="ctr" rtl="0">
                        <a:spcBef>
                          <a:spcPts val="0"/>
                        </a:spcBef>
                        <a:spcAft>
                          <a:spcPts val="0"/>
                        </a:spcAft>
                        <a:buNone/>
                      </a:pPr>
                      <a:r>
                        <a:rPr lang="en" sz="1400" b="1"/>
                        <a:t>Apr</a:t>
                      </a:r>
                      <a:endParaRPr sz="1400" b="1"/>
                    </a:p>
                  </a:txBody>
                  <a:tcPr marL="137131" marR="137131" marT="109733" marB="109733"/>
                </a:tc>
                <a:tc>
                  <a:txBody>
                    <a:bodyPr/>
                    <a:lstStyle/>
                    <a:p>
                      <a:pPr marL="0" lvl="0" indent="0" algn="ctr" rtl="0">
                        <a:spcBef>
                          <a:spcPts val="0"/>
                        </a:spcBef>
                        <a:spcAft>
                          <a:spcPts val="0"/>
                        </a:spcAft>
                        <a:buNone/>
                      </a:pPr>
                      <a:r>
                        <a:rPr lang="en" sz="1400" b="1"/>
                        <a:t>May</a:t>
                      </a:r>
                      <a:endParaRPr sz="1400" b="1"/>
                    </a:p>
                  </a:txBody>
                  <a:tcPr marL="137131" marR="137131" marT="109733" marB="109733"/>
                </a:tc>
                <a:tc>
                  <a:txBody>
                    <a:bodyPr/>
                    <a:lstStyle/>
                    <a:p>
                      <a:pPr marL="0" lvl="0" indent="0" algn="ctr" rtl="0">
                        <a:spcBef>
                          <a:spcPts val="0"/>
                        </a:spcBef>
                        <a:spcAft>
                          <a:spcPts val="0"/>
                        </a:spcAft>
                        <a:buNone/>
                      </a:pPr>
                      <a:r>
                        <a:rPr lang="en" sz="1400" b="1"/>
                        <a:t>Jun</a:t>
                      </a:r>
                      <a:endParaRPr sz="1400" b="1"/>
                    </a:p>
                  </a:txBody>
                  <a:tcPr marL="137131" marR="137131" marT="109733" marB="109733"/>
                </a:tc>
                <a:tc>
                  <a:txBody>
                    <a:bodyPr/>
                    <a:lstStyle/>
                    <a:p>
                      <a:pPr marL="0" lvl="0" indent="0" algn="ctr" rtl="0">
                        <a:spcBef>
                          <a:spcPts val="0"/>
                        </a:spcBef>
                        <a:spcAft>
                          <a:spcPts val="0"/>
                        </a:spcAft>
                        <a:buNone/>
                      </a:pPr>
                      <a:r>
                        <a:rPr lang="en" sz="1400" b="1"/>
                        <a:t>Jul</a:t>
                      </a:r>
                      <a:endParaRPr sz="1400" b="1"/>
                    </a:p>
                  </a:txBody>
                  <a:tcPr marL="137131" marR="137131" marT="109733" marB="109733"/>
                </a:tc>
                <a:tc>
                  <a:txBody>
                    <a:bodyPr/>
                    <a:lstStyle/>
                    <a:p>
                      <a:pPr marL="0" lvl="0" indent="0" algn="ctr" rtl="0">
                        <a:spcBef>
                          <a:spcPts val="0"/>
                        </a:spcBef>
                        <a:spcAft>
                          <a:spcPts val="0"/>
                        </a:spcAft>
                        <a:buNone/>
                      </a:pPr>
                      <a:r>
                        <a:rPr lang="en" sz="1400" b="1"/>
                        <a:t>Aug</a:t>
                      </a:r>
                      <a:endParaRPr sz="1400" b="1"/>
                    </a:p>
                  </a:txBody>
                  <a:tcPr marL="137131" marR="137131" marT="109733" marB="109733"/>
                </a:tc>
                <a:tc>
                  <a:txBody>
                    <a:bodyPr/>
                    <a:lstStyle/>
                    <a:p>
                      <a:pPr marL="0" lvl="0" indent="0" algn="ctr" rtl="0">
                        <a:spcBef>
                          <a:spcPts val="0"/>
                        </a:spcBef>
                        <a:spcAft>
                          <a:spcPts val="0"/>
                        </a:spcAft>
                        <a:buNone/>
                      </a:pPr>
                      <a:r>
                        <a:rPr lang="en" sz="1400" b="1"/>
                        <a:t>Sep</a:t>
                      </a:r>
                      <a:endParaRPr sz="1400" b="1"/>
                    </a:p>
                  </a:txBody>
                  <a:tcPr marL="137131" marR="137131" marT="109733" marB="109733"/>
                </a:tc>
                <a:tc>
                  <a:txBody>
                    <a:bodyPr/>
                    <a:lstStyle/>
                    <a:p>
                      <a:pPr marL="0" lvl="0" indent="0" algn="ctr" rtl="0">
                        <a:spcBef>
                          <a:spcPts val="0"/>
                        </a:spcBef>
                        <a:spcAft>
                          <a:spcPts val="0"/>
                        </a:spcAft>
                        <a:buNone/>
                      </a:pPr>
                      <a:r>
                        <a:rPr lang="en" sz="1400" b="1"/>
                        <a:t>Oct</a:t>
                      </a:r>
                      <a:endParaRPr sz="1400" b="1"/>
                    </a:p>
                  </a:txBody>
                  <a:tcPr marL="137131" marR="137131" marT="109733" marB="109733"/>
                </a:tc>
                <a:tc>
                  <a:txBody>
                    <a:bodyPr/>
                    <a:lstStyle/>
                    <a:p>
                      <a:pPr marL="0" lvl="0" indent="0" algn="ctr" rtl="0">
                        <a:spcBef>
                          <a:spcPts val="0"/>
                        </a:spcBef>
                        <a:spcAft>
                          <a:spcPts val="0"/>
                        </a:spcAft>
                        <a:buNone/>
                      </a:pPr>
                      <a:r>
                        <a:rPr lang="en" sz="1400" b="1"/>
                        <a:t>Nov</a:t>
                      </a:r>
                      <a:endParaRPr sz="1400" b="1"/>
                    </a:p>
                  </a:txBody>
                  <a:tcPr marL="137131" marR="137131" marT="109733" marB="109733"/>
                </a:tc>
                <a:tc>
                  <a:txBody>
                    <a:bodyPr/>
                    <a:lstStyle/>
                    <a:p>
                      <a:pPr marL="0" lvl="0" indent="0" algn="ctr" rtl="0">
                        <a:spcBef>
                          <a:spcPts val="0"/>
                        </a:spcBef>
                        <a:spcAft>
                          <a:spcPts val="0"/>
                        </a:spcAft>
                        <a:buNone/>
                      </a:pPr>
                      <a:r>
                        <a:rPr lang="en" sz="1400" b="1"/>
                        <a:t>Dec</a:t>
                      </a:r>
                      <a:endParaRPr sz="1400" b="1"/>
                    </a:p>
                  </a:txBody>
                  <a:tcPr marL="137131" marR="137131" marT="109733" marB="109733"/>
                </a:tc>
                <a:tc>
                  <a:txBody>
                    <a:bodyPr/>
                    <a:lstStyle/>
                    <a:p>
                      <a:pPr marL="0" lvl="0" indent="0" algn="ctr" rtl="0">
                        <a:spcBef>
                          <a:spcPts val="0"/>
                        </a:spcBef>
                        <a:spcAft>
                          <a:spcPts val="0"/>
                        </a:spcAft>
                        <a:buNone/>
                      </a:pPr>
                      <a:r>
                        <a:rPr lang="en" sz="1400" b="1"/>
                        <a:t>Total</a:t>
                      </a:r>
                      <a:endParaRPr sz="1400" b="1"/>
                    </a:p>
                  </a:txBody>
                  <a:tcPr marL="137131" marR="137131" marT="109733" marB="109733"/>
                </a:tc>
                <a:extLst>
                  <a:ext uri="{0D108BD9-81ED-4DB2-BD59-A6C34878D82A}">
                    <a16:rowId xmlns="" xmlns:a16="http://schemas.microsoft.com/office/drawing/2014/main" val="10000"/>
                  </a:ext>
                </a:extLst>
              </a:tr>
              <a:tr h="578043">
                <a:tc>
                  <a:txBody>
                    <a:bodyPr/>
                    <a:lstStyle/>
                    <a:p>
                      <a:pPr marL="0" lvl="0" indent="0" algn="ctr" rtl="0">
                        <a:spcBef>
                          <a:spcPts val="0"/>
                        </a:spcBef>
                        <a:spcAft>
                          <a:spcPts val="0"/>
                        </a:spcAft>
                        <a:buNone/>
                      </a:pPr>
                      <a:r>
                        <a:rPr lang="en" sz="1400" b="1" dirty="0"/>
                        <a:t>Heating</a:t>
                      </a:r>
                      <a:endParaRPr sz="1400" b="1" dirty="0"/>
                    </a:p>
                    <a:p>
                      <a:pPr marL="0" lvl="0" indent="0" algn="ctr" rtl="0">
                        <a:spcBef>
                          <a:spcPts val="0"/>
                        </a:spcBef>
                        <a:spcAft>
                          <a:spcPts val="0"/>
                        </a:spcAft>
                        <a:buNone/>
                      </a:pPr>
                      <a:r>
                        <a:rPr lang="en" sz="1400" b="1" dirty="0"/>
                        <a:t>MBTU</a:t>
                      </a:r>
                      <a:endParaRPr sz="1400" b="1" dirty="0"/>
                    </a:p>
                  </a:txBody>
                  <a:tcPr marL="137131" marR="137131" marT="109733" marB="109733"/>
                </a:tc>
                <a:tc>
                  <a:txBody>
                    <a:bodyPr/>
                    <a:lstStyle/>
                    <a:p>
                      <a:pPr marL="0" lvl="0" indent="0" algn="ctr" rtl="0">
                        <a:spcBef>
                          <a:spcPts val="0"/>
                        </a:spcBef>
                        <a:spcAft>
                          <a:spcPts val="0"/>
                        </a:spcAft>
                        <a:buNone/>
                      </a:pPr>
                      <a:r>
                        <a:rPr lang="en" sz="1400" dirty="0"/>
                        <a:t>5.1</a:t>
                      </a:r>
                      <a:endParaRPr sz="1400" dirty="0"/>
                    </a:p>
                  </a:txBody>
                  <a:tcPr marL="137131" marR="137131" marT="109733" marB="109733"/>
                </a:tc>
                <a:tc>
                  <a:txBody>
                    <a:bodyPr/>
                    <a:lstStyle/>
                    <a:p>
                      <a:pPr marL="0" lvl="0" indent="0" algn="ctr" rtl="0">
                        <a:spcBef>
                          <a:spcPts val="0"/>
                        </a:spcBef>
                        <a:spcAft>
                          <a:spcPts val="0"/>
                        </a:spcAft>
                        <a:buNone/>
                      </a:pPr>
                      <a:r>
                        <a:rPr lang="en" sz="1400"/>
                        <a:t>3.83</a:t>
                      </a:r>
                      <a:endParaRPr sz="1400"/>
                    </a:p>
                  </a:txBody>
                  <a:tcPr marL="137131" marR="137131" marT="109733" marB="109733"/>
                </a:tc>
                <a:tc>
                  <a:txBody>
                    <a:bodyPr/>
                    <a:lstStyle/>
                    <a:p>
                      <a:pPr marL="0" lvl="0" indent="0" algn="ctr" rtl="0">
                        <a:spcBef>
                          <a:spcPts val="0"/>
                        </a:spcBef>
                        <a:spcAft>
                          <a:spcPts val="0"/>
                        </a:spcAft>
                        <a:buNone/>
                      </a:pPr>
                      <a:r>
                        <a:rPr lang="en" sz="1400"/>
                        <a:t>2.2</a:t>
                      </a:r>
                      <a:endParaRPr sz="1400"/>
                    </a:p>
                  </a:txBody>
                  <a:tcPr marL="137131" marR="137131" marT="109733" marB="109733"/>
                </a:tc>
                <a:tc>
                  <a:txBody>
                    <a:bodyPr/>
                    <a:lstStyle/>
                    <a:p>
                      <a:pPr marL="0" lvl="0" indent="0" algn="ctr" rtl="0">
                        <a:spcBef>
                          <a:spcPts val="0"/>
                        </a:spcBef>
                        <a:spcAft>
                          <a:spcPts val="0"/>
                        </a:spcAft>
                        <a:buNone/>
                      </a:pPr>
                      <a:r>
                        <a:rPr lang="en" sz="1400"/>
                        <a:t>0.39</a:t>
                      </a:r>
                      <a:endParaRPr sz="1400"/>
                    </a:p>
                  </a:txBody>
                  <a:tcPr marL="137131" marR="137131" marT="109733" marB="109733"/>
                </a:tc>
                <a:tc>
                  <a:txBody>
                    <a:bodyPr/>
                    <a:lstStyle/>
                    <a:p>
                      <a:pPr marL="0" lvl="0" indent="0" algn="ctr" rtl="0">
                        <a:spcBef>
                          <a:spcPts val="0"/>
                        </a:spcBef>
                        <a:spcAft>
                          <a:spcPts val="0"/>
                        </a:spcAft>
                        <a:buNone/>
                      </a:pPr>
                      <a:r>
                        <a:rPr lang="en" sz="1400" dirty="0"/>
                        <a:t>0.11</a:t>
                      </a:r>
                      <a:endParaRPr sz="1400" dirty="0"/>
                    </a:p>
                  </a:txBody>
                  <a:tcPr marL="137131" marR="137131" marT="109733" marB="109733"/>
                </a:tc>
                <a:tc>
                  <a:txBody>
                    <a:bodyPr/>
                    <a:lstStyle/>
                    <a:p>
                      <a:pPr marL="0" lvl="0" indent="0" algn="ctr" rtl="0">
                        <a:spcBef>
                          <a:spcPts val="0"/>
                        </a:spcBef>
                        <a:spcAft>
                          <a:spcPts val="0"/>
                        </a:spcAft>
                        <a:buNone/>
                      </a:pPr>
                      <a:r>
                        <a:rPr lang="en" sz="1400" dirty="0"/>
                        <a:t>0</a:t>
                      </a:r>
                      <a:endParaRPr sz="1400" dirty="0"/>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a:t>0.04</a:t>
                      </a:r>
                      <a:endParaRPr sz="1400"/>
                    </a:p>
                  </a:txBody>
                  <a:tcPr marL="137131" marR="137131" marT="109733" marB="109733"/>
                </a:tc>
                <a:tc>
                  <a:txBody>
                    <a:bodyPr/>
                    <a:lstStyle/>
                    <a:p>
                      <a:pPr marL="0" lvl="0" indent="0" algn="ctr" rtl="0">
                        <a:spcBef>
                          <a:spcPts val="0"/>
                        </a:spcBef>
                        <a:spcAft>
                          <a:spcPts val="0"/>
                        </a:spcAft>
                        <a:buNone/>
                      </a:pPr>
                      <a:r>
                        <a:rPr lang="en" sz="1400"/>
                        <a:t>0.62</a:t>
                      </a:r>
                      <a:endParaRPr sz="1400"/>
                    </a:p>
                  </a:txBody>
                  <a:tcPr marL="137131" marR="137131" marT="109733" marB="109733"/>
                </a:tc>
                <a:tc>
                  <a:txBody>
                    <a:bodyPr/>
                    <a:lstStyle/>
                    <a:p>
                      <a:pPr marL="0" lvl="0" indent="0" algn="ctr" rtl="0">
                        <a:spcBef>
                          <a:spcPts val="0"/>
                        </a:spcBef>
                        <a:spcAft>
                          <a:spcPts val="0"/>
                        </a:spcAft>
                        <a:buNone/>
                      </a:pPr>
                      <a:r>
                        <a:rPr lang="en" sz="1400"/>
                        <a:t>3.16</a:t>
                      </a:r>
                      <a:endParaRPr sz="1400"/>
                    </a:p>
                  </a:txBody>
                  <a:tcPr marL="137131" marR="137131" marT="109733" marB="109733"/>
                </a:tc>
                <a:tc>
                  <a:txBody>
                    <a:bodyPr/>
                    <a:lstStyle/>
                    <a:p>
                      <a:pPr marL="0" lvl="0" indent="0" algn="ctr" rtl="0">
                        <a:spcBef>
                          <a:spcPts val="0"/>
                        </a:spcBef>
                        <a:spcAft>
                          <a:spcPts val="0"/>
                        </a:spcAft>
                        <a:buNone/>
                      </a:pPr>
                      <a:r>
                        <a:rPr lang="en" sz="1400"/>
                        <a:t>15.45</a:t>
                      </a:r>
                      <a:endParaRPr sz="1400"/>
                    </a:p>
                  </a:txBody>
                  <a:tcPr marL="137131" marR="137131" marT="109733" marB="109733"/>
                </a:tc>
                <a:extLst>
                  <a:ext uri="{0D108BD9-81ED-4DB2-BD59-A6C34878D82A}">
                    <a16:rowId xmlns="" xmlns:a16="http://schemas.microsoft.com/office/drawing/2014/main" val="10001"/>
                  </a:ext>
                </a:extLst>
              </a:tr>
              <a:tr h="503357">
                <a:tc>
                  <a:txBody>
                    <a:bodyPr/>
                    <a:lstStyle/>
                    <a:p>
                      <a:pPr marL="0" lvl="0" indent="0" algn="ctr" rtl="0">
                        <a:spcBef>
                          <a:spcPts val="0"/>
                        </a:spcBef>
                        <a:spcAft>
                          <a:spcPts val="0"/>
                        </a:spcAft>
                        <a:buNone/>
                      </a:pPr>
                      <a:r>
                        <a:rPr lang="en" sz="1400" b="1"/>
                        <a:t>kW.h</a:t>
                      </a:r>
                      <a:endParaRPr sz="1400" b="1"/>
                    </a:p>
                  </a:txBody>
                  <a:tcPr marL="137131" marR="137131" marT="109733" marB="109733"/>
                </a:tc>
                <a:tc>
                  <a:txBody>
                    <a:bodyPr/>
                    <a:lstStyle/>
                    <a:p>
                      <a:pPr marL="0" lvl="0" indent="0" algn="ctr" rtl="0">
                        <a:spcBef>
                          <a:spcPts val="0"/>
                        </a:spcBef>
                        <a:spcAft>
                          <a:spcPts val="0"/>
                        </a:spcAft>
                        <a:buNone/>
                      </a:pPr>
                      <a:r>
                        <a:rPr lang="en" sz="1400" dirty="0"/>
                        <a:t>1494.66</a:t>
                      </a:r>
                      <a:endParaRPr sz="1400" dirty="0"/>
                    </a:p>
                  </a:txBody>
                  <a:tcPr marL="137131" marR="137131" marT="109733" marB="109733"/>
                </a:tc>
                <a:tc>
                  <a:txBody>
                    <a:bodyPr/>
                    <a:lstStyle/>
                    <a:p>
                      <a:pPr marL="0" lvl="0" indent="0" algn="ctr" rtl="0">
                        <a:spcBef>
                          <a:spcPts val="0"/>
                        </a:spcBef>
                        <a:spcAft>
                          <a:spcPts val="0"/>
                        </a:spcAft>
                        <a:buNone/>
                      </a:pPr>
                      <a:r>
                        <a:rPr lang="en" sz="1400"/>
                        <a:t>1122.46</a:t>
                      </a:r>
                      <a:endParaRPr sz="1400"/>
                    </a:p>
                  </a:txBody>
                  <a:tcPr marL="137131" marR="137131" marT="109733" marB="109733"/>
                </a:tc>
                <a:tc>
                  <a:txBody>
                    <a:bodyPr/>
                    <a:lstStyle/>
                    <a:p>
                      <a:pPr marL="0" lvl="0" indent="0" algn="ctr" rtl="0">
                        <a:spcBef>
                          <a:spcPts val="0"/>
                        </a:spcBef>
                        <a:spcAft>
                          <a:spcPts val="0"/>
                        </a:spcAft>
                        <a:buNone/>
                      </a:pPr>
                      <a:r>
                        <a:rPr lang="en" sz="1400"/>
                        <a:t>644.76</a:t>
                      </a:r>
                      <a:endParaRPr sz="1400"/>
                    </a:p>
                  </a:txBody>
                  <a:tcPr marL="137131" marR="137131" marT="109733" marB="109733"/>
                </a:tc>
                <a:tc>
                  <a:txBody>
                    <a:bodyPr/>
                    <a:lstStyle/>
                    <a:p>
                      <a:pPr marL="0" lvl="0" indent="0" algn="ctr" rtl="0">
                        <a:spcBef>
                          <a:spcPts val="0"/>
                        </a:spcBef>
                        <a:spcAft>
                          <a:spcPts val="0"/>
                        </a:spcAft>
                        <a:buNone/>
                      </a:pPr>
                      <a:r>
                        <a:rPr lang="en" sz="1400"/>
                        <a:t>114.3</a:t>
                      </a:r>
                      <a:endParaRPr sz="1400"/>
                    </a:p>
                  </a:txBody>
                  <a:tcPr marL="137131" marR="137131" marT="109733" marB="109733"/>
                </a:tc>
                <a:tc>
                  <a:txBody>
                    <a:bodyPr/>
                    <a:lstStyle/>
                    <a:p>
                      <a:pPr marL="0" lvl="0" indent="0" algn="ctr" rtl="0">
                        <a:spcBef>
                          <a:spcPts val="0"/>
                        </a:spcBef>
                        <a:spcAft>
                          <a:spcPts val="0"/>
                        </a:spcAft>
                        <a:buNone/>
                      </a:pPr>
                      <a:r>
                        <a:rPr lang="en" sz="1400"/>
                        <a:t>32.24</a:t>
                      </a:r>
                      <a:endParaRPr sz="1400"/>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dirty="0"/>
                        <a:t>11.72</a:t>
                      </a:r>
                      <a:endParaRPr sz="1400" dirty="0"/>
                    </a:p>
                  </a:txBody>
                  <a:tcPr marL="137131" marR="137131" marT="109733" marB="109733"/>
                </a:tc>
                <a:tc>
                  <a:txBody>
                    <a:bodyPr/>
                    <a:lstStyle/>
                    <a:p>
                      <a:pPr marL="0" lvl="0" indent="0" algn="ctr" rtl="0">
                        <a:spcBef>
                          <a:spcPts val="0"/>
                        </a:spcBef>
                        <a:spcAft>
                          <a:spcPts val="0"/>
                        </a:spcAft>
                        <a:buNone/>
                      </a:pPr>
                      <a:r>
                        <a:rPr lang="en" sz="1400"/>
                        <a:t>181.7</a:t>
                      </a:r>
                      <a:endParaRPr sz="1400"/>
                    </a:p>
                  </a:txBody>
                  <a:tcPr marL="137131" marR="137131" marT="109733" marB="109733"/>
                </a:tc>
                <a:tc>
                  <a:txBody>
                    <a:bodyPr/>
                    <a:lstStyle/>
                    <a:p>
                      <a:pPr marL="0" lvl="0" indent="0" algn="ctr" rtl="0">
                        <a:spcBef>
                          <a:spcPts val="0"/>
                        </a:spcBef>
                        <a:spcAft>
                          <a:spcPts val="0"/>
                        </a:spcAft>
                        <a:buNone/>
                      </a:pPr>
                      <a:r>
                        <a:rPr lang="en" sz="1400"/>
                        <a:t>926.1</a:t>
                      </a:r>
                      <a:endParaRPr sz="1400"/>
                    </a:p>
                  </a:txBody>
                  <a:tcPr marL="137131" marR="137131" marT="109733" marB="109733"/>
                </a:tc>
                <a:tc>
                  <a:txBody>
                    <a:bodyPr/>
                    <a:lstStyle/>
                    <a:p>
                      <a:pPr marL="0" lvl="0" indent="0" algn="ctr" rtl="0">
                        <a:spcBef>
                          <a:spcPts val="0"/>
                        </a:spcBef>
                        <a:spcAft>
                          <a:spcPts val="0"/>
                        </a:spcAft>
                        <a:buNone/>
                      </a:pPr>
                      <a:r>
                        <a:rPr lang="en" sz="1400" dirty="0"/>
                        <a:t>4527.95</a:t>
                      </a:r>
                      <a:endParaRPr sz="1400" dirty="0"/>
                    </a:p>
                  </a:txBody>
                  <a:tcPr marL="137131" marR="137131" marT="109733" marB="109733"/>
                </a:tc>
                <a:extLst>
                  <a:ext uri="{0D108BD9-81ED-4DB2-BD59-A6C34878D82A}">
                    <a16:rowId xmlns="" xmlns:a16="http://schemas.microsoft.com/office/drawing/2014/main" val="10002"/>
                  </a:ext>
                </a:extLst>
              </a:tr>
            </a:tbl>
          </a:graphicData>
        </a:graphic>
      </p:graphicFrame>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12" name="Rectangle 11">
            <a:extLst>
              <a:ext uri="{FF2B5EF4-FFF2-40B4-BE49-F238E27FC236}">
                <a16:creationId xmlns="" xmlns:a16="http://schemas.microsoft.com/office/drawing/2014/main" id="{C6C7753A-C753-433E-9714-3A50253E7270}"/>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290" name="Shape 290"/>
          <p:cNvSpPr txBox="1">
            <a:spLocks noGrp="1"/>
          </p:cNvSpPr>
          <p:nvPr>
            <p:ph type="title"/>
          </p:nvPr>
        </p:nvSpPr>
        <p:spPr>
          <a:xfrm>
            <a:off x="201762" y="102979"/>
            <a:ext cx="12781306" cy="1497721"/>
          </a:xfrm>
          <a:prstGeom prst="rect">
            <a:avLst/>
          </a:prstGeom>
        </p:spPr>
        <p:txBody>
          <a:bodyPr wrap="square" lIns="140051" tIns="140051" rIns="140051" bIns="140051" anchor="t" anchorCtr="0">
            <a:noAutofit/>
          </a:bodyPr>
          <a:lstStyle/>
          <a:p>
            <a:pPr>
              <a:buSzPts val="1500"/>
            </a:pPr>
            <a:r>
              <a:rPr lang="en" sz="3200" b="1" dirty="0">
                <a:solidFill>
                  <a:srgbClr val="CC0000"/>
                </a:solidFill>
                <a:latin typeface="Calibri"/>
                <a:ea typeface="Calibri"/>
                <a:cs typeface="Calibri"/>
                <a:sym typeface="Calibri"/>
              </a:rPr>
              <a:t>Option 3</a:t>
            </a:r>
            <a:br>
              <a:rPr lang="en" sz="3200" b="1" dirty="0">
                <a:solidFill>
                  <a:srgbClr val="CC0000"/>
                </a:solidFill>
                <a:latin typeface="Calibri"/>
                <a:ea typeface="Calibri"/>
                <a:cs typeface="Calibri"/>
                <a:sym typeface="Calibri"/>
              </a:rPr>
            </a:br>
            <a:endParaRPr sz="3200" b="1" dirty="0">
              <a:solidFill>
                <a:srgbClr val="CC0000"/>
              </a:solidFill>
              <a:latin typeface="Calibri"/>
              <a:ea typeface="Calibri"/>
              <a:cs typeface="Calibri"/>
              <a:sym typeface="Calibri"/>
            </a:endParaRPr>
          </a:p>
          <a:p>
            <a:r>
              <a:rPr lang="en" sz="2400" dirty="0">
                <a:latin typeface="Calibri"/>
                <a:ea typeface="Calibri"/>
                <a:cs typeface="Calibri"/>
                <a:sym typeface="Calibri"/>
              </a:rPr>
              <a:t>1</a:t>
            </a:r>
            <a:r>
              <a:rPr lang="en" sz="2400" baseline="30000" dirty="0">
                <a:latin typeface="Calibri"/>
                <a:ea typeface="Calibri"/>
                <a:cs typeface="Calibri"/>
                <a:sym typeface="Calibri"/>
              </a:rPr>
              <a:t>st</a:t>
            </a:r>
            <a:r>
              <a:rPr lang="en" sz="2400" dirty="0">
                <a:latin typeface="Calibri"/>
                <a:ea typeface="Calibri"/>
                <a:cs typeface="Calibri"/>
                <a:sym typeface="Calibri"/>
              </a:rPr>
              <a:t> type of walls / Rio de Janeiro city, Brazil</a:t>
            </a:r>
            <a:endParaRPr sz="2400" dirty="0"/>
          </a:p>
          <a:p>
            <a:endParaRPr sz="2700" dirty="0">
              <a:latin typeface="Calibri"/>
              <a:ea typeface="Calibri"/>
              <a:cs typeface="Calibri"/>
              <a:sym typeface="Calibri"/>
            </a:endParaRPr>
          </a:p>
        </p:txBody>
      </p:sp>
      <p:sp>
        <p:nvSpPr>
          <p:cNvPr id="291" name="Shape 291"/>
          <p:cNvSpPr txBox="1">
            <a:spLocks noGrp="1"/>
          </p:cNvSpPr>
          <p:nvPr>
            <p:ph type="body" idx="1"/>
          </p:nvPr>
        </p:nvSpPr>
        <p:spPr>
          <a:xfrm>
            <a:off x="467570" y="1772538"/>
            <a:ext cx="12257830" cy="5006713"/>
          </a:xfrm>
          <a:prstGeom prst="rect">
            <a:avLst/>
          </a:prstGeom>
        </p:spPr>
        <p:txBody>
          <a:bodyPr wrap="square" lIns="140051" tIns="140051" rIns="140051" bIns="140051" anchor="t" anchorCtr="0">
            <a:noAutofit/>
          </a:bodyPr>
          <a:lstStyle/>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Design days:</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Peak time for district heating: 15th of July, for district cooling: </a:t>
            </a:r>
            <a:r>
              <a:rPr lang="en" sz="2000" dirty="0" smtClean="0">
                <a:solidFill>
                  <a:schemeClr val="dk1"/>
                </a:solidFill>
                <a:latin typeface="Calibri"/>
                <a:ea typeface="Calibri"/>
                <a:cs typeface="Calibri"/>
                <a:sym typeface="Calibri"/>
              </a:rPr>
              <a:t>March.</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The materials:</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exterior walls, materials used are: </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(1 IN Stucco) 0.0253m thick / (8 IN concrete) 0.2033m thick / wall insulation(44) 0.1104m thick / (½ IN gypsum) 0.0127m thick</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interior walls, materials used are: </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(G05 25mm Wood) 0.0254m thick / (F04 wall air space resistance) 0.15 m2.K/W of thermal resistance / (G01a 19mm gypsum board) 0.019m thick</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flooring: (interior floor):</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(F16 acoustic tiles) 0.0191m thick / (F05 air space resistance) 0.18 m2.K/W of thermal resistance / (M11 100mm light weight concrete) 0.1016m thick</a:t>
            </a:r>
            <a:endParaRPr sz="2000" dirty="0">
              <a:solidFill>
                <a:schemeClr val="dk1"/>
              </a:solidFill>
              <a:latin typeface="Calibri"/>
              <a:ea typeface="Calibri"/>
              <a:cs typeface="Calibri"/>
              <a:sym typeface="Calibri"/>
            </a:endParaRPr>
          </a:p>
          <a:p>
            <a:pPr marL="0" indent="0">
              <a:buClr>
                <a:schemeClr val="dk1"/>
              </a:buClr>
              <a:buSzPts val="1500"/>
              <a:buNone/>
            </a:pPr>
            <a:endParaRPr sz="2000" dirty="0">
              <a:solidFill>
                <a:schemeClr val="dk1"/>
              </a:solidFill>
            </a:endParaRPr>
          </a:p>
          <a:p>
            <a:pPr marL="0" indent="0">
              <a:spcBef>
                <a:spcPts val="2391"/>
              </a:spcBef>
              <a:spcAft>
                <a:spcPts val="2391"/>
              </a:spcAft>
              <a:buNone/>
            </a:pPr>
            <a:endParaRPr sz="2000" dirty="0">
              <a:solidFill>
                <a:schemeClr val="dk1"/>
              </a:solidFill>
            </a:endParaRPr>
          </a:p>
        </p:txBody>
      </p:sp>
      <p:cxnSp>
        <p:nvCxnSpPr>
          <p:cNvPr id="13" name="Straight Connector 12"/>
          <p:cNvCxnSpPr/>
          <p:nvPr/>
        </p:nvCxnSpPr>
        <p:spPr>
          <a:xfrm>
            <a:off x="320364" y="1681938"/>
            <a:ext cx="5508936" cy="0"/>
          </a:xfrm>
          <a:prstGeom prst="line">
            <a:avLst/>
          </a:prstGeom>
          <a:ln w="5715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5" name="Shape 146"/>
          <p:cNvPicPr preferRelativeResize="0"/>
          <p:nvPr/>
        </p:nvPicPr>
        <p:blipFill rotWithShape="1">
          <a:blip r:embed="rId3">
            <a:alphaModFix/>
          </a:blip>
          <a:srcRect b="45524"/>
          <a:stretch/>
        </p:blipFill>
        <p:spPr>
          <a:xfrm>
            <a:off x="21552" y="7283028"/>
            <a:ext cx="3399827" cy="1000105"/>
          </a:xfrm>
          <a:prstGeom prst="rect">
            <a:avLst/>
          </a:prstGeom>
          <a:noFill/>
          <a:ln>
            <a:noFill/>
          </a:ln>
        </p:spPr>
      </p:pic>
      <p:sp>
        <p:nvSpPr>
          <p:cNvPr id="16"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7"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8"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14" name="Rectangle 13">
            <a:extLst>
              <a:ext uri="{FF2B5EF4-FFF2-40B4-BE49-F238E27FC236}">
                <a16:creationId xmlns="" xmlns:a16="http://schemas.microsoft.com/office/drawing/2014/main" id="{774B6DBD-0FA9-4D81-8A84-B06B8731EACC}"/>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296" name="Shape 296"/>
          <p:cNvSpPr txBox="1">
            <a:spLocks noGrp="1"/>
          </p:cNvSpPr>
          <p:nvPr>
            <p:ph type="body" idx="1"/>
          </p:nvPr>
        </p:nvSpPr>
        <p:spPr>
          <a:xfrm>
            <a:off x="734261" y="6315397"/>
            <a:ext cx="12181639" cy="909602"/>
          </a:xfrm>
          <a:prstGeom prst="rect">
            <a:avLst/>
          </a:prstGeom>
        </p:spPr>
        <p:txBody>
          <a:bodyPr wrap="square" lIns="140051" tIns="140051" rIns="140051" bIns="140051" anchor="t" anchorCtr="0">
            <a:noAutofit/>
          </a:bodyPr>
          <a:lstStyle/>
          <a:p>
            <a:pPr marL="0" indent="0">
              <a:buClr>
                <a:schemeClr val="dk1"/>
              </a:buClr>
              <a:buSzPts val="1500"/>
              <a:buNone/>
            </a:pPr>
            <a:r>
              <a:rPr lang="en" sz="2000" dirty="0">
                <a:solidFill>
                  <a:schemeClr val="dk1"/>
                </a:solidFill>
                <a:latin typeface="Calibri"/>
                <a:ea typeface="Calibri"/>
                <a:cs typeface="Calibri"/>
                <a:sym typeface="Calibri"/>
              </a:rPr>
              <a:t>We can see from the results that the highest consumption value is in March with </a:t>
            </a:r>
            <a:r>
              <a:rPr lang="en" sz="2000" dirty="0" smtClean="0">
                <a:solidFill>
                  <a:schemeClr val="dk1"/>
                </a:solidFill>
                <a:latin typeface="Calibri"/>
                <a:ea typeface="Calibri"/>
                <a:cs typeface="Calibri"/>
                <a:sym typeface="Calibri"/>
              </a:rPr>
              <a:t>48292.25 kW.h, </a:t>
            </a:r>
            <a:r>
              <a:rPr lang="en" sz="2000" dirty="0">
                <a:solidFill>
                  <a:schemeClr val="dk1"/>
                </a:solidFill>
                <a:latin typeface="Calibri"/>
                <a:ea typeface="Calibri"/>
                <a:cs typeface="Calibri"/>
                <a:sym typeface="Calibri"/>
              </a:rPr>
              <a:t>while the lowest is in </a:t>
            </a:r>
            <a:r>
              <a:rPr lang="en" sz="2000" dirty="0" smtClean="0">
                <a:solidFill>
                  <a:schemeClr val="dk1"/>
                </a:solidFill>
                <a:latin typeface="Calibri"/>
                <a:ea typeface="Calibri"/>
                <a:cs typeface="Calibri"/>
                <a:sym typeface="Calibri"/>
              </a:rPr>
              <a:t>July with 23023.66 kW.h.</a:t>
            </a:r>
            <a:endParaRPr sz="2000" dirty="0">
              <a:solidFill>
                <a:schemeClr val="dk1"/>
              </a:solidFill>
            </a:endParaRPr>
          </a:p>
        </p:txBody>
      </p:sp>
      <p:sp>
        <p:nvSpPr>
          <p:cNvPr id="297" name="Shape 297"/>
          <p:cNvSpPr txBox="1">
            <a:spLocks noGrp="1"/>
          </p:cNvSpPr>
          <p:nvPr>
            <p:ph type="title"/>
          </p:nvPr>
        </p:nvSpPr>
        <p:spPr>
          <a:xfrm>
            <a:off x="21553" y="63891"/>
            <a:ext cx="12781306" cy="916399"/>
          </a:xfrm>
          <a:prstGeom prst="rect">
            <a:avLst/>
          </a:prstGeom>
        </p:spPr>
        <p:txBody>
          <a:bodyPr wrap="square" lIns="140051" tIns="140051" rIns="140051" bIns="140051" anchor="t" anchorCtr="0">
            <a:noAutofit/>
          </a:bodyPr>
          <a:lstStyle/>
          <a:p>
            <a:r>
              <a:rPr lang="en" sz="3200" b="1" dirty="0">
                <a:solidFill>
                  <a:srgbClr val="CC0000"/>
                </a:solidFill>
                <a:latin typeface="Calibri" pitchFamily="34" charset="0"/>
                <a:cs typeface="Calibri" pitchFamily="34" charset="0"/>
              </a:rPr>
              <a:t>District cooling : Monthly overview</a:t>
            </a:r>
            <a:endParaRPr sz="3200" b="1" dirty="0">
              <a:solidFill>
                <a:srgbClr val="CC0000"/>
              </a:solidFill>
              <a:latin typeface="Calibri" pitchFamily="34" charset="0"/>
              <a:cs typeface="Calibri" pitchFamily="34" charset="0"/>
            </a:endParaRPr>
          </a:p>
        </p:txBody>
      </p:sp>
      <p:graphicFrame>
        <p:nvGraphicFramePr>
          <p:cNvPr id="298" name="Shape 298"/>
          <p:cNvGraphicFramePr/>
          <p:nvPr>
            <p:extLst>
              <p:ext uri="{D42A27DB-BD31-4B8C-83A1-F6EECF244321}">
                <p14:modId xmlns:p14="http://schemas.microsoft.com/office/powerpoint/2010/main" val="113470546"/>
              </p:ext>
            </p:extLst>
          </p:nvPr>
        </p:nvGraphicFramePr>
        <p:xfrm>
          <a:off x="2" y="883444"/>
          <a:ext cx="13715998" cy="1974056"/>
        </p:xfrm>
        <a:graphic>
          <a:graphicData uri="http://schemas.openxmlformats.org/drawingml/2006/table">
            <a:tbl>
              <a:tblPr>
                <a:noFill/>
                <a:tableStyleId>{78F2A74A-2E34-4032-B5A2-7FAF3185A74F}</a:tableStyleId>
              </a:tblPr>
              <a:tblGrid>
                <a:gridCol w="933448">
                  <a:extLst>
                    <a:ext uri="{9D8B030D-6E8A-4147-A177-3AD203B41FA5}">
                      <a16:colId xmlns="" xmlns:a16="http://schemas.microsoft.com/office/drawing/2014/main" val="20000"/>
                    </a:ext>
                  </a:extLst>
                </a:gridCol>
                <a:gridCol w="1028700">
                  <a:extLst>
                    <a:ext uri="{9D8B030D-6E8A-4147-A177-3AD203B41FA5}">
                      <a16:colId xmlns="" xmlns:a16="http://schemas.microsoft.com/office/drawing/2014/main" val="20001"/>
                    </a:ext>
                  </a:extLst>
                </a:gridCol>
                <a:gridCol w="1085850">
                  <a:extLst>
                    <a:ext uri="{9D8B030D-6E8A-4147-A177-3AD203B41FA5}">
                      <a16:colId xmlns="" xmlns:a16="http://schemas.microsoft.com/office/drawing/2014/main" val="20002"/>
                    </a:ext>
                  </a:extLst>
                </a:gridCol>
                <a:gridCol w="1066800">
                  <a:extLst>
                    <a:ext uri="{9D8B030D-6E8A-4147-A177-3AD203B41FA5}">
                      <a16:colId xmlns="" xmlns:a16="http://schemas.microsoft.com/office/drawing/2014/main" val="20003"/>
                    </a:ext>
                  </a:extLst>
                </a:gridCol>
                <a:gridCol w="1028700">
                  <a:extLst>
                    <a:ext uri="{9D8B030D-6E8A-4147-A177-3AD203B41FA5}">
                      <a16:colId xmlns="" xmlns:a16="http://schemas.microsoft.com/office/drawing/2014/main" val="20004"/>
                    </a:ext>
                  </a:extLst>
                </a:gridCol>
                <a:gridCol w="1066800">
                  <a:extLst>
                    <a:ext uri="{9D8B030D-6E8A-4147-A177-3AD203B41FA5}">
                      <a16:colId xmlns="" xmlns:a16="http://schemas.microsoft.com/office/drawing/2014/main" val="20005"/>
                    </a:ext>
                  </a:extLst>
                </a:gridCol>
                <a:gridCol w="819150">
                  <a:extLst>
                    <a:ext uri="{9D8B030D-6E8A-4147-A177-3AD203B41FA5}">
                      <a16:colId xmlns="" xmlns:a16="http://schemas.microsoft.com/office/drawing/2014/main" val="20006"/>
                    </a:ext>
                  </a:extLst>
                </a:gridCol>
                <a:gridCol w="777287">
                  <a:extLst>
                    <a:ext uri="{9D8B030D-6E8A-4147-A177-3AD203B41FA5}">
                      <a16:colId xmlns="" xmlns:a16="http://schemas.microsoft.com/office/drawing/2014/main" val="20007"/>
                    </a:ext>
                  </a:extLst>
                </a:gridCol>
                <a:gridCol w="1051513">
                  <a:extLst>
                    <a:ext uri="{9D8B030D-6E8A-4147-A177-3AD203B41FA5}">
                      <a16:colId xmlns="" xmlns:a16="http://schemas.microsoft.com/office/drawing/2014/main" val="20008"/>
                    </a:ext>
                  </a:extLst>
                </a:gridCol>
                <a:gridCol w="819460">
                  <a:extLst>
                    <a:ext uri="{9D8B030D-6E8A-4147-A177-3AD203B41FA5}">
                      <a16:colId xmlns="" xmlns:a16="http://schemas.microsoft.com/office/drawing/2014/main" val="20009"/>
                    </a:ext>
                  </a:extLst>
                </a:gridCol>
                <a:gridCol w="875990">
                  <a:extLst>
                    <a:ext uri="{9D8B030D-6E8A-4147-A177-3AD203B41FA5}">
                      <a16:colId xmlns="" xmlns:a16="http://schemas.microsoft.com/office/drawing/2014/main" val="20010"/>
                    </a:ext>
                  </a:extLst>
                </a:gridCol>
                <a:gridCol w="895350">
                  <a:extLst>
                    <a:ext uri="{9D8B030D-6E8A-4147-A177-3AD203B41FA5}">
                      <a16:colId xmlns="" xmlns:a16="http://schemas.microsoft.com/office/drawing/2014/main" val="20011"/>
                    </a:ext>
                  </a:extLst>
                </a:gridCol>
                <a:gridCol w="1066800">
                  <a:extLst>
                    <a:ext uri="{9D8B030D-6E8A-4147-A177-3AD203B41FA5}">
                      <a16:colId xmlns="" xmlns:a16="http://schemas.microsoft.com/office/drawing/2014/main" val="20012"/>
                    </a:ext>
                  </a:extLst>
                </a:gridCol>
                <a:gridCol w="1200150">
                  <a:extLst>
                    <a:ext uri="{9D8B030D-6E8A-4147-A177-3AD203B41FA5}">
                      <a16:colId xmlns="" xmlns:a16="http://schemas.microsoft.com/office/drawing/2014/main" val="20013"/>
                    </a:ext>
                  </a:extLst>
                </a:gridCol>
              </a:tblGrid>
              <a:tr h="468324">
                <a:tc>
                  <a:txBody>
                    <a:bodyPr/>
                    <a:lstStyle/>
                    <a:p>
                      <a:pPr marL="0" lvl="0" indent="0" algn="ctr" rtl="0">
                        <a:spcBef>
                          <a:spcPts val="0"/>
                        </a:spcBef>
                        <a:spcAft>
                          <a:spcPts val="0"/>
                        </a:spcAft>
                        <a:buNone/>
                      </a:pPr>
                      <a:endParaRPr sz="1400" b="1" dirty="0"/>
                    </a:p>
                  </a:txBody>
                  <a:tcPr marL="137131" marR="137131" marT="109733" marB="109733"/>
                </a:tc>
                <a:tc>
                  <a:txBody>
                    <a:bodyPr/>
                    <a:lstStyle/>
                    <a:p>
                      <a:pPr marL="0" lvl="0" indent="0" algn="ctr" rtl="0">
                        <a:spcBef>
                          <a:spcPts val="0"/>
                        </a:spcBef>
                        <a:spcAft>
                          <a:spcPts val="0"/>
                        </a:spcAft>
                        <a:buNone/>
                      </a:pPr>
                      <a:r>
                        <a:rPr lang="en" sz="1400" b="1"/>
                        <a:t>Jan</a:t>
                      </a:r>
                      <a:endParaRPr sz="1400" b="1"/>
                    </a:p>
                  </a:txBody>
                  <a:tcPr marL="137131" marR="137131" marT="109733" marB="109733"/>
                </a:tc>
                <a:tc>
                  <a:txBody>
                    <a:bodyPr/>
                    <a:lstStyle/>
                    <a:p>
                      <a:pPr marL="0" lvl="0" indent="0" algn="ctr" rtl="0">
                        <a:spcBef>
                          <a:spcPts val="0"/>
                        </a:spcBef>
                        <a:spcAft>
                          <a:spcPts val="0"/>
                        </a:spcAft>
                        <a:buNone/>
                      </a:pPr>
                      <a:r>
                        <a:rPr lang="en" sz="1400" b="1"/>
                        <a:t>Feb</a:t>
                      </a:r>
                      <a:endParaRPr sz="1400" b="1"/>
                    </a:p>
                  </a:txBody>
                  <a:tcPr marL="137131" marR="137131" marT="109733" marB="109733"/>
                </a:tc>
                <a:tc>
                  <a:txBody>
                    <a:bodyPr/>
                    <a:lstStyle/>
                    <a:p>
                      <a:pPr marL="0" lvl="0" indent="0" algn="ctr" rtl="0">
                        <a:spcBef>
                          <a:spcPts val="0"/>
                        </a:spcBef>
                        <a:spcAft>
                          <a:spcPts val="0"/>
                        </a:spcAft>
                        <a:buNone/>
                      </a:pPr>
                      <a:r>
                        <a:rPr lang="en" sz="1400" b="1"/>
                        <a:t>Mar</a:t>
                      </a:r>
                      <a:endParaRPr sz="1400" b="1"/>
                    </a:p>
                  </a:txBody>
                  <a:tcPr marL="137131" marR="137131" marT="109733" marB="109733"/>
                </a:tc>
                <a:tc>
                  <a:txBody>
                    <a:bodyPr/>
                    <a:lstStyle/>
                    <a:p>
                      <a:pPr marL="0" lvl="0" indent="0" algn="ctr" rtl="0">
                        <a:spcBef>
                          <a:spcPts val="0"/>
                        </a:spcBef>
                        <a:spcAft>
                          <a:spcPts val="0"/>
                        </a:spcAft>
                        <a:buNone/>
                      </a:pPr>
                      <a:r>
                        <a:rPr lang="en" sz="1400" b="1"/>
                        <a:t>Apr</a:t>
                      </a:r>
                      <a:endParaRPr sz="1400" b="1"/>
                    </a:p>
                  </a:txBody>
                  <a:tcPr marL="137131" marR="137131" marT="109733" marB="109733"/>
                </a:tc>
                <a:tc>
                  <a:txBody>
                    <a:bodyPr/>
                    <a:lstStyle/>
                    <a:p>
                      <a:pPr marL="0" lvl="0" indent="0" algn="ctr" rtl="0">
                        <a:spcBef>
                          <a:spcPts val="0"/>
                        </a:spcBef>
                        <a:spcAft>
                          <a:spcPts val="0"/>
                        </a:spcAft>
                        <a:buNone/>
                      </a:pPr>
                      <a:r>
                        <a:rPr lang="en" sz="1400" b="1"/>
                        <a:t>May</a:t>
                      </a:r>
                      <a:endParaRPr sz="1400" b="1"/>
                    </a:p>
                  </a:txBody>
                  <a:tcPr marL="137131" marR="137131" marT="109733" marB="109733"/>
                </a:tc>
                <a:tc>
                  <a:txBody>
                    <a:bodyPr/>
                    <a:lstStyle/>
                    <a:p>
                      <a:pPr marL="0" lvl="0" indent="0" algn="ctr" rtl="0">
                        <a:spcBef>
                          <a:spcPts val="0"/>
                        </a:spcBef>
                        <a:spcAft>
                          <a:spcPts val="0"/>
                        </a:spcAft>
                        <a:buNone/>
                      </a:pPr>
                      <a:r>
                        <a:rPr lang="en" sz="1400" b="1"/>
                        <a:t>Jun</a:t>
                      </a:r>
                      <a:endParaRPr sz="1400" b="1"/>
                    </a:p>
                  </a:txBody>
                  <a:tcPr marL="137131" marR="137131" marT="109733" marB="109733"/>
                </a:tc>
                <a:tc>
                  <a:txBody>
                    <a:bodyPr/>
                    <a:lstStyle/>
                    <a:p>
                      <a:pPr marL="0" lvl="0" indent="0" algn="ctr" rtl="0">
                        <a:spcBef>
                          <a:spcPts val="0"/>
                        </a:spcBef>
                        <a:spcAft>
                          <a:spcPts val="0"/>
                        </a:spcAft>
                        <a:buNone/>
                      </a:pPr>
                      <a:r>
                        <a:rPr lang="en" sz="1400" b="1"/>
                        <a:t>Jul</a:t>
                      </a:r>
                      <a:endParaRPr sz="1400" b="1"/>
                    </a:p>
                  </a:txBody>
                  <a:tcPr marL="137131" marR="137131" marT="109733" marB="109733"/>
                </a:tc>
                <a:tc>
                  <a:txBody>
                    <a:bodyPr/>
                    <a:lstStyle/>
                    <a:p>
                      <a:pPr marL="0" lvl="0" indent="0" algn="ctr" rtl="0">
                        <a:spcBef>
                          <a:spcPts val="0"/>
                        </a:spcBef>
                        <a:spcAft>
                          <a:spcPts val="0"/>
                        </a:spcAft>
                        <a:buNone/>
                      </a:pPr>
                      <a:r>
                        <a:rPr lang="en" sz="1400" b="1"/>
                        <a:t>Aug</a:t>
                      </a:r>
                      <a:endParaRPr sz="1400" b="1"/>
                    </a:p>
                  </a:txBody>
                  <a:tcPr marL="137131" marR="137131" marT="109733" marB="109733"/>
                </a:tc>
                <a:tc>
                  <a:txBody>
                    <a:bodyPr/>
                    <a:lstStyle/>
                    <a:p>
                      <a:pPr marL="0" lvl="0" indent="0" algn="ctr" rtl="0">
                        <a:spcBef>
                          <a:spcPts val="0"/>
                        </a:spcBef>
                        <a:spcAft>
                          <a:spcPts val="0"/>
                        </a:spcAft>
                        <a:buNone/>
                      </a:pPr>
                      <a:r>
                        <a:rPr lang="en" sz="1400" b="1"/>
                        <a:t>Sep</a:t>
                      </a:r>
                      <a:endParaRPr sz="1400" b="1"/>
                    </a:p>
                  </a:txBody>
                  <a:tcPr marL="137131" marR="137131" marT="109733" marB="109733"/>
                </a:tc>
                <a:tc>
                  <a:txBody>
                    <a:bodyPr/>
                    <a:lstStyle/>
                    <a:p>
                      <a:pPr marL="0" lvl="0" indent="0" algn="ctr" rtl="0">
                        <a:spcBef>
                          <a:spcPts val="0"/>
                        </a:spcBef>
                        <a:spcAft>
                          <a:spcPts val="0"/>
                        </a:spcAft>
                        <a:buNone/>
                      </a:pPr>
                      <a:r>
                        <a:rPr lang="en" sz="1400" b="1"/>
                        <a:t>Oct</a:t>
                      </a:r>
                      <a:endParaRPr sz="1400" b="1"/>
                    </a:p>
                  </a:txBody>
                  <a:tcPr marL="137131" marR="137131" marT="109733" marB="109733"/>
                </a:tc>
                <a:tc>
                  <a:txBody>
                    <a:bodyPr/>
                    <a:lstStyle/>
                    <a:p>
                      <a:pPr marL="0" lvl="0" indent="0" algn="ctr" rtl="0">
                        <a:spcBef>
                          <a:spcPts val="0"/>
                        </a:spcBef>
                        <a:spcAft>
                          <a:spcPts val="0"/>
                        </a:spcAft>
                        <a:buNone/>
                      </a:pPr>
                      <a:r>
                        <a:rPr lang="en" sz="1400" b="1"/>
                        <a:t>Nov</a:t>
                      </a:r>
                      <a:endParaRPr sz="1400" b="1"/>
                    </a:p>
                  </a:txBody>
                  <a:tcPr marL="137131" marR="137131" marT="109733" marB="109733"/>
                </a:tc>
                <a:tc>
                  <a:txBody>
                    <a:bodyPr/>
                    <a:lstStyle/>
                    <a:p>
                      <a:pPr marL="0" lvl="0" indent="0" algn="ctr" rtl="0">
                        <a:spcBef>
                          <a:spcPts val="0"/>
                        </a:spcBef>
                        <a:spcAft>
                          <a:spcPts val="0"/>
                        </a:spcAft>
                        <a:buNone/>
                      </a:pPr>
                      <a:r>
                        <a:rPr lang="en" sz="1400" b="1"/>
                        <a:t>Dec</a:t>
                      </a:r>
                      <a:endParaRPr sz="1400" b="1"/>
                    </a:p>
                  </a:txBody>
                  <a:tcPr marL="137131" marR="137131" marT="109733" marB="109733"/>
                </a:tc>
                <a:tc>
                  <a:txBody>
                    <a:bodyPr/>
                    <a:lstStyle/>
                    <a:p>
                      <a:pPr marL="0" lvl="0" indent="0" algn="ctr" rtl="0">
                        <a:spcBef>
                          <a:spcPts val="0"/>
                        </a:spcBef>
                        <a:spcAft>
                          <a:spcPts val="0"/>
                        </a:spcAft>
                        <a:buNone/>
                      </a:pPr>
                      <a:r>
                        <a:rPr lang="en" sz="1400" b="1"/>
                        <a:t>Total</a:t>
                      </a:r>
                      <a:endParaRPr sz="1400" b="1"/>
                    </a:p>
                  </a:txBody>
                  <a:tcPr marL="137131" marR="137131" marT="109733" marB="109733"/>
                </a:tc>
                <a:extLst>
                  <a:ext uri="{0D108BD9-81ED-4DB2-BD59-A6C34878D82A}">
                    <a16:rowId xmlns="" xmlns:a16="http://schemas.microsoft.com/office/drawing/2014/main" val="10000"/>
                  </a:ext>
                </a:extLst>
              </a:tr>
              <a:tr h="591332">
                <a:tc>
                  <a:txBody>
                    <a:bodyPr/>
                    <a:lstStyle/>
                    <a:p>
                      <a:pPr marL="0" lvl="0" indent="0" algn="ctr" rtl="0">
                        <a:spcBef>
                          <a:spcPts val="0"/>
                        </a:spcBef>
                        <a:spcAft>
                          <a:spcPts val="0"/>
                        </a:spcAft>
                        <a:buNone/>
                      </a:pPr>
                      <a:r>
                        <a:rPr lang="en" sz="1400" b="1" dirty="0"/>
                        <a:t>Cooling</a:t>
                      </a:r>
                      <a:endParaRPr sz="1400" b="1" dirty="0"/>
                    </a:p>
                    <a:p>
                      <a:pPr marL="0" lvl="0" indent="0" algn="ctr" rtl="0">
                        <a:spcBef>
                          <a:spcPts val="0"/>
                        </a:spcBef>
                        <a:spcAft>
                          <a:spcPts val="0"/>
                        </a:spcAft>
                        <a:buNone/>
                      </a:pPr>
                      <a:r>
                        <a:rPr lang="en" sz="1400" b="1" dirty="0"/>
                        <a:t>MBTU</a:t>
                      </a:r>
                      <a:endParaRPr sz="1400" b="1" dirty="0"/>
                    </a:p>
                  </a:txBody>
                  <a:tcPr marL="137131" marR="137131" marT="109733" marB="109733"/>
                </a:tc>
                <a:tc>
                  <a:txBody>
                    <a:bodyPr/>
                    <a:lstStyle/>
                    <a:p>
                      <a:pPr marL="0" lvl="0" indent="0" algn="ctr" rtl="0">
                        <a:spcBef>
                          <a:spcPts val="0"/>
                        </a:spcBef>
                        <a:spcAft>
                          <a:spcPts val="0"/>
                        </a:spcAft>
                        <a:buNone/>
                      </a:pPr>
                      <a:r>
                        <a:rPr lang="en" sz="1400" b="0" dirty="0"/>
                        <a:t>157.33</a:t>
                      </a:r>
                      <a:endParaRPr sz="1400" b="0" dirty="0"/>
                    </a:p>
                  </a:txBody>
                  <a:tcPr marL="137131" marR="137131" marT="109733" marB="109733"/>
                </a:tc>
                <a:tc>
                  <a:txBody>
                    <a:bodyPr/>
                    <a:lstStyle/>
                    <a:p>
                      <a:pPr marL="0" lvl="0" indent="0" algn="ctr" rtl="0">
                        <a:spcBef>
                          <a:spcPts val="0"/>
                        </a:spcBef>
                        <a:spcAft>
                          <a:spcPts val="0"/>
                        </a:spcAft>
                        <a:buNone/>
                      </a:pPr>
                      <a:r>
                        <a:rPr lang="en" sz="1400" b="0" dirty="0"/>
                        <a:t>152.45</a:t>
                      </a:r>
                      <a:endParaRPr sz="1400" b="0" dirty="0"/>
                    </a:p>
                  </a:txBody>
                  <a:tcPr marL="137131" marR="137131" marT="109733" marB="109733"/>
                </a:tc>
                <a:tc>
                  <a:txBody>
                    <a:bodyPr/>
                    <a:lstStyle/>
                    <a:p>
                      <a:pPr marL="0" lvl="0" indent="0" algn="ctr" rtl="0">
                        <a:spcBef>
                          <a:spcPts val="0"/>
                        </a:spcBef>
                        <a:spcAft>
                          <a:spcPts val="0"/>
                        </a:spcAft>
                        <a:buNone/>
                      </a:pPr>
                      <a:r>
                        <a:rPr lang="en" sz="1400" b="0" dirty="0"/>
                        <a:t>164.78</a:t>
                      </a:r>
                      <a:endParaRPr sz="1400" b="0" dirty="0"/>
                    </a:p>
                  </a:txBody>
                  <a:tcPr marL="137131" marR="137131" marT="109733" marB="109733"/>
                </a:tc>
                <a:tc>
                  <a:txBody>
                    <a:bodyPr/>
                    <a:lstStyle/>
                    <a:p>
                      <a:pPr marL="0" lvl="0" indent="0" algn="ctr" rtl="0">
                        <a:spcBef>
                          <a:spcPts val="0"/>
                        </a:spcBef>
                        <a:spcAft>
                          <a:spcPts val="0"/>
                        </a:spcAft>
                        <a:buNone/>
                      </a:pPr>
                      <a:r>
                        <a:rPr lang="en" sz="1400" b="0" dirty="0"/>
                        <a:t>132.93</a:t>
                      </a:r>
                      <a:endParaRPr sz="1400" b="0" dirty="0"/>
                    </a:p>
                  </a:txBody>
                  <a:tcPr marL="137131" marR="137131" marT="109733" marB="109733"/>
                </a:tc>
                <a:tc>
                  <a:txBody>
                    <a:bodyPr/>
                    <a:lstStyle/>
                    <a:p>
                      <a:pPr marL="0" lvl="0" indent="0" algn="ctr" rtl="0">
                        <a:spcBef>
                          <a:spcPts val="0"/>
                        </a:spcBef>
                        <a:spcAft>
                          <a:spcPts val="0"/>
                        </a:spcAft>
                        <a:buNone/>
                      </a:pPr>
                      <a:r>
                        <a:rPr lang="en" sz="1400" b="0" dirty="0"/>
                        <a:t>103.79</a:t>
                      </a:r>
                      <a:endParaRPr sz="1400" b="0" dirty="0"/>
                    </a:p>
                  </a:txBody>
                  <a:tcPr marL="137131" marR="137131" marT="109733" marB="109733"/>
                </a:tc>
                <a:tc>
                  <a:txBody>
                    <a:bodyPr/>
                    <a:lstStyle/>
                    <a:p>
                      <a:pPr marL="0" lvl="0" indent="0" algn="ctr" rtl="0">
                        <a:spcBef>
                          <a:spcPts val="0"/>
                        </a:spcBef>
                        <a:spcAft>
                          <a:spcPts val="0"/>
                        </a:spcAft>
                        <a:buNone/>
                      </a:pPr>
                      <a:r>
                        <a:rPr lang="en" sz="1400" b="0" dirty="0"/>
                        <a:t>90.7</a:t>
                      </a:r>
                      <a:endParaRPr sz="1400" b="0" dirty="0"/>
                    </a:p>
                  </a:txBody>
                  <a:tcPr marL="137131" marR="137131" marT="109733" marB="109733"/>
                </a:tc>
                <a:tc>
                  <a:txBody>
                    <a:bodyPr/>
                    <a:lstStyle/>
                    <a:p>
                      <a:pPr marL="0" lvl="0" indent="0" algn="ctr" rtl="0">
                        <a:spcBef>
                          <a:spcPts val="0"/>
                        </a:spcBef>
                        <a:spcAft>
                          <a:spcPts val="0"/>
                        </a:spcAft>
                        <a:buNone/>
                      </a:pPr>
                      <a:r>
                        <a:rPr lang="en" sz="1400" b="0" dirty="0"/>
                        <a:t>78.56</a:t>
                      </a:r>
                      <a:endParaRPr sz="1400" b="0" dirty="0"/>
                    </a:p>
                  </a:txBody>
                  <a:tcPr marL="137131" marR="137131" marT="109733" marB="109733"/>
                </a:tc>
                <a:tc>
                  <a:txBody>
                    <a:bodyPr/>
                    <a:lstStyle/>
                    <a:p>
                      <a:pPr marL="0" lvl="0" indent="0" algn="ctr" rtl="0">
                        <a:spcBef>
                          <a:spcPts val="0"/>
                        </a:spcBef>
                        <a:spcAft>
                          <a:spcPts val="0"/>
                        </a:spcAft>
                        <a:buNone/>
                      </a:pPr>
                      <a:r>
                        <a:rPr lang="en" sz="1400" b="0" dirty="0"/>
                        <a:t>109.15</a:t>
                      </a:r>
                      <a:endParaRPr sz="1400" b="0" dirty="0"/>
                    </a:p>
                  </a:txBody>
                  <a:tcPr marL="137131" marR="137131" marT="109733" marB="109733"/>
                </a:tc>
                <a:tc>
                  <a:txBody>
                    <a:bodyPr/>
                    <a:lstStyle/>
                    <a:p>
                      <a:pPr marL="0" lvl="0" indent="0" algn="ctr" rtl="0">
                        <a:spcBef>
                          <a:spcPts val="0"/>
                        </a:spcBef>
                        <a:spcAft>
                          <a:spcPts val="0"/>
                        </a:spcAft>
                        <a:buNone/>
                      </a:pPr>
                      <a:r>
                        <a:rPr lang="en" sz="1400" b="0" dirty="0"/>
                        <a:t>93.43</a:t>
                      </a:r>
                      <a:endParaRPr sz="1400" b="0" dirty="0"/>
                    </a:p>
                  </a:txBody>
                  <a:tcPr marL="137131" marR="137131" marT="109733" marB="109733"/>
                </a:tc>
                <a:tc>
                  <a:txBody>
                    <a:bodyPr/>
                    <a:lstStyle/>
                    <a:p>
                      <a:pPr marL="0" lvl="0" indent="0" algn="ctr" rtl="0">
                        <a:spcBef>
                          <a:spcPts val="0"/>
                        </a:spcBef>
                        <a:spcAft>
                          <a:spcPts val="0"/>
                        </a:spcAft>
                        <a:buNone/>
                      </a:pPr>
                      <a:r>
                        <a:rPr lang="en" sz="1400" b="0" dirty="0"/>
                        <a:t>133.56</a:t>
                      </a:r>
                      <a:endParaRPr sz="1400" b="0" dirty="0"/>
                    </a:p>
                  </a:txBody>
                  <a:tcPr marL="137131" marR="137131" marT="109733" marB="109733"/>
                </a:tc>
                <a:tc>
                  <a:txBody>
                    <a:bodyPr/>
                    <a:lstStyle/>
                    <a:p>
                      <a:pPr marL="0" lvl="0" indent="0" algn="ctr" rtl="0">
                        <a:spcBef>
                          <a:spcPts val="0"/>
                        </a:spcBef>
                        <a:spcAft>
                          <a:spcPts val="0"/>
                        </a:spcAft>
                        <a:buNone/>
                      </a:pPr>
                      <a:r>
                        <a:rPr lang="en" sz="1400" b="0" dirty="0"/>
                        <a:t>133.4</a:t>
                      </a:r>
                      <a:endParaRPr sz="1400" b="0" dirty="0"/>
                    </a:p>
                  </a:txBody>
                  <a:tcPr marL="137131" marR="137131" marT="109733" marB="109733"/>
                </a:tc>
                <a:tc>
                  <a:txBody>
                    <a:bodyPr/>
                    <a:lstStyle/>
                    <a:p>
                      <a:pPr marL="0" lvl="0" indent="0" algn="ctr" rtl="0">
                        <a:spcBef>
                          <a:spcPts val="0"/>
                        </a:spcBef>
                        <a:spcAft>
                          <a:spcPts val="0"/>
                        </a:spcAft>
                        <a:buNone/>
                      </a:pPr>
                      <a:r>
                        <a:rPr lang="en" sz="1400" b="0" dirty="0"/>
                        <a:t>137.73</a:t>
                      </a:r>
                      <a:endParaRPr sz="1400" b="0" dirty="0"/>
                    </a:p>
                  </a:txBody>
                  <a:tcPr marL="137131" marR="137131" marT="109733" marB="109733"/>
                </a:tc>
                <a:tc>
                  <a:txBody>
                    <a:bodyPr/>
                    <a:lstStyle/>
                    <a:p>
                      <a:pPr marL="0" lvl="0" indent="0" algn="ctr" rtl="0">
                        <a:spcBef>
                          <a:spcPts val="0"/>
                        </a:spcBef>
                        <a:spcAft>
                          <a:spcPts val="0"/>
                        </a:spcAft>
                        <a:buNone/>
                      </a:pPr>
                      <a:r>
                        <a:rPr lang="en" sz="1400" b="0" dirty="0"/>
                        <a:t>1487.81</a:t>
                      </a:r>
                      <a:endParaRPr sz="1400" b="0" dirty="0"/>
                    </a:p>
                  </a:txBody>
                  <a:tcPr marL="137131" marR="137131" marT="109733" marB="109733"/>
                </a:tc>
                <a:extLst>
                  <a:ext uri="{0D108BD9-81ED-4DB2-BD59-A6C34878D82A}">
                    <a16:rowId xmlns="" xmlns:a16="http://schemas.microsoft.com/office/drawing/2014/main" val="10001"/>
                  </a:ext>
                </a:extLst>
              </a:tr>
              <a:tr h="573796">
                <a:tc>
                  <a:txBody>
                    <a:bodyPr/>
                    <a:lstStyle/>
                    <a:p>
                      <a:pPr marL="0" lvl="0" indent="0" algn="ctr" rtl="0">
                        <a:spcBef>
                          <a:spcPts val="0"/>
                        </a:spcBef>
                        <a:spcAft>
                          <a:spcPts val="0"/>
                        </a:spcAft>
                        <a:buNone/>
                      </a:pPr>
                      <a:r>
                        <a:rPr lang="en" sz="1400" b="1"/>
                        <a:t>kW.h</a:t>
                      </a:r>
                      <a:endParaRPr sz="1400" b="1"/>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46108</a:t>
                      </a:r>
                      <a:r>
                        <a:rPr lang="en" sz="1400" b="0" dirty="0">
                          <a:solidFill>
                            <a:srgbClr val="C03333"/>
                          </a:solidFill>
                        </a:rPr>
                        <a:t>.</a:t>
                      </a:r>
                      <a:r>
                        <a:rPr lang="en" sz="1400" b="0" dirty="0">
                          <a:solidFill>
                            <a:schemeClr val="dk1"/>
                          </a:solidFill>
                        </a:rPr>
                        <a:t>87</a:t>
                      </a:r>
                      <a:endParaRPr sz="1400" b="0" dirty="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44678</a:t>
                      </a:r>
                      <a:r>
                        <a:rPr lang="en" sz="1400" b="0">
                          <a:solidFill>
                            <a:srgbClr val="C03333"/>
                          </a:solidFill>
                        </a:rPr>
                        <a:t>.</a:t>
                      </a:r>
                      <a:r>
                        <a:rPr lang="en" sz="1400" b="0">
                          <a:solidFill>
                            <a:schemeClr val="dk1"/>
                          </a:solidFill>
                        </a:rPr>
                        <a:t>68</a:t>
                      </a:r>
                      <a:endParaRPr sz="1400" b="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48292</a:t>
                      </a:r>
                      <a:r>
                        <a:rPr lang="en" sz="1400" b="0">
                          <a:solidFill>
                            <a:srgbClr val="C03333"/>
                          </a:solidFill>
                        </a:rPr>
                        <a:t>.</a:t>
                      </a:r>
                      <a:r>
                        <a:rPr lang="en" sz="1400" b="0">
                          <a:solidFill>
                            <a:schemeClr val="dk1"/>
                          </a:solidFill>
                        </a:rPr>
                        <a:t>25</a:t>
                      </a:r>
                      <a:endParaRPr sz="1400" b="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38957</a:t>
                      </a:r>
                      <a:r>
                        <a:rPr lang="en" sz="1400" b="0" dirty="0" smtClean="0">
                          <a:solidFill>
                            <a:srgbClr val="C03333"/>
                          </a:solidFill>
                        </a:rPr>
                        <a:t>.</a:t>
                      </a:r>
                      <a:r>
                        <a:rPr lang="en" sz="1400" b="0" dirty="0" smtClean="0">
                          <a:solidFill>
                            <a:schemeClr val="dk1"/>
                          </a:solidFill>
                        </a:rPr>
                        <a:t>94</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30417</a:t>
                      </a:r>
                      <a:r>
                        <a:rPr lang="en" sz="1400" b="0" dirty="0" smtClean="0">
                          <a:solidFill>
                            <a:srgbClr val="C03333"/>
                          </a:solidFill>
                        </a:rPr>
                        <a:t>.</a:t>
                      </a:r>
                      <a:r>
                        <a:rPr lang="en" sz="1400" b="0" dirty="0" smtClean="0">
                          <a:solidFill>
                            <a:schemeClr val="dk1"/>
                          </a:solidFill>
                        </a:rPr>
                        <a:t>85</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26581</a:t>
                      </a:r>
                      <a:r>
                        <a:rPr lang="en" sz="1400" b="0" dirty="0" smtClean="0">
                          <a:solidFill>
                            <a:srgbClr val="C03333"/>
                          </a:solidFill>
                        </a:rPr>
                        <a:t>.</a:t>
                      </a:r>
                      <a:r>
                        <a:rPr lang="en" sz="1400" b="0" dirty="0" smtClean="0">
                          <a:solidFill>
                            <a:schemeClr val="dk1"/>
                          </a:solidFill>
                        </a:rPr>
                        <a:t>55</a:t>
                      </a:r>
                      <a:endParaRPr sz="1400" b="0" dirty="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23023</a:t>
                      </a:r>
                      <a:r>
                        <a:rPr lang="en" sz="1400" b="0">
                          <a:solidFill>
                            <a:srgbClr val="C03333"/>
                          </a:solidFill>
                        </a:rPr>
                        <a:t>.</a:t>
                      </a:r>
                      <a:r>
                        <a:rPr lang="en" sz="1400" b="0">
                          <a:solidFill>
                            <a:schemeClr val="dk1"/>
                          </a:solidFill>
                        </a:rPr>
                        <a:t>66</a:t>
                      </a:r>
                      <a:endParaRPr sz="1400" b="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31988.71</a:t>
                      </a:r>
                      <a:endParaRPr sz="1400" b="0" dirty="0"/>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27381</a:t>
                      </a:r>
                      <a:r>
                        <a:rPr lang="en" sz="1400" b="0" dirty="0">
                          <a:solidFill>
                            <a:srgbClr val="C03333"/>
                          </a:solidFill>
                        </a:rPr>
                        <a:t>.</a:t>
                      </a:r>
                      <a:r>
                        <a:rPr lang="en" sz="1400" b="0" dirty="0">
                          <a:solidFill>
                            <a:schemeClr val="dk1"/>
                          </a:solidFill>
                        </a:rPr>
                        <a:t>63</a:t>
                      </a:r>
                      <a:endParaRPr sz="1400" b="0" dirty="0"/>
                    </a:p>
                  </a:txBody>
                  <a:tcPr marL="137131" marR="137131" marT="109733" marB="109733"/>
                </a:tc>
                <a:tc>
                  <a:txBody>
                    <a:bodyPr/>
                    <a:lstStyle/>
                    <a:p>
                      <a:pPr marL="0" lvl="0" indent="0" algn="ctr">
                        <a:spcBef>
                          <a:spcPts val="0"/>
                        </a:spcBef>
                        <a:spcAft>
                          <a:spcPts val="0"/>
                        </a:spcAft>
                        <a:buClr>
                          <a:schemeClr val="dk1"/>
                        </a:buClr>
                        <a:buSzPts val="1100"/>
                        <a:buFont typeface="Arial"/>
                        <a:buNone/>
                      </a:pPr>
                      <a:r>
                        <a:rPr lang="en" sz="1400" b="0">
                          <a:solidFill>
                            <a:schemeClr val="dk1"/>
                          </a:solidFill>
                        </a:rPr>
                        <a:t>39142</a:t>
                      </a:r>
                      <a:r>
                        <a:rPr lang="en" sz="1400" b="0">
                          <a:solidFill>
                            <a:srgbClr val="C03333"/>
                          </a:solidFill>
                        </a:rPr>
                        <a:t>.</a:t>
                      </a:r>
                      <a:r>
                        <a:rPr lang="en" sz="1400" b="0">
                          <a:solidFill>
                            <a:schemeClr val="dk1"/>
                          </a:solidFill>
                        </a:rPr>
                        <a:t>57</a:t>
                      </a:r>
                      <a:endParaRPr sz="1400" b="0">
                        <a:solidFill>
                          <a:schemeClr val="dk1"/>
                        </a:solidFill>
                      </a:endParaRPr>
                    </a:p>
                    <a:p>
                      <a:pPr marL="0" lvl="0" indent="0" algn="ctr" rtl="0">
                        <a:spcBef>
                          <a:spcPts val="0"/>
                        </a:spcBef>
                        <a:spcAft>
                          <a:spcPts val="0"/>
                        </a:spcAft>
                        <a:buNone/>
                      </a:pPr>
                      <a:endParaRPr sz="1400" b="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39095</a:t>
                      </a:r>
                      <a:r>
                        <a:rPr lang="en" sz="1400" b="0">
                          <a:solidFill>
                            <a:srgbClr val="C03333"/>
                          </a:solidFill>
                        </a:rPr>
                        <a:t>.</a:t>
                      </a:r>
                      <a:r>
                        <a:rPr lang="en" sz="1400" b="0">
                          <a:solidFill>
                            <a:schemeClr val="dk1"/>
                          </a:solidFill>
                        </a:rPr>
                        <a:t>68</a:t>
                      </a:r>
                      <a:endParaRPr sz="1400" b="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40364</a:t>
                      </a:r>
                      <a:r>
                        <a:rPr lang="en" sz="1400" b="0" dirty="0" smtClean="0">
                          <a:solidFill>
                            <a:srgbClr val="C03333"/>
                          </a:solidFill>
                        </a:rPr>
                        <a:t>.</a:t>
                      </a:r>
                      <a:r>
                        <a:rPr lang="en" sz="1400" b="0" dirty="0" smtClean="0">
                          <a:solidFill>
                            <a:schemeClr val="dk1"/>
                          </a:solidFill>
                        </a:rPr>
                        <a:t>68</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436034</a:t>
                      </a:r>
                      <a:r>
                        <a:rPr lang="en" sz="1400" b="0" dirty="0" smtClean="0">
                          <a:solidFill>
                            <a:srgbClr val="C03333"/>
                          </a:solidFill>
                        </a:rPr>
                        <a:t>.</a:t>
                      </a:r>
                      <a:r>
                        <a:rPr lang="en" sz="1400" b="0" dirty="0" smtClean="0">
                          <a:solidFill>
                            <a:schemeClr val="dk1"/>
                          </a:solidFill>
                        </a:rPr>
                        <a:t>07</a:t>
                      </a:r>
                      <a:endParaRPr sz="1400" b="0" dirty="0"/>
                    </a:p>
                  </a:txBody>
                  <a:tcPr marL="137131" marR="137131" marT="109733" marB="109733"/>
                </a:tc>
                <a:extLst>
                  <a:ext uri="{0D108BD9-81ED-4DB2-BD59-A6C34878D82A}">
                    <a16:rowId xmlns="" xmlns:a16="http://schemas.microsoft.com/office/drawing/2014/main" val="10002"/>
                  </a:ext>
                </a:extLst>
              </a:tr>
            </a:tbl>
          </a:graphicData>
        </a:graphic>
      </p:graphicFrame>
      <p:pic>
        <p:nvPicPr>
          <p:cNvPr id="299" name="Shape 299"/>
          <p:cNvPicPr preferRelativeResize="0"/>
          <p:nvPr/>
        </p:nvPicPr>
        <p:blipFill>
          <a:blip r:embed="rId3">
            <a:alphaModFix/>
          </a:blip>
          <a:stretch>
            <a:fillRect/>
          </a:stretch>
        </p:blipFill>
        <p:spPr>
          <a:xfrm>
            <a:off x="240190" y="2904021"/>
            <a:ext cx="13151960" cy="3524333"/>
          </a:xfrm>
          <a:prstGeom prst="rect">
            <a:avLst/>
          </a:prstGeom>
          <a:noFill/>
          <a:ln>
            <a:noFill/>
          </a:ln>
        </p:spPr>
      </p:pic>
      <p:sp>
        <p:nvSpPr>
          <p:cNvPr id="16"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7"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8"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9"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20"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14" name="Rectangle 13">
            <a:extLst>
              <a:ext uri="{FF2B5EF4-FFF2-40B4-BE49-F238E27FC236}">
                <a16:creationId xmlns="" xmlns:a16="http://schemas.microsoft.com/office/drawing/2014/main" id="{88F9A016-3831-4B5B-8787-59FFCCC3DA00}"/>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pic>
        <p:nvPicPr>
          <p:cNvPr id="309" name="Shape 309"/>
          <p:cNvPicPr preferRelativeResize="0"/>
          <p:nvPr/>
        </p:nvPicPr>
        <p:blipFill>
          <a:blip r:embed="rId3">
            <a:alphaModFix/>
          </a:blip>
          <a:stretch>
            <a:fillRect/>
          </a:stretch>
        </p:blipFill>
        <p:spPr>
          <a:xfrm>
            <a:off x="347907" y="2538830"/>
            <a:ext cx="11858659" cy="3882819"/>
          </a:xfrm>
          <a:prstGeom prst="rect">
            <a:avLst/>
          </a:prstGeom>
          <a:noFill/>
          <a:ln>
            <a:noFill/>
          </a:ln>
        </p:spPr>
      </p:pic>
      <p:sp>
        <p:nvSpPr>
          <p:cNvPr id="310" name="Shape 310"/>
          <p:cNvSpPr txBox="1">
            <a:spLocks noGrp="1"/>
          </p:cNvSpPr>
          <p:nvPr>
            <p:ph type="title"/>
          </p:nvPr>
        </p:nvSpPr>
        <p:spPr>
          <a:xfrm>
            <a:off x="10361" y="68157"/>
            <a:ext cx="12781306" cy="916399"/>
          </a:xfrm>
          <a:prstGeom prst="rect">
            <a:avLst/>
          </a:prstGeom>
        </p:spPr>
        <p:txBody>
          <a:bodyPr wrap="square" lIns="140051" tIns="140051" rIns="140051" bIns="140051" anchor="t" anchorCtr="0">
            <a:noAutofit/>
          </a:bodyPr>
          <a:lstStyle/>
          <a:p>
            <a:r>
              <a:rPr lang="en" sz="3200" b="1" dirty="0">
                <a:solidFill>
                  <a:srgbClr val="CC0000"/>
                </a:solidFill>
                <a:latin typeface="Calibri" pitchFamily="34" charset="0"/>
                <a:cs typeface="Calibri" pitchFamily="34" charset="0"/>
              </a:rPr>
              <a:t>District heating : Monthly overview</a:t>
            </a:r>
            <a:endParaRPr sz="3200" b="1" dirty="0">
              <a:solidFill>
                <a:srgbClr val="CC0000"/>
              </a:solidFill>
              <a:latin typeface="Calibri" pitchFamily="34" charset="0"/>
              <a:cs typeface="Calibri" pitchFamily="34" charset="0"/>
            </a:endParaRPr>
          </a:p>
        </p:txBody>
      </p:sp>
      <p:sp>
        <p:nvSpPr>
          <p:cNvPr id="311" name="Shape 311"/>
          <p:cNvSpPr txBox="1">
            <a:spLocks noGrp="1"/>
          </p:cNvSpPr>
          <p:nvPr>
            <p:ph type="body" idx="1"/>
          </p:nvPr>
        </p:nvSpPr>
        <p:spPr>
          <a:xfrm>
            <a:off x="791411" y="6070346"/>
            <a:ext cx="12543589" cy="1742545"/>
          </a:xfrm>
          <a:prstGeom prst="rect">
            <a:avLst/>
          </a:prstGeom>
        </p:spPr>
        <p:txBody>
          <a:bodyPr wrap="square" lIns="140051" tIns="140051" rIns="140051" bIns="140051" anchor="t" anchorCtr="0">
            <a:noAutofit/>
          </a:bodyPr>
          <a:lstStyle/>
          <a:p>
            <a:pPr marL="0" indent="0">
              <a:buClr>
                <a:schemeClr val="dk1"/>
              </a:buClr>
              <a:buSzPts val="1500"/>
              <a:buNone/>
            </a:pPr>
            <a:r>
              <a:rPr lang="en" sz="2000" dirty="0">
                <a:solidFill>
                  <a:schemeClr val="dk1"/>
                </a:solidFill>
                <a:latin typeface="Calibri"/>
                <a:ea typeface="Calibri"/>
                <a:cs typeface="Calibri"/>
                <a:sym typeface="Calibri"/>
              </a:rPr>
              <a:t>We can see from the </a:t>
            </a:r>
            <a:r>
              <a:rPr lang="en" sz="2000" dirty="0" smtClean="0">
                <a:solidFill>
                  <a:schemeClr val="dk1"/>
                </a:solidFill>
                <a:latin typeface="Calibri"/>
                <a:ea typeface="Calibri"/>
                <a:cs typeface="Calibri"/>
                <a:sym typeface="Calibri"/>
              </a:rPr>
              <a:t>results </a:t>
            </a:r>
            <a:r>
              <a:rPr lang="en" sz="2000" dirty="0">
                <a:solidFill>
                  <a:schemeClr val="dk1"/>
                </a:solidFill>
                <a:latin typeface="Calibri"/>
                <a:ea typeface="Calibri"/>
                <a:cs typeface="Calibri"/>
                <a:sym typeface="Calibri"/>
              </a:rPr>
              <a:t>that </a:t>
            </a:r>
            <a:r>
              <a:rPr lang="en" sz="2000" dirty="0" smtClean="0">
                <a:solidFill>
                  <a:schemeClr val="dk1"/>
                </a:solidFill>
                <a:latin typeface="Calibri"/>
                <a:ea typeface="Calibri"/>
                <a:cs typeface="Calibri"/>
                <a:sym typeface="Calibri"/>
              </a:rPr>
              <a:t>the consumption of energy for heating in Rio de Janeiro city is very low. The </a:t>
            </a:r>
            <a:r>
              <a:rPr lang="en" sz="2000" dirty="0">
                <a:solidFill>
                  <a:schemeClr val="dk1"/>
                </a:solidFill>
                <a:latin typeface="Calibri"/>
                <a:ea typeface="Calibri"/>
                <a:cs typeface="Calibri"/>
                <a:sym typeface="Calibri"/>
              </a:rPr>
              <a:t>highest consumption value is in July with </a:t>
            </a:r>
            <a:r>
              <a:rPr lang="en" sz="2000" dirty="0" smtClean="0">
                <a:solidFill>
                  <a:schemeClr val="dk1"/>
                </a:solidFill>
                <a:latin typeface="Calibri"/>
                <a:ea typeface="Calibri"/>
                <a:cs typeface="Calibri"/>
                <a:sym typeface="Calibri"/>
              </a:rPr>
              <a:t>158.26 kW.h, </a:t>
            </a:r>
            <a:r>
              <a:rPr lang="en" sz="2000" dirty="0">
                <a:solidFill>
                  <a:schemeClr val="dk1"/>
                </a:solidFill>
                <a:latin typeface="Calibri"/>
                <a:ea typeface="Calibri"/>
                <a:cs typeface="Calibri"/>
                <a:sym typeface="Calibri"/>
              </a:rPr>
              <a:t>while the lowest is in January, February, March&amp; December with 0 </a:t>
            </a:r>
            <a:r>
              <a:rPr lang="en" sz="2000" dirty="0" smtClean="0">
                <a:solidFill>
                  <a:schemeClr val="dk1"/>
                </a:solidFill>
                <a:latin typeface="Calibri"/>
                <a:ea typeface="Calibri"/>
                <a:cs typeface="Calibri"/>
                <a:sym typeface="Calibri"/>
              </a:rPr>
              <a:t>kW.h. </a:t>
            </a:r>
            <a:r>
              <a:rPr lang="en-US" sz="2000" dirty="0" smtClean="0">
                <a:solidFill>
                  <a:schemeClr val="dk1"/>
                </a:solidFill>
                <a:latin typeface="Calibri"/>
                <a:ea typeface="Calibri"/>
                <a:cs typeface="Calibri"/>
                <a:sym typeface="Calibri"/>
              </a:rPr>
              <a:t>For </a:t>
            </a:r>
            <a:r>
              <a:rPr lang="en-US" sz="2000" dirty="0">
                <a:solidFill>
                  <a:schemeClr val="dk1"/>
                </a:solidFill>
                <a:latin typeface="Calibri"/>
                <a:ea typeface="Calibri"/>
                <a:cs typeface="Calibri"/>
                <a:sym typeface="Calibri"/>
              </a:rPr>
              <a:t>this option, we conclude that the cooling process consume more energy than the heating </a:t>
            </a:r>
            <a:r>
              <a:rPr lang="en-US" sz="2000" dirty="0" smtClean="0">
                <a:solidFill>
                  <a:schemeClr val="dk1"/>
                </a:solidFill>
                <a:latin typeface="Calibri"/>
                <a:ea typeface="Calibri"/>
                <a:cs typeface="Calibri"/>
                <a:sym typeface="Calibri"/>
              </a:rPr>
              <a:t>process</a:t>
            </a:r>
            <a:r>
              <a:rPr lang="en" sz="2000" dirty="0" smtClean="0">
                <a:solidFill>
                  <a:schemeClr val="dk1"/>
                </a:solidFill>
                <a:latin typeface="Calibri"/>
                <a:ea typeface="Calibri"/>
                <a:cs typeface="Calibri"/>
                <a:sym typeface="Calibri"/>
              </a:rPr>
              <a:t>. </a:t>
            </a:r>
            <a:endParaRPr sz="2000" dirty="0">
              <a:solidFill>
                <a:schemeClr val="dk1"/>
              </a:solidFill>
              <a:latin typeface="Calibri"/>
              <a:ea typeface="Calibri"/>
              <a:cs typeface="Calibri"/>
              <a:sym typeface="Calibri"/>
            </a:endParaRPr>
          </a:p>
        </p:txBody>
      </p:sp>
      <p:graphicFrame>
        <p:nvGraphicFramePr>
          <p:cNvPr id="312" name="Shape 312"/>
          <p:cNvGraphicFramePr/>
          <p:nvPr>
            <p:extLst>
              <p:ext uri="{D42A27DB-BD31-4B8C-83A1-F6EECF244321}">
                <p14:modId xmlns:p14="http://schemas.microsoft.com/office/powerpoint/2010/main" val="1689607510"/>
              </p:ext>
            </p:extLst>
          </p:nvPr>
        </p:nvGraphicFramePr>
        <p:xfrm>
          <a:off x="21552" y="876403"/>
          <a:ext cx="13694749" cy="1624351"/>
        </p:xfrm>
        <a:graphic>
          <a:graphicData uri="http://schemas.openxmlformats.org/drawingml/2006/table">
            <a:tbl>
              <a:tblPr>
                <a:noFill/>
                <a:tableStyleId>{78F2A74A-2E34-4032-B5A2-7FAF3185A74F}</a:tableStyleId>
              </a:tblPr>
              <a:tblGrid>
                <a:gridCol w="988098">
                  <a:extLst>
                    <a:ext uri="{9D8B030D-6E8A-4147-A177-3AD203B41FA5}">
                      <a16:colId xmlns="" xmlns:a16="http://schemas.microsoft.com/office/drawing/2014/main" val="20000"/>
                    </a:ext>
                  </a:extLst>
                </a:gridCol>
                <a:gridCol w="7239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781050">
                  <a:extLst>
                    <a:ext uri="{9D8B030D-6E8A-4147-A177-3AD203B41FA5}">
                      <a16:colId xmlns="" xmlns:a16="http://schemas.microsoft.com/office/drawing/2014/main" val="20003"/>
                    </a:ext>
                  </a:extLst>
                </a:gridCol>
                <a:gridCol w="914400">
                  <a:extLst>
                    <a:ext uri="{9D8B030D-6E8A-4147-A177-3AD203B41FA5}">
                      <a16:colId xmlns="" xmlns:a16="http://schemas.microsoft.com/office/drawing/2014/main" val="20004"/>
                    </a:ext>
                  </a:extLst>
                </a:gridCol>
                <a:gridCol w="933450">
                  <a:extLst>
                    <a:ext uri="{9D8B030D-6E8A-4147-A177-3AD203B41FA5}">
                      <a16:colId xmlns="" xmlns:a16="http://schemas.microsoft.com/office/drawing/2014/main" val="20005"/>
                    </a:ext>
                  </a:extLst>
                </a:gridCol>
                <a:gridCol w="1009650">
                  <a:extLst>
                    <a:ext uri="{9D8B030D-6E8A-4147-A177-3AD203B41FA5}">
                      <a16:colId xmlns="" xmlns:a16="http://schemas.microsoft.com/office/drawing/2014/main" val="20006"/>
                    </a:ext>
                  </a:extLst>
                </a:gridCol>
                <a:gridCol w="1028700">
                  <a:extLst>
                    <a:ext uri="{9D8B030D-6E8A-4147-A177-3AD203B41FA5}">
                      <a16:colId xmlns="" xmlns:a16="http://schemas.microsoft.com/office/drawing/2014/main" val="20007"/>
                    </a:ext>
                  </a:extLst>
                </a:gridCol>
                <a:gridCol w="1085850">
                  <a:extLst>
                    <a:ext uri="{9D8B030D-6E8A-4147-A177-3AD203B41FA5}">
                      <a16:colId xmlns="" xmlns:a16="http://schemas.microsoft.com/office/drawing/2014/main" val="20008"/>
                    </a:ext>
                  </a:extLst>
                </a:gridCol>
                <a:gridCol w="1066800">
                  <a:extLst>
                    <a:ext uri="{9D8B030D-6E8A-4147-A177-3AD203B41FA5}">
                      <a16:colId xmlns="" xmlns:a16="http://schemas.microsoft.com/office/drawing/2014/main" val="20009"/>
                    </a:ext>
                  </a:extLst>
                </a:gridCol>
                <a:gridCol w="1104900">
                  <a:extLst>
                    <a:ext uri="{9D8B030D-6E8A-4147-A177-3AD203B41FA5}">
                      <a16:colId xmlns="" xmlns:a16="http://schemas.microsoft.com/office/drawing/2014/main" val="20010"/>
                    </a:ext>
                  </a:extLst>
                </a:gridCol>
                <a:gridCol w="990600">
                  <a:extLst>
                    <a:ext uri="{9D8B030D-6E8A-4147-A177-3AD203B41FA5}">
                      <a16:colId xmlns="" xmlns:a16="http://schemas.microsoft.com/office/drawing/2014/main" val="20011"/>
                    </a:ext>
                  </a:extLst>
                </a:gridCol>
                <a:gridCol w="933450">
                  <a:extLst>
                    <a:ext uri="{9D8B030D-6E8A-4147-A177-3AD203B41FA5}">
                      <a16:colId xmlns="" xmlns:a16="http://schemas.microsoft.com/office/drawing/2014/main" val="20012"/>
                    </a:ext>
                  </a:extLst>
                </a:gridCol>
                <a:gridCol w="1448101">
                  <a:extLst>
                    <a:ext uri="{9D8B030D-6E8A-4147-A177-3AD203B41FA5}">
                      <a16:colId xmlns="" xmlns:a16="http://schemas.microsoft.com/office/drawing/2014/main" val="20013"/>
                    </a:ext>
                  </a:extLst>
                </a:gridCol>
              </a:tblGrid>
              <a:tr h="468324">
                <a:tc>
                  <a:txBody>
                    <a:bodyPr/>
                    <a:lstStyle/>
                    <a:p>
                      <a:pPr marL="0" lvl="0" indent="0" algn="ctr" rtl="0">
                        <a:spcBef>
                          <a:spcPts val="0"/>
                        </a:spcBef>
                        <a:spcAft>
                          <a:spcPts val="0"/>
                        </a:spcAft>
                        <a:buNone/>
                      </a:pPr>
                      <a:endParaRPr sz="1400" dirty="0"/>
                    </a:p>
                  </a:txBody>
                  <a:tcPr marL="137131" marR="137131" marT="109733" marB="109733"/>
                </a:tc>
                <a:tc>
                  <a:txBody>
                    <a:bodyPr/>
                    <a:lstStyle/>
                    <a:p>
                      <a:pPr marL="0" lvl="0" indent="0" algn="ctr" rtl="0">
                        <a:spcBef>
                          <a:spcPts val="0"/>
                        </a:spcBef>
                        <a:spcAft>
                          <a:spcPts val="0"/>
                        </a:spcAft>
                        <a:buNone/>
                      </a:pPr>
                      <a:r>
                        <a:rPr lang="en" sz="1400" b="1"/>
                        <a:t>Jan</a:t>
                      </a:r>
                      <a:endParaRPr sz="1400" b="1"/>
                    </a:p>
                  </a:txBody>
                  <a:tcPr marL="137131" marR="137131" marT="109733" marB="109733"/>
                </a:tc>
                <a:tc>
                  <a:txBody>
                    <a:bodyPr/>
                    <a:lstStyle/>
                    <a:p>
                      <a:pPr marL="0" lvl="0" indent="0" algn="ctr" rtl="0">
                        <a:spcBef>
                          <a:spcPts val="0"/>
                        </a:spcBef>
                        <a:spcAft>
                          <a:spcPts val="0"/>
                        </a:spcAft>
                        <a:buNone/>
                      </a:pPr>
                      <a:r>
                        <a:rPr lang="en" sz="1400" b="1"/>
                        <a:t>Feb</a:t>
                      </a:r>
                      <a:endParaRPr sz="1400" b="1"/>
                    </a:p>
                  </a:txBody>
                  <a:tcPr marL="137131" marR="137131" marT="109733" marB="109733"/>
                </a:tc>
                <a:tc>
                  <a:txBody>
                    <a:bodyPr/>
                    <a:lstStyle/>
                    <a:p>
                      <a:pPr marL="0" lvl="0" indent="0" algn="ctr" rtl="0">
                        <a:spcBef>
                          <a:spcPts val="0"/>
                        </a:spcBef>
                        <a:spcAft>
                          <a:spcPts val="0"/>
                        </a:spcAft>
                        <a:buNone/>
                      </a:pPr>
                      <a:r>
                        <a:rPr lang="en" sz="1400" b="1"/>
                        <a:t>Mar</a:t>
                      </a:r>
                      <a:endParaRPr sz="1400" b="1"/>
                    </a:p>
                  </a:txBody>
                  <a:tcPr marL="137131" marR="137131" marT="109733" marB="109733"/>
                </a:tc>
                <a:tc>
                  <a:txBody>
                    <a:bodyPr/>
                    <a:lstStyle/>
                    <a:p>
                      <a:pPr marL="0" lvl="0" indent="0" algn="ctr" rtl="0">
                        <a:spcBef>
                          <a:spcPts val="0"/>
                        </a:spcBef>
                        <a:spcAft>
                          <a:spcPts val="0"/>
                        </a:spcAft>
                        <a:buNone/>
                      </a:pPr>
                      <a:r>
                        <a:rPr lang="en" sz="1400" b="1"/>
                        <a:t>Apr</a:t>
                      </a:r>
                      <a:endParaRPr sz="1400" b="1"/>
                    </a:p>
                  </a:txBody>
                  <a:tcPr marL="137131" marR="137131" marT="109733" marB="109733"/>
                </a:tc>
                <a:tc>
                  <a:txBody>
                    <a:bodyPr/>
                    <a:lstStyle/>
                    <a:p>
                      <a:pPr marL="0" lvl="0" indent="0" algn="ctr" rtl="0">
                        <a:spcBef>
                          <a:spcPts val="0"/>
                        </a:spcBef>
                        <a:spcAft>
                          <a:spcPts val="0"/>
                        </a:spcAft>
                        <a:buNone/>
                      </a:pPr>
                      <a:r>
                        <a:rPr lang="en" sz="1400" b="1"/>
                        <a:t>May</a:t>
                      </a:r>
                      <a:endParaRPr sz="1400" b="1"/>
                    </a:p>
                  </a:txBody>
                  <a:tcPr marL="137131" marR="137131" marT="109733" marB="109733"/>
                </a:tc>
                <a:tc>
                  <a:txBody>
                    <a:bodyPr/>
                    <a:lstStyle/>
                    <a:p>
                      <a:pPr marL="0" lvl="0" indent="0" algn="ctr" rtl="0">
                        <a:spcBef>
                          <a:spcPts val="0"/>
                        </a:spcBef>
                        <a:spcAft>
                          <a:spcPts val="0"/>
                        </a:spcAft>
                        <a:buNone/>
                      </a:pPr>
                      <a:r>
                        <a:rPr lang="en" sz="1400" b="1"/>
                        <a:t>Jun</a:t>
                      </a:r>
                      <a:endParaRPr sz="1400" b="1"/>
                    </a:p>
                  </a:txBody>
                  <a:tcPr marL="137131" marR="137131" marT="109733" marB="109733"/>
                </a:tc>
                <a:tc>
                  <a:txBody>
                    <a:bodyPr/>
                    <a:lstStyle/>
                    <a:p>
                      <a:pPr marL="0" lvl="0" indent="0" algn="ctr" rtl="0">
                        <a:spcBef>
                          <a:spcPts val="0"/>
                        </a:spcBef>
                        <a:spcAft>
                          <a:spcPts val="0"/>
                        </a:spcAft>
                        <a:buNone/>
                      </a:pPr>
                      <a:r>
                        <a:rPr lang="en" sz="1400" b="1"/>
                        <a:t>Jul</a:t>
                      </a:r>
                      <a:endParaRPr sz="1400" b="1"/>
                    </a:p>
                  </a:txBody>
                  <a:tcPr marL="137131" marR="137131" marT="109733" marB="109733"/>
                </a:tc>
                <a:tc>
                  <a:txBody>
                    <a:bodyPr/>
                    <a:lstStyle/>
                    <a:p>
                      <a:pPr marL="0" lvl="0" indent="0" algn="ctr" rtl="0">
                        <a:spcBef>
                          <a:spcPts val="0"/>
                        </a:spcBef>
                        <a:spcAft>
                          <a:spcPts val="0"/>
                        </a:spcAft>
                        <a:buNone/>
                      </a:pPr>
                      <a:r>
                        <a:rPr lang="en" sz="1400" b="1"/>
                        <a:t>Aug</a:t>
                      </a:r>
                      <a:endParaRPr sz="1400" b="1"/>
                    </a:p>
                  </a:txBody>
                  <a:tcPr marL="137131" marR="137131" marT="109733" marB="109733"/>
                </a:tc>
                <a:tc>
                  <a:txBody>
                    <a:bodyPr/>
                    <a:lstStyle/>
                    <a:p>
                      <a:pPr marL="0" lvl="0" indent="0" algn="ctr" rtl="0">
                        <a:spcBef>
                          <a:spcPts val="0"/>
                        </a:spcBef>
                        <a:spcAft>
                          <a:spcPts val="0"/>
                        </a:spcAft>
                        <a:buNone/>
                      </a:pPr>
                      <a:r>
                        <a:rPr lang="en" sz="1400" b="1"/>
                        <a:t>Sep</a:t>
                      </a:r>
                      <a:endParaRPr sz="1400" b="1"/>
                    </a:p>
                  </a:txBody>
                  <a:tcPr marL="137131" marR="137131" marT="109733" marB="109733"/>
                </a:tc>
                <a:tc>
                  <a:txBody>
                    <a:bodyPr/>
                    <a:lstStyle/>
                    <a:p>
                      <a:pPr marL="0" lvl="0" indent="0" algn="ctr" rtl="0">
                        <a:spcBef>
                          <a:spcPts val="0"/>
                        </a:spcBef>
                        <a:spcAft>
                          <a:spcPts val="0"/>
                        </a:spcAft>
                        <a:buNone/>
                      </a:pPr>
                      <a:r>
                        <a:rPr lang="en" sz="1400" b="1"/>
                        <a:t>Oct</a:t>
                      </a:r>
                      <a:endParaRPr sz="1400" b="1"/>
                    </a:p>
                  </a:txBody>
                  <a:tcPr marL="137131" marR="137131" marT="109733" marB="109733"/>
                </a:tc>
                <a:tc>
                  <a:txBody>
                    <a:bodyPr/>
                    <a:lstStyle/>
                    <a:p>
                      <a:pPr marL="0" lvl="0" indent="0" algn="ctr" rtl="0">
                        <a:spcBef>
                          <a:spcPts val="0"/>
                        </a:spcBef>
                        <a:spcAft>
                          <a:spcPts val="0"/>
                        </a:spcAft>
                        <a:buNone/>
                      </a:pPr>
                      <a:r>
                        <a:rPr lang="en" sz="1400" b="1"/>
                        <a:t>Nov</a:t>
                      </a:r>
                      <a:endParaRPr sz="1400" b="1"/>
                    </a:p>
                  </a:txBody>
                  <a:tcPr marL="137131" marR="137131" marT="109733" marB="109733"/>
                </a:tc>
                <a:tc>
                  <a:txBody>
                    <a:bodyPr/>
                    <a:lstStyle/>
                    <a:p>
                      <a:pPr marL="0" lvl="0" indent="0" algn="ctr" rtl="0">
                        <a:spcBef>
                          <a:spcPts val="0"/>
                        </a:spcBef>
                        <a:spcAft>
                          <a:spcPts val="0"/>
                        </a:spcAft>
                        <a:buNone/>
                      </a:pPr>
                      <a:r>
                        <a:rPr lang="en" sz="1400" b="1"/>
                        <a:t>Dec</a:t>
                      </a:r>
                      <a:endParaRPr sz="1400" b="1"/>
                    </a:p>
                  </a:txBody>
                  <a:tcPr marL="137131" marR="137131" marT="109733" marB="109733"/>
                </a:tc>
                <a:tc>
                  <a:txBody>
                    <a:bodyPr/>
                    <a:lstStyle/>
                    <a:p>
                      <a:pPr marL="0" lvl="0" indent="0" algn="ctr" rtl="0">
                        <a:spcBef>
                          <a:spcPts val="0"/>
                        </a:spcBef>
                        <a:spcAft>
                          <a:spcPts val="0"/>
                        </a:spcAft>
                        <a:buNone/>
                      </a:pPr>
                      <a:r>
                        <a:rPr lang="en" sz="1400" b="1"/>
                        <a:t>Total</a:t>
                      </a:r>
                      <a:endParaRPr sz="1400" b="1"/>
                    </a:p>
                  </a:txBody>
                  <a:tcPr marL="137131" marR="137131" marT="109733" marB="109733"/>
                </a:tc>
                <a:extLst>
                  <a:ext uri="{0D108BD9-81ED-4DB2-BD59-A6C34878D82A}">
                    <a16:rowId xmlns="" xmlns:a16="http://schemas.microsoft.com/office/drawing/2014/main" val="10000"/>
                  </a:ext>
                </a:extLst>
              </a:tr>
              <a:tr h="617423">
                <a:tc>
                  <a:txBody>
                    <a:bodyPr/>
                    <a:lstStyle/>
                    <a:p>
                      <a:pPr marL="0" lvl="0" indent="0" algn="ctr" rtl="0">
                        <a:spcBef>
                          <a:spcPts val="0"/>
                        </a:spcBef>
                        <a:spcAft>
                          <a:spcPts val="0"/>
                        </a:spcAft>
                        <a:buNone/>
                      </a:pPr>
                      <a:r>
                        <a:rPr lang="en" sz="1400" b="1"/>
                        <a:t>Heating</a:t>
                      </a:r>
                      <a:endParaRPr sz="1400" b="1"/>
                    </a:p>
                    <a:p>
                      <a:pPr marL="0" lvl="0" indent="0" algn="ctr" rtl="0">
                        <a:spcBef>
                          <a:spcPts val="0"/>
                        </a:spcBef>
                        <a:spcAft>
                          <a:spcPts val="0"/>
                        </a:spcAft>
                        <a:buNone/>
                      </a:pPr>
                      <a:r>
                        <a:rPr lang="en" sz="1400" b="1"/>
                        <a:t>MBTU</a:t>
                      </a:r>
                      <a:endParaRPr sz="1400" b="1"/>
                    </a:p>
                  </a:txBody>
                  <a:tcPr marL="137131" marR="137131" marT="109733" marB="109733"/>
                </a:tc>
                <a:tc>
                  <a:txBody>
                    <a:bodyPr/>
                    <a:lstStyle/>
                    <a:p>
                      <a:pPr marL="0" lvl="0" indent="0" algn="ctr" rtl="0">
                        <a:spcBef>
                          <a:spcPts val="0"/>
                        </a:spcBef>
                        <a:spcAft>
                          <a:spcPts val="0"/>
                        </a:spcAft>
                        <a:buNone/>
                      </a:pPr>
                      <a:r>
                        <a:rPr lang="en" sz="1400" dirty="0"/>
                        <a:t>0</a:t>
                      </a:r>
                      <a:endParaRPr sz="1400" dirty="0"/>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dirty="0"/>
                        <a:t>0</a:t>
                      </a:r>
                      <a:endParaRPr sz="1400" dirty="0"/>
                    </a:p>
                  </a:txBody>
                  <a:tcPr marL="137131" marR="137131" marT="109733" marB="109733"/>
                </a:tc>
                <a:tc>
                  <a:txBody>
                    <a:bodyPr/>
                    <a:lstStyle/>
                    <a:p>
                      <a:pPr marL="0" lvl="0" indent="0" algn="ctr" rtl="0">
                        <a:spcBef>
                          <a:spcPts val="0"/>
                        </a:spcBef>
                        <a:spcAft>
                          <a:spcPts val="0"/>
                        </a:spcAft>
                        <a:buNone/>
                      </a:pPr>
                      <a:r>
                        <a:rPr lang="en" sz="1400" dirty="0"/>
                        <a:t>0.01</a:t>
                      </a:r>
                      <a:endParaRPr sz="1400" dirty="0"/>
                    </a:p>
                  </a:txBody>
                  <a:tcPr marL="137131" marR="137131" marT="109733" marB="109733"/>
                </a:tc>
                <a:tc>
                  <a:txBody>
                    <a:bodyPr/>
                    <a:lstStyle/>
                    <a:p>
                      <a:pPr marL="0" lvl="0" indent="0" algn="ctr" rtl="0">
                        <a:spcBef>
                          <a:spcPts val="0"/>
                        </a:spcBef>
                        <a:spcAft>
                          <a:spcPts val="0"/>
                        </a:spcAft>
                        <a:buNone/>
                      </a:pPr>
                      <a:r>
                        <a:rPr lang="en" sz="1400" dirty="0"/>
                        <a:t>0.11</a:t>
                      </a:r>
                      <a:endParaRPr sz="1400" dirty="0"/>
                    </a:p>
                  </a:txBody>
                  <a:tcPr marL="137131" marR="137131" marT="109733" marB="109733"/>
                </a:tc>
                <a:tc>
                  <a:txBody>
                    <a:bodyPr/>
                    <a:lstStyle/>
                    <a:p>
                      <a:pPr marL="0" lvl="0" indent="0" algn="ctr" rtl="0">
                        <a:spcBef>
                          <a:spcPts val="0"/>
                        </a:spcBef>
                        <a:spcAft>
                          <a:spcPts val="0"/>
                        </a:spcAft>
                        <a:buNone/>
                      </a:pPr>
                      <a:r>
                        <a:rPr lang="en" sz="1400" dirty="0"/>
                        <a:t>0.27</a:t>
                      </a:r>
                      <a:endParaRPr sz="1400" dirty="0"/>
                    </a:p>
                  </a:txBody>
                  <a:tcPr marL="137131" marR="137131" marT="109733" marB="109733"/>
                </a:tc>
                <a:tc>
                  <a:txBody>
                    <a:bodyPr/>
                    <a:lstStyle/>
                    <a:p>
                      <a:pPr marL="0" lvl="0" indent="0" algn="ctr" rtl="0">
                        <a:spcBef>
                          <a:spcPts val="0"/>
                        </a:spcBef>
                        <a:spcAft>
                          <a:spcPts val="0"/>
                        </a:spcAft>
                        <a:buNone/>
                      </a:pPr>
                      <a:r>
                        <a:rPr lang="en" sz="1400" dirty="0"/>
                        <a:t>0.54</a:t>
                      </a:r>
                      <a:endParaRPr sz="1400" dirty="0"/>
                    </a:p>
                  </a:txBody>
                  <a:tcPr marL="137131" marR="137131" marT="109733" marB="109733"/>
                </a:tc>
                <a:tc>
                  <a:txBody>
                    <a:bodyPr/>
                    <a:lstStyle/>
                    <a:p>
                      <a:pPr marL="0" lvl="0" indent="0" algn="ctr" rtl="0">
                        <a:spcBef>
                          <a:spcPts val="0"/>
                        </a:spcBef>
                        <a:spcAft>
                          <a:spcPts val="0"/>
                        </a:spcAft>
                        <a:buNone/>
                      </a:pPr>
                      <a:r>
                        <a:rPr lang="en" sz="1400" dirty="0"/>
                        <a:t>0.1</a:t>
                      </a:r>
                      <a:endParaRPr sz="1400" dirty="0"/>
                    </a:p>
                  </a:txBody>
                  <a:tcPr marL="137131" marR="137131" marT="109733" marB="109733"/>
                </a:tc>
                <a:tc>
                  <a:txBody>
                    <a:bodyPr/>
                    <a:lstStyle/>
                    <a:p>
                      <a:pPr marL="0" lvl="0" indent="0" algn="ctr" rtl="0">
                        <a:spcBef>
                          <a:spcPts val="0"/>
                        </a:spcBef>
                        <a:spcAft>
                          <a:spcPts val="0"/>
                        </a:spcAft>
                        <a:buNone/>
                      </a:pPr>
                      <a:r>
                        <a:rPr lang="en" sz="1400" dirty="0"/>
                        <a:t>0.24</a:t>
                      </a:r>
                      <a:endParaRPr sz="1400" dirty="0"/>
                    </a:p>
                  </a:txBody>
                  <a:tcPr marL="137131" marR="137131" marT="109733" marB="109733"/>
                </a:tc>
                <a:tc>
                  <a:txBody>
                    <a:bodyPr/>
                    <a:lstStyle/>
                    <a:p>
                      <a:pPr marL="0" lvl="0" indent="0" algn="ctr" rtl="0">
                        <a:spcBef>
                          <a:spcPts val="0"/>
                        </a:spcBef>
                        <a:spcAft>
                          <a:spcPts val="0"/>
                        </a:spcAft>
                        <a:buNone/>
                      </a:pPr>
                      <a:r>
                        <a:rPr lang="en" sz="1400" dirty="0"/>
                        <a:t>0.03</a:t>
                      </a:r>
                      <a:endParaRPr sz="1400" dirty="0"/>
                    </a:p>
                  </a:txBody>
                  <a:tcPr marL="137131" marR="137131" marT="109733" marB="109733"/>
                </a:tc>
                <a:tc>
                  <a:txBody>
                    <a:bodyPr/>
                    <a:lstStyle/>
                    <a:p>
                      <a:pPr marL="0" lvl="0" indent="0" algn="ctr" rtl="0">
                        <a:spcBef>
                          <a:spcPts val="0"/>
                        </a:spcBef>
                        <a:spcAft>
                          <a:spcPts val="0"/>
                        </a:spcAft>
                        <a:buNone/>
                      </a:pPr>
                      <a:r>
                        <a:rPr lang="en" sz="1400" dirty="0"/>
                        <a:t>0.01</a:t>
                      </a:r>
                      <a:endParaRPr sz="1400" dirty="0"/>
                    </a:p>
                  </a:txBody>
                  <a:tcPr marL="137131" marR="137131" marT="109733" marB="109733"/>
                </a:tc>
                <a:tc>
                  <a:txBody>
                    <a:bodyPr/>
                    <a:lstStyle/>
                    <a:p>
                      <a:pPr marL="0" lvl="0" indent="0" algn="ctr" rtl="0">
                        <a:spcBef>
                          <a:spcPts val="0"/>
                        </a:spcBef>
                        <a:spcAft>
                          <a:spcPts val="0"/>
                        </a:spcAft>
                        <a:buNone/>
                      </a:pPr>
                      <a:r>
                        <a:rPr lang="en" sz="1400" dirty="0" smtClean="0"/>
                        <a:t>0</a:t>
                      </a:r>
                      <a:endParaRPr sz="1400" dirty="0"/>
                    </a:p>
                  </a:txBody>
                  <a:tcPr marL="137131" marR="137131" marT="109733" marB="109733"/>
                </a:tc>
                <a:tc>
                  <a:txBody>
                    <a:bodyPr/>
                    <a:lstStyle/>
                    <a:p>
                      <a:pPr marL="0" lvl="0" indent="0" algn="ctr" rtl="0">
                        <a:spcBef>
                          <a:spcPts val="0"/>
                        </a:spcBef>
                        <a:spcAft>
                          <a:spcPts val="0"/>
                        </a:spcAft>
                        <a:buNone/>
                      </a:pPr>
                      <a:r>
                        <a:rPr lang="en" sz="1400"/>
                        <a:t>1.3</a:t>
                      </a:r>
                      <a:endParaRPr sz="1400"/>
                    </a:p>
                  </a:txBody>
                  <a:tcPr marL="137131" marR="137131" marT="109733" marB="109733"/>
                </a:tc>
                <a:extLst>
                  <a:ext uri="{0D108BD9-81ED-4DB2-BD59-A6C34878D82A}">
                    <a16:rowId xmlns="" xmlns:a16="http://schemas.microsoft.com/office/drawing/2014/main" val="10001"/>
                  </a:ext>
                </a:extLst>
              </a:tr>
              <a:tr h="509841">
                <a:tc>
                  <a:txBody>
                    <a:bodyPr/>
                    <a:lstStyle/>
                    <a:p>
                      <a:pPr marL="0" lvl="0" indent="0" algn="ctr" rtl="0">
                        <a:spcBef>
                          <a:spcPts val="0"/>
                        </a:spcBef>
                        <a:spcAft>
                          <a:spcPts val="0"/>
                        </a:spcAft>
                        <a:buNone/>
                      </a:pPr>
                      <a:r>
                        <a:rPr lang="en" sz="1400" b="1"/>
                        <a:t>kW.h</a:t>
                      </a:r>
                      <a:endParaRPr sz="1400" b="1"/>
                    </a:p>
                  </a:txBody>
                  <a:tcPr marL="137131" marR="137131" marT="109733" marB="109733"/>
                </a:tc>
                <a:tc>
                  <a:txBody>
                    <a:bodyPr/>
                    <a:lstStyle/>
                    <a:p>
                      <a:pPr marL="0" lvl="0" indent="0" algn="ctr" rtl="0">
                        <a:spcBef>
                          <a:spcPts val="0"/>
                        </a:spcBef>
                        <a:spcAft>
                          <a:spcPts val="0"/>
                        </a:spcAft>
                        <a:buNone/>
                      </a:pPr>
                      <a:r>
                        <a:rPr lang="en" sz="1400"/>
                        <a:t>0</a:t>
                      </a:r>
                      <a:endParaRPr sz="1400"/>
                    </a:p>
                  </a:txBody>
                  <a:tcPr marL="137131" marR="137131" marT="109733" marB="109733"/>
                </a:tc>
                <a:tc>
                  <a:txBody>
                    <a:bodyPr/>
                    <a:lstStyle/>
                    <a:p>
                      <a:pPr marL="0" lvl="0" indent="0" algn="ctr" rtl="0">
                        <a:spcBef>
                          <a:spcPts val="0"/>
                        </a:spcBef>
                        <a:spcAft>
                          <a:spcPts val="0"/>
                        </a:spcAft>
                        <a:buNone/>
                      </a:pPr>
                      <a:r>
                        <a:rPr lang="en" sz="1400" b="0"/>
                        <a:t>0</a:t>
                      </a:r>
                      <a:endParaRPr sz="1400" b="0"/>
                    </a:p>
                  </a:txBody>
                  <a:tcPr marL="137131" marR="137131" marT="109733" marB="109733"/>
                </a:tc>
                <a:tc>
                  <a:txBody>
                    <a:bodyPr/>
                    <a:lstStyle/>
                    <a:p>
                      <a:pPr marL="0" lvl="0" indent="0" algn="ctr" rtl="0">
                        <a:spcBef>
                          <a:spcPts val="0"/>
                        </a:spcBef>
                        <a:spcAft>
                          <a:spcPts val="0"/>
                        </a:spcAft>
                        <a:buNone/>
                      </a:pPr>
                      <a:r>
                        <a:rPr lang="en" sz="1400" b="0"/>
                        <a:t>0</a:t>
                      </a:r>
                      <a:endParaRPr sz="1400" b="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2</a:t>
                      </a:r>
                      <a:r>
                        <a:rPr lang="en" sz="1400" b="0">
                          <a:solidFill>
                            <a:srgbClr val="C03333"/>
                          </a:solidFill>
                        </a:rPr>
                        <a:t>.</a:t>
                      </a:r>
                      <a:r>
                        <a:rPr lang="en" sz="1400" b="0">
                          <a:solidFill>
                            <a:schemeClr val="dk1"/>
                          </a:solidFill>
                        </a:rPr>
                        <a:t>93</a:t>
                      </a:r>
                      <a:endParaRPr sz="1400" b="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32</a:t>
                      </a:r>
                      <a:r>
                        <a:rPr lang="en" sz="1400" b="0" dirty="0" smtClean="0">
                          <a:solidFill>
                            <a:srgbClr val="C03333"/>
                          </a:solidFill>
                        </a:rPr>
                        <a:t>.</a:t>
                      </a:r>
                      <a:r>
                        <a:rPr lang="en" sz="1400" b="0" dirty="0" smtClean="0">
                          <a:solidFill>
                            <a:schemeClr val="dk1"/>
                          </a:solidFill>
                        </a:rPr>
                        <a:t>24</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79</a:t>
                      </a:r>
                      <a:r>
                        <a:rPr lang="en" sz="1400" b="0" dirty="0" smtClean="0">
                          <a:solidFill>
                            <a:srgbClr val="C03333"/>
                          </a:solidFill>
                        </a:rPr>
                        <a:t>.</a:t>
                      </a:r>
                      <a:r>
                        <a:rPr lang="en" sz="1400" b="0" dirty="0" smtClean="0">
                          <a:solidFill>
                            <a:schemeClr val="dk1"/>
                          </a:solidFill>
                        </a:rPr>
                        <a:t>13</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158</a:t>
                      </a:r>
                      <a:r>
                        <a:rPr lang="en" sz="1400" b="0" dirty="0" smtClean="0">
                          <a:solidFill>
                            <a:srgbClr val="C03333"/>
                          </a:solidFill>
                        </a:rPr>
                        <a:t>.</a:t>
                      </a:r>
                      <a:r>
                        <a:rPr lang="en" sz="1400" b="0" dirty="0" smtClean="0">
                          <a:solidFill>
                            <a:schemeClr val="dk1"/>
                          </a:solidFill>
                        </a:rPr>
                        <a:t>26</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29</a:t>
                      </a:r>
                      <a:r>
                        <a:rPr lang="en" sz="1400" b="0" dirty="0" smtClean="0">
                          <a:solidFill>
                            <a:srgbClr val="C03333"/>
                          </a:solidFill>
                        </a:rPr>
                        <a:t>.</a:t>
                      </a:r>
                      <a:r>
                        <a:rPr lang="en" sz="1400" b="0" dirty="0" smtClean="0">
                          <a:solidFill>
                            <a:schemeClr val="dk1"/>
                          </a:solidFill>
                        </a:rPr>
                        <a:t>31</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70</a:t>
                      </a:r>
                      <a:r>
                        <a:rPr lang="en" sz="1400" b="0" dirty="0" smtClean="0">
                          <a:solidFill>
                            <a:srgbClr val="C03333"/>
                          </a:solidFill>
                        </a:rPr>
                        <a:t>.</a:t>
                      </a:r>
                      <a:r>
                        <a:rPr lang="en" sz="1400" b="0" dirty="0" smtClean="0">
                          <a:solidFill>
                            <a:schemeClr val="dk1"/>
                          </a:solidFill>
                        </a:rPr>
                        <a:t>34</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8.8</a:t>
                      </a:r>
                      <a:endParaRPr sz="1400" b="0" dirty="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2</a:t>
                      </a:r>
                      <a:r>
                        <a:rPr lang="en" sz="1400" b="0">
                          <a:solidFill>
                            <a:srgbClr val="C03333"/>
                          </a:solidFill>
                        </a:rPr>
                        <a:t>.</a:t>
                      </a:r>
                      <a:r>
                        <a:rPr lang="en" sz="1400" b="0">
                          <a:solidFill>
                            <a:schemeClr val="dk1"/>
                          </a:solidFill>
                        </a:rPr>
                        <a:t>93</a:t>
                      </a:r>
                      <a:endParaRPr sz="1400" b="0"/>
                    </a:p>
                  </a:txBody>
                  <a:tcPr marL="137131" marR="137131" marT="109733" marB="109733"/>
                </a:tc>
                <a:tc>
                  <a:txBody>
                    <a:bodyPr/>
                    <a:lstStyle/>
                    <a:p>
                      <a:pPr marL="0" lvl="0" indent="0" algn="ctr" rtl="0">
                        <a:spcBef>
                          <a:spcPts val="0"/>
                        </a:spcBef>
                        <a:spcAft>
                          <a:spcPts val="0"/>
                        </a:spcAft>
                        <a:buNone/>
                      </a:pPr>
                      <a:r>
                        <a:rPr lang="en" sz="1400" b="0" dirty="0"/>
                        <a:t>0</a:t>
                      </a:r>
                      <a:endParaRPr sz="1400" b="0" dirty="0"/>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380</a:t>
                      </a:r>
                      <a:r>
                        <a:rPr lang="en" sz="1400" b="0" dirty="0">
                          <a:solidFill>
                            <a:srgbClr val="C03333"/>
                          </a:solidFill>
                        </a:rPr>
                        <a:t>.</a:t>
                      </a:r>
                      <a:r>
                        <a:rPr lang="en" sz="1400" b="0" dirty="0">
                          <a:solidFill>
                            <a:schemeClr val="dk1"/>
                          </a:solidFill>
                        </a:rPr>
                        <a:t>99</a:t>
                      </a:r>
                      <a:endParaRPr sz="1400" b="0" dirty="0"/>
                    </a:p>
                  </a:txBody>
                  <a:tcPr marL="137131" marR="137131" marT="109733" marB="109733"/>
                </a:tc>
                <a:extLst>
                  <a:ext uri="{0D108BD9-81ED-4DB2-BD59-A6C34878D82A}">
                    <a16:rowId xmlns="" xmlns:a16="http://schemas.microsoft.com/office/drawing/2014/main" val="10002"/>
                  </a:ext>
                </a:extLst>
              </a:tr>
            </a:tbl>
          </a:graphicData>
        </a:graphic>
      </p:graphicFrame>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12" name="Rectangle 11">
            <a:extLst>
              <a:ext uri="{FF2B5EF4-FFF2-40B4-BE49-F238E27FC236}">
                <a16:creationId xmlns="" xmlns:a16="http://schemas.microsoft.com/office/drawing/2014/main" id="{9510D09D-4520-4A5F-A20D-95B60D4C77BB}"/>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327" name="Shape 327"/>
          <p:cNvSpPr txBox="1">
            <a:spLocks noGrp="1"/>
          </p:cNvSpPr>
          <p:nvPr>
            <p:ph type="title"/>
          </p:nvPr>
        </p:nvSpPr>
        <p:spPr>
          <a:xfrm>
            <a:off x="221785" y="85816"/>
            <a:ext cx="12781306" cy="1497721"/>
          </a:xfrm>
          <a:prstGeom prst="rect">
            <a:avLst/>
          </a:prstGeom>
        </p:spPr>
        <p:txBody>
          <a:bodyPr wrap="square" lIns="140051" tIns="140051" rIns="140051" bIns="140051" anchor="t" anchorCtr="0">
            <a:noAutofit/>
          </a:bodyPr>
          <a:lstStyle/>
          <a:p>
            <a:pPr>
              <a:buSzPts val="1500"/>
            </a:pPr>
            <a:r>
              <a:rPr lang="en" sz="3200" b="1" dirty="0">
                <a:solidFill>
                  <a:srgbClr val="CC0000"/>
                </a:solidFill>
                <a:latin typeface="Calibri"/>
                <a:ea typeface="Calibri"/>
                <a:cs typeface="Calibri"/>
                <a:sym typeface="Calibri"/>
              </a:rPr>
              <a:t>Option 4</a:t>
            </a:r>
            <a:r>
              <a:rPr lang="en" b="1" dirty="0">
                <a:solidFill>
                  <a:srgbClr val="CC0000"/>
                </a:solidFill>
                <a:latin typeface="Calibri"/>
                <a:ea typeface="Calibri"/>
                <a:cs typeface="Calibri"/>
                <a:sym typeface="Calibri"/>
              </a:rPr>
              <a:t/>
            </a:r>
            <a:br>
              <a:rPr lang="en" b="1" dirty="0">
                <a:solidFill>
                  <a:srgbClr val="CC0000"/>
                </a:solidFill>
                <a:latin typeface="Calibri"/>
                <a:ea typeface="Calibri"/>
                <a:cs typeface="Calibri"/>
                <a:sym typeface="Calibri"/>
              </a:rPr>
            </a:br>
            <a:endParaRPr b="1" dirty="0">
              <a:solidFill>
                <a:srgbClr val="CC0000"/>
              </a:solidFill>
              <a:latin typeface="Calibri"/>
              <a:ea typeface="Calibri"/>
              <a:cs typeface="Calibri"/>
              <a:sym typeface="Calibri"/>
            </a:endParaRPr>
          </a:p>
          <a:p>
            <a:pPr>
              <a:buSzPts val="1100"/>
            </a:pPr>
            <a:r>
              <a:rPr lang="en" sz="2400" dirty="0">
                <a:latin typeface="Calibri"/>
                <a:ea typeface="Calibri"/>
                <a:cs typeface="Calibri"/>
                <a:sym typeface="Calibri"/>
              </a:rPr>
              <a:t>2</a:t>
            </a:r>
            <a:r>
              <a:rPr lang="en" sz="2400" baseline="30000" dirty="0">
                <a:latin typeface="Calibri"/>
                <a:ea typeface="Calibri"/>
                <a:cs typeface="Calibri"/>
                <a:sym typeface="Calibri"/>
              </a:rPr>
              <a:t>nd </a:t>
            </a:r>
            <a:r>
              <a:rPr lang="en" sz="2400" dirty="0">
                <a:latin typeface="Calibri"/>
                <a:ea typeface="Calibri"/>
                <a:cs typeface="Calibri"/>
                <a:sym typeface="Calibri"/>
              </a:rPr>
              <a:t>type of walls / Piacenza, Italy</a:t>
            </a:r>
            <a:endParaRPr sz="2400" dirty="0"/>
          </a:p>
          <a:p>
            <a:endParaRPr sz="2700" dirty="0">
              <a:latin typeface="Calibri"/>
              <a:ea typeface="Calibri"/>
              <a:cs typeface="Calibri"/>
              <a:sym typeface="Calibri"/>
            </a:endParaRPr>
          </a:p>
        </p:txBody>
      </p:sp>
      <p:sp>
        <p:nvSpPr>
          <p:cNvPr id="328" name="Shape 328"/>
          <p:cNvSpPr txBox="1">
            <a:spLocks noGrp="1"/>
          </p:cNvSpPr>
          <p:nvPr>
            <p:ph type="body" idx="1"/>
          </p:nvPr>
        </p:nvSpPr>
        <p:spPr>
          <a:xfrm>
            <a:off x="467570" y="1738210"/>
            <a:ext cx="12048280" cy="5058201"/>
          </a:xfrm>
          <a:prstGeom prst="rect">
            <a:avLst/>
          </a:prstGeom>
        </p:spPr>
        <p:txBody>
          <a:bodyPr wrap="square" lIns="140051" tIns="140051" rIns="140051" bIns="140051" anchor="t" anchorCtr="0">
            <a:noAutofit/>
          </a:bodyPr>
          <a:lstStyle/>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Design days:</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Peak time for district heating: 4th of December, for district cooling: 11th of July.</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The materials:</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exterior walls, materials used are: </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(F08 Metal Surface) 0.0008m thick / (I01 25mm insulation board) 0.0254m thick / F04 Wall air space resistance of 0.15 m2.k/w thermal resistance / (G01a 19mm gypsum board) 0.0127m thick</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interior walls, materials used are: </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 (G01a 19mm gypsum board) 0.002m thick/ (F04 wall air space resistance) 0.15 m2.K/W of thermal resistance / (G01a 19mm gypsum board) 0.002m thick</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flooring: (interior floor):</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(F16 acoustic tiles) 0.0191m thick / (F05 air space resistance) 0.18 m2.K/W of thermal resistance / (M11 100mm light weight concrete) 0.1016m thick</a:t>
            </a:r>
            <a:endParaRPr sz="2000" dirty="0">
              <a:solidFill>
                <a:schemeClr val="dk1"/>
              </a:solidFill>
              <a:latin typeface="Calibri"/>
              <a:ea typeface="Calibri"/>
              <a:cs typeface="Calibri"/>
              <a:sym typeface="Calibri"/>
            </a:endParaRPr>
          </a:p>
          <a:p>
            <a:pPr marL="0" indent="0">
              <a:buClr>
                <a:schemeClr val="dk1"/>
              </a:buClr>
              <a:buSzPts val="1500"/>
              <a:buNone/>
            </a:pPr>
            <a:endParaRPr sz="2000" dirty="0">
              <a:solidFill>
                <a:schemeClr val="dk1"/>
              </a:solidFill>
            </a:endParaRPr>
          </a:p>
          <a:p>
            <a:pPr marL="0" indent="0">
              <a:spcBef>
                <a:spcPts val="2391"/>
              </a:spcBef>
              <a:spcAft>
                <a:spcPts val="2391"/>
              </a:spcAft>
              <a:buNone/>
            </a:pPr>
            <a:endParaRPr sz="2000" dirty="0">
              <a:solidFill>
                <a:schemeClr val="dk1"/>
              </a:solidFill>
            </a:endParaRPr>
          </a:p>
        </p:txBody>
      </p:sp>
      <p:cxnSp>
        <p:nvCxnSpPr>
          <p:cNvPr id="13" name="Straight Connector 12"/>
          <p:cNvCxnSpPr/>
          <p:nvPr/>
        </p:nvCxnSpPr>
        <p:spPr>
          <a:xfrm>
            <a:off x="320362" y="1681938"/>
            <a:ext cx="4194488" cy="0"/>
          </a:xfrm>
          <a:prstGeom prst="line">
            <a:avLst/>
          </a:prstGeom>
          <a:ln w="5715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5" name="Shape 146"/>
          <p:cNvPicPr preferRelativeResize="0"/>
          <p:nvPr/>
        </p:nvPicPr>
        <p:blipFill rotWithShape="1">
          <a:blip r:embed="rId3">
            <a:alphaModFix/>
          </a:blip>
          <a:srcRect b="45524"/>
          <a:stretch/>
        </p:blipFill>
        <p:spPr>
          <a:xfrm>
            <a:off x="21552" y="7283028"/>
            <a:ext cx="3399827" cy="1000105"/>
          </a:xfrm>
          <a:prstGeom prst="rect">
            <a:avLst/>
          </a:prstGeom>
          <a:noFill/>
          <a:ln>
            <a:noFill/>
          </a:ln>
        </p:spPr>
      </p:pic>
      <p:sp>
        <p:nvSpPr>
          <p:cNvPr id="16"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7"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8"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14" name="Rectangle 13">
            <a:extLst>
              <a:ext uri="{FF2B5EF4-FFF2-40B4-BE49-F238E27FC236}">
                <a16:creationId xmlns="" xmlns:a16="http://schemas.microsoft.com/office/drawing/2014/main" id="{75688C30-CB87-4EAA-8BB4-5A7B8CC242EE}"/>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333" name="Shape 333"/>
          <p:cNvSpPr txBox="1">
            <a:spLocks noGrp="1"/>
          </p:cNvSpPr>
          <p:nvPr>
            <p:ph type="body" idx="1"/>
          </p:nvPr>
        </p:nvSpPr>
        <p:spPr>
          <a:xfrm>
            <a:off x="750003" y="6419850"/>
            <a:ext cx="11994447" cy="623125"/>
          </a:xfrm>
          <a:prstGeom prst="rect">
            <a:avLst/>
          </a:prstGeom>
        </p:spPr>
        <p:txBody>
          <a:bodyPr wrap="square" lIns="140051" tIns="140051" rIns="140051" bIns="140051" anchor="t" anchorCtr="0">
            <a:noAutofit/>
          </a:bodyPr>
          <a:lstStyle/>
          <a:p>
            <a:pPr marL="0" indent="0">
              <a:buClr>
                <a:schemeClr val="dk1"/>
              </a:buClr>
              <a:buSzPts val="1500"/>
              <a:buNone/>
            </a:pPr>
            <a:r>
              <a:rPr lang="en" sz="2000" dirty="0">
                <a:solidFill>
                  <a:schemeClr val="dk1"/>
                </a:solidFill>
                <a:latin typeface="Calibri"/>
                <a:ea typeface="Calibri"/>
                <a:cs typeface="Calibri"/>
                <a:sym typeface="Calibri"/>
              </a:rPr>
              <a:t>We can see from the results that the highest consumption value is in July with </a:t>
            </a:r>
            <a:r>
              <a:rPr lang="en" sz="2000" dirty="0" smtClean="0">
                <a:solidFill>
                  <a:schemeClr val="dk1"/>
                </a:solidFill>
                <a:latin typeface="Calibri"/>
                <a:ea typeface="Calibri"/>
                <a:cs typeface="Calibri"/>
                <a:sym typeface="Calibri"/>
              </a:rPr>
              <a:t>41557.48 kW.h, </a:t>
            </a:r>
            <a:r>
              <a:rPr lang="en" sz="2000" dirty="0">
                <a:solidFill>
                  <a:schemeClr val="dk1"/>
                </a:solidFill>
                <a:latin typeface="Calibri"/>
                <a:ea typeface="Calibri"/>
                <a:cs typeface="Calibri"/>
                <a:sym typeface="Calibri"/>
              </a:rPr>
              <a:t>while the lowest is in January with </a:t>
            </a:r>
            <a:r>
              <a:rPr lang="en" sz="2000" dirty="0" smtClean="0">
                <a:solidFill>
                  <a:schemeClr val="dk1"/>
                </a:solidFill>
                <a:latin typeface="Calibri"/>
                <a:ea typeface="Calibri"/>
                <a:cs typeface="Calibri"/>
                <a:sym typeface="Calibri"/>
              </a:rPr>
              <a:t>114.3 kW.h. </a:t>
            </a:r>
            <a:endParaRPr sz="2000" dirty="0">
              <a:solidFill>
                <a:schemeClr val="dk1"/>
              </a:solidFill>
            </a:endParaRPr>
          </a:p>
        </p:txBody>
      </p:sp>
      <p:sp>
        <p:nvSpPr>
          <p:cNvPr id="334" name="Shape 334"/>
          <p:cNvSpPr txBox="1">
            <a:spLocks noGrp="1"/>
          </p:cNvSpPr>
          <p:nvPr>
            <p:ph type="title"/>
          </p:nvPr>
        </p:nvSpPr>
        <p:spPr>
          <a:xfrm>
            <a:off x="21553" y="53394"/>
            <a:ext cx="12781306" cy="916399"/>
          </a:xfrm>
          <a:prstGeom prst="rect">
            <a:avLst/>
          </a:prstGeom>
        </p:spPr>
        <p:txBody>
          <a:bodyPr wrap="square" lIns="140051" tIns="140051" rIns="140051" bIns="140051" anchor="t" anchorCtr="0">
            <a:noAutofit/>
          </a:bodyPr>
          <a:lstStyle/>
          <a:p>
            <a:r>
              <a:rPr lang="en" sz="3200" b="1" dirty="0">
                <a:solidFill>
                  <a:srgbClr val="CC0000"/>
                </a:solidFill>
                <a:latin typeface="Calibri" pitchFamily="34" charset="0"/>
                <a:cs typeface="Calibri" pitchFamily="34" charset="0"/>
              </a:rPr>
              <a:t>District cooling : Monthly overview</a:t>
            </a:r>
            <a:endParaRPr sz="3200" b="1" dirty="0">
              <a:solidFill>
                <a:srgbClr val="CC0000"/>
              </a:solidFill>
              <a:latin typeface="Calibri" pitchFamily="34" charset="0"/>
              <a:cs typeface="Calibri" pitchFamily="34" charset="0"/>
            </a:endParaRPr>
          </a:p>
        </p:txBody>
      </p:sp>
      <p:graphicFrame>
        <p:nvGraphicFramePr>
          <p:cNvPr id="335" name="Shape 335"/>
          <p:cNvGraphicFramePr/>
          <p:nvPr>
            <p:extLst>
              <p:ext uri="{D42A27DB-BD31-4B8C-83A1-F6EECF244321}">
                <p14:modId xmlns:p14="http://schemas.microsoft.com/office/powerpoint/2010/main" val="492569051"/>
              </p:ext>
            </p:extLst>
          </p:nvPr>
        </p:nvGraphicFramePr>
        <p:xfrm>
          <a:off x="2892" y="925354"/>
          <a:ext cx="13732158" cy="1601348"/>
        </p:xfrm>
        <a:graphic>
          <a:graphicData uri="http://schemas.openxmlformats.org/drawingml/2006/table">
            <a:tbl>
              <a:tblPr>
                <a:noFill/>
                <a:tableStyleId>{78F2A74A-2E34-4032-B5A2-7FAF3185A74F}</a:tableStyleId>
              </a:tblPr>
              <a:tblGrid>
                <a:gridCol w="968658">
                  <a:extLst>
                    <a:ext uri="{9D8B030D-6E8A-4147-A177-3AD203B41FA5}">
                      <a16:colId xmlns="" xmlns:a16="http://schemas.microsoft.com/office/drawing/2014/main" val="20000"/>
                    </a:ext>
                  </a:extLst>
                </a:gridCol>
                <a:gridCol w="742950">
                  <a:extLst>
                    <a:ext uri="{9D8B030D-6E8A-4147-A177-3AD203B41FA5}">
                      <a16:colId xmlns="" xmlns:a16="http://schemas.microsoft.com/office/drawing/2014/main" val="20001"/>
                    </a:ext>
                  </a:extLst>
                </a:gridCol>
                <a:gridCol w="876300">
                  <a:extLst>
                    <a:ext uri="{9D8B030D-6E8A-4147-A177-3AD203B41FA5}">
                      <a16:colId xmlns="" xmlns:a16="http://schemas.microsoft.com/office/drawing/2014/main" val="20002"/>
                    </a:ext>
                  </a:extLst>
                </a:gridCol>
                <a:gridCol w="952500">
                  <a:extLst>
                    <a:ext uri="{9D8B030D-6E8A-4147-A177-3AD203B41FA5}">
                      <a16:colId xmlns="" xmlns:a16="http://schemas.microsoft.com/office/drawing/2014/main" val="20003"/>
                    </a:ext>
                  </a:extLst>
                </a:gridCol>
                <a:gridCol w="838200">
                  <a:extLst>
                    <a:ext uri="{9D8B030D-6E8A-4147-A177-3AD203B41FA5}">
                      <a16:colId xmlns="" xmlns:a16="http://schemas.microsoft.com/office/drawing/2014/main" val="20004"/>
                    </a:ext>
                  </a:extLst>
                </a:gridCol>
                <a:gridCol w="1028700">
                  <a:extLst>
                    <a:ext uri="{9D8B030D-6E8A-4147-A177-3AD203B41FA5}">
                      <a16:colId xmlns="" xmlns:a16="http://schemas.microsoft.com/office/drawing/2014/main" val="20005"/>
                    </a:ext>
                  </a:extLst>
                </a:gridCol>
                <a:gridCol w="1066800">
                  <a:extLst>
                    <a:ext uri="{9D8B030D-6E8A-4147-A177-3AD203B41FA5}">
                      <a16:colId xmlns="" xmlns:a16="http://schemas.microsoft.com/office/drawing/2014/main" val="20006"/>
                    </a:ext>
                  </a:extLst>
                </a:gridCol>
                <a:gridCol w="1028700">
                  <a:extLst>
                    <a:ext uri="{9D8B030D-6E8A-4147-A177-3AD203B41FA5}">
                      <a16:colId xmlns="" xmlns:a16="http://schemas.microsoft.com/office/drawing/2014/main" val="20007"/>
                    </a:ext>
                  </a:extLst>
                </a:gridCol>
                <a:gridCol w="1066800">
                  <a:extLst>
                    <a:ext uri="{9D8B030D-6E8A-4147-A177-3AD203B41FA5}">
                      <a16:colId xmlns="" xmlns:a16="http://schemas.microsoft.com/office/drawing/2014/main" val="20008"/>
                    </a:ext>
                  </a:extLst>
                </a:gridCol>
                <a:gridCol w="1028700">
                  <a:extLst>
                    <a:ext uri="{9D8B030D-6E8A-4147-A177-3AD203B41FA5}">
                      <a16:colId xmlns="" xmlns:a16="http://schemas.microsoft.com/office/drawing/2014/main" val="20009"/>
                    </a:ext>
                  </a:extLst>
                </a:gridCol>
                <a:gridCol w="1047750">
                  <a:extLst>
                    <a:ext uri="{9D8B030D-6E8A-4147-A177-3AD203B41FA5}">
                      <a16:colId xmlns="" xmlns:a16="http://schemas.microsoft.com/office/drawing/2014/main" val="20010"/>
                    </a:ext>
                  </a:extLst>
                </a:gridCol>
                <a:gridCol w="933450">
                  <a:extLst>
                    <a:ext uri="{9D8B030D-6E8A-4147-A177-3AD203B41FA5}">
                      <a16:colId xmlns="" xmlns:a16="http://schemas.microsoft.com/office/drawing/2014/main" val="20011"/>
                    </a:ext>
                  </a:extLst>
                </a:gridCol>
                <a:gridCol w="742950">
                  <a:extLst>
                    <a:ext uri="{9D8B030D-6E8A-4147-A177-3AD203B41FA5}">
                      <a16:colId xmlns="" xmlns:a16="http://schemas.microsoft.com/office/drawing/2014/main" val="20012"/>
                    </a:ext>
                  </a:extLst>
                </a:gridCol>
                <a:gridCol w="1409700">
                  <a:extLst>
                    <a:ext uri="{9D8B030D-6E8A-4147-A177-3AD203B41FA5}">
                      <a16:colId xmlns="" xmlns:a16="http://schemas.microsoft.com/office/drawing/2014/main" val="20013"/>
                    </a:ext>
                  </a:extLst>
                </a:gridCol>
              </a:tblGrid>
              <a:tr h="468324">
                <a:tc>
                  <a:txBody>
                    <a:bodyPr/>
                    <a:lstStyle/>
                    <a:p>
                      <a:pPr marL="0" lvl="0" indent="0" algn="ctr" rtl="0">
                        <a:spcBef>
                          <a:spcPts val="0"/>
                        </a:spcBef>
                        <a:spcAft>
                          <a:spcPts val="0"/>
                        </a:spcAft>
                        <a:buNone/>
                      </a:pPr>
                      <a:endParaRPr sz="1400" b="1" dirty="0"/>
                    </a:p>
                  </a:txBody>
                  <a:tcPr marL="137131" marR="137131" marT="109733" marB="109733"/>
                </a:tc>
                <a:tc>
                  <a:txBody>
                    <a:bodyPr/>
                    <a:lstStyle/>
                    <a:p>
                      <a:pPr marL="0" lvl="0" indent="0" algn="ctr" rtl="0">
                        <a:spcBef>
                          <a:spcPts val="0"/>
                        </a:spcBef>
                        <a:spcAft>
                          <a:spcPts val="0"/>
                        </a:spcAft>
                        <a:buNone/>
                      </a:pPr>
                      <a:r>
                        <a:rPr lang="en" sz="1400" b="1"/>
                        <a:t>Jan</a:t>
                      </a:r>
                      <a:endParaRPr sz="1400" b="1"/>
                    </a:p>
                  </a:txBody>
                  <a:tcPr marL="137131" marR="137131" marT="109733" marB="109733"/>
                </a:tc>
                <a:tc>
                  <a:txBody>
                    <a:bodyPr/>
                    <a:lstStyle/>
                    <a:p>
                      <a:pPr marL="0" lvl="0" indent="0" algn="ctr" rtl="0">
                        <a:spcBef>
                          <a:spcPts val="0"/>
                        </a:spcBef>
                        <a:spcAft>
                          <a:spcPts val="0"/>
                        </a:spcAft>
                        <a:buNone/>
                      </a:pPr>
                      <a:r>
                        <a:rPr lang="en" sz="1400" b="1"/>
                        <a:t>Feb</a:t>
                      </a:r>
                      <a:endParaRPr sz="1400" b="1"/>
                    </a:p>
                  </a:txBody>
                  <a:tcPr marL="137131" marR="137131" marT="109733" marB="109733"/>
                </a:tc>
                <a:tc>
                  <a:txBody>
                    <a:bodyPr/>
                    <a:lstStyle/>
                    <a:p>
                      <a:pPr marL="0" lvl="0" indent="0" algn="ctr" rtl="0">
                        <a:spcBef>
                          <a:spcPts val="0"/>
                        </a:spcBef>
                        <a:spcAft>
                          <a:spcPts val="0"/>
                        </a:spcAft>
                        <a:buNone/>
                      </a:pPr>
                      <a:r>
                        <a:rPr lang="en" sz="1400" b="1"/>
                        <a:t>Mar</a:t>
                      </a:r>
                      <a:endParaRPr sz="1400" b="1"/>
                    </a:p>
                  </a:txBody>
                  <a:tcPr marL="137131" marR="137131" marT="109733" marB="109733"/>
                </a:tc>
                <a:tc>
                  <a:txBody>
                    <a:bodyPr/>
                    <a:lstStyle/>
                    <a:p>
                      <a:pPr marL="0" lvl="0" indent="0" algn="ctr" rtl="0">
                        <a:spcBef>
                          <a:spcPts val="0"/>
                        </a:spcBef>
                        <a:spcAft>
                          <a:spcPts val="0"/>
                        </a:spcAft>
                        <a:buNone/>
                      </a:pPr>
                      <a:r>
                        <a:rPr lang="en" sz="1400" b="1"/>
                        <a:t>Apr</a:t>
                      </a:r>
                      <a:endParaRPr sz="1400" b="1"/>
                    </a:p>
                  </a:txBody>
                  <a:tcPr marL="137131" marR="137131" marT="109733" marB="109733"/>
                </a:tc>
                <a:tc>
                  <a:txBody>
                    <a:bodyPr/>
                    <a:lstStyle/>
                    <a:p>
                      <a:pPr marL="0" lvl="0" indent="0" algn="ctr" rtl="0">
                        <a:spcBef>
                          <a:spcPts val="0"/>
                        </a:spcBef>
                        <a:spcAft>
                          <a:spcPts val="0"/>
                        </a:spcAft>
                        <a:buNone/>
                      </a:pPr>
                      <a:r>
                        <a:rPr lang="en" sz="1400" b="1"/>
                        <a:t>May</a:t>
                      </a:r>
                      <a:endParaRPr sz="1400" b="1"/>
                    </a:p>
                  </a:txBody>
                  <a:tcPr marL="137131" marR="137131" marT="109733" marB="109733"/>
                </a:tc>
                <a:tc>
                  <a:txBody>
                    <a:bodyPr/>
                    <a:lstStyle/>
                    <a:p>
                      <a:pPr marL="0" lvl="0" indent="0" algn="ctr" rtl="0">
                        <a:spcBef>
                          <a:spcPts val="0"/>
                        </a:spcBef>
                        <a:spcAft>
                          <a:spcPts val="0"/>
                        </a:spcAft>
                        <a:buNone/>
                      </a:pPr>
                      <a:r>
                        <a:rPr lang="en" sz="1400" b="1"/>
                        <a:t>Jun</a:t>
                      </a:r>
                      <a:endParaRPr sz="1400" b="1"/>
                    </a:p>
                  </a:txBody>
                  <a:tcPr marL="137131" marR="137131" marT="109733" marB="109733"/>
                </a:tc>
                <a:tc>
                  <a:txBody>
                    <a:bodyPr/>
                    <a:lstStyle/>
                    <a:p>
                      <a:pPr marL="0" lvl="0" indent="0" algn="ctr" rtl="0">
                        <a:spcBef>
                          <a:spcPts val="0"/>
                        </a:spcBef>
                        <a:spcAft>
                          <a:spcPts val="0"/>
                        </a:spcAft>
                        <a:buNone/>
                      </a:pPr>
                      <a:r>
                        <a:rPr lang="en" sz="1400" b="1"/>
                        <a:t>Jul</a:t>
                      </a:r>
                      <a:endParaRPr sz="1400" b="1"/>
                    </a:p>
                  </a:txBody>
                  <a:tcPr marL="137131" marR="137131" marT="109733" marB="109733"/>
                </a:tc>
                <a:tc>
                  <a:txBody>
                    <a:bodyPr/>
                    <a:lstStyle/>
                    <a:p>
                      <a:pPr marL="0" lvl="0" indent="0" algn="ctr" rtl="0">
                        <a:spcBef>
                          <a:spcPts val="0"/>
                        </a:spcBef>
                        <a:spcAft>
                          <a:spcPts val="0"/>
                        </a:spcAft>
                        <a:buNone/>
                      </a:pPr>
                      <a:r>
                        <a:rPr lang="en" sz="1400" b="1"/>
                        <a:t>Aug</a:t>
                      </a:r>
                      <a:endParaRPr sz="1400" b="1"/>
                    </a:p>
                  </a:txBody>
                  <a:tcPr marL="137131" marR="137131" marT="109733" marB="109733"/>
                </a:tc>
                <a:tc>
                  <a:txBody>
                    <a:bodyPr/>
                    <a:lstStyle/>
                    <a:p>
                      <a:pPr marL="0" lvl="0" indent="0" algn="ctr" rtl="0">
                        <a:spcBef>
                          <a:spcPts val="0"/>
                        </a:spcBef>
                        <a:spcAft>
                          <a:spcPts val="0"/>
                        </a:spcAft>
                        <a:buNone/>
                      </a:pPr>
                      <a:r>
                        <a:rPr lang="en" sz="1400" b="1"/>
                        <a:t>Sep</a:t>
                      </a:r>
                      <a:endParaRPr sz="1400" b="1"/>
                    </a:p>
                  </a:txBody>
                  <a:tcPr marL="137131" marR="137131" marT="109733" marB="109733"/>
                </a:tc>
                <a:tc>
                  <a:txBody>
                    <a:bodyPr/>
                    <a:lstStyle/>
                    <a:p>
                      <a:pPr marL="0" lvl="0" indent="0" algn="ctr" rtl="0">
                        <a:spcBef>
                          <a:spcPts val="0"/>
                        </a:spcBef>
                        <a:spcAft>
                          <a:spcPts val="0"/>
                        </a:spcAft>
                        <a:buNone/>
                      </a:pPr>
                      <a:r>
                        <a:rPr lang="en" sz="1400" b="1"/>
                        <a:t>Oct</a:t>
                      </a:r>
                      <a:endParaRPr sz="1400" b="1"/>
                    </a:p>
                  </a:txBody>
                  <a:tcPr marL="137131" marR="137131" marT="109733" marB="109733"/>
                </a:tc>
                <a:tc>
                  <a:txBody>
                    <a:bodyPr/>
                    <a:lstStyle/>
                    <a:p>
                      <a:pPr marL="0" lvl="0" indent="0" algn="ctr" rtl="0">
                        <a:spcBef>
                          <a:spcPts val="0"/>
                        </a:spcBef>
                        <a:spcAft>
                          <a:spcPts val="0"/>
                        </a:spcAft>
                        <a:buNone/>
                      </a:pPr>
                      <a:r>
                        <a:rPr lang="en" sz="1400" b="1"/>
                        <a:t>Nov</a:t>
                      </a:r>
                      <a:endParaRPr sz="1400" b="1"/>
                    </a:p>
                  </a:txBody>
                  <a:tcPr marL="137131" marR="137131" marT="109733" marB="109733"/>
                </a:tc>
                <a:tc>
                  <a:txBody>
                    <a:bodyPr/>
                    <a:lstStyle/>
                    <a:p>
                      <a:pPr marL="0" lvl="0" indent="0" algn="ctr" rtl="0">
                        <a:spcBef>
                          <a:spcPts val="0"/>
                        </a:spcBef>
                        <a:spcAft>
                          <a:spcPts val="0"/>
                        </a:spcAft>
                        <a:buNone/>
                      </a:pPr>
                      <a:r>
                        <a:rPr lang="en" sz="1400" b="1"/>
                        <a:t>Dec</a:t>
                      </a:r>
                      <a:endParaRPr sz="1400" b="1"/>
                    </a:p>
                  </a:txBody>
                  <a:tcPr marL="137131" marR="137131" marT="109733" marB="109733"/>
                </a:tc>
                <a:tc>
                  <a:txBody>
                    <a:bodyPr/>
                    <a:lstStyle/>
                    <a:p>
                      <a:pPr marL="0" lvl="0" indent="0" algn="ctr" rtl="0">
                        <a:spcBef>
                          <a:spcPts val="0"/>
                        </a:spcBef>
                        <a:spcAft>
                          <a:spcPts val="0"/>
                        </a:spcAft>
                        <a:buNone/>
                      </a:pPr>
                      <a:r>
                        <a:rPr lang="en" sz="1400" b="1"/>
                        <a:t>Total</a:t>
                      </a:r>
                      <a:endParaRPr sz="1400" b="1"/>
                    </a:p>
                  </a:txBody>
                  <a:tcPr marL="137131" marR="137131" marT="109733" marB="109733"/>
                </a:tc>
                <a:extLst>
                  <a:ext uri="{0D108BD9-81ED-4DB2-BD59-A6C34878D82A}">
                    <a16:rowId xmlns="" xmlns:a16="http://schemas.microsoft.com/office/drawing/2014/main" val="10000"/>
                  </a:ext>
                </a:extLst>
              </a:tr>
              <a:tr h="561524">
                <a:tc>
                  <a:txBody>
                    <a:bodyPr/>
                    <a:lstStyle/>
                    <a:p>
                      <a:pPr marL="0" lvl="0" indent="0" algn="ctr" rtl="0">
                        <a:spcBef>
                          <a:spcPts val="0"/>
                        </a:spcBef>
                        <a:spcAft>
                          <a:spcPts val="0"/>
                        </a:spcAft>
                        <a:buNone/>
                      </a:pPr>
                      <a:r>
                        <a:rPr lang="en" sz="1400" b="1"/>
                        <a:t>Cooling</a:t>
                      </a:r>
                      <a:endParaRPr sz="1400" b="1"/>
                    </a:p>
                    <a:p>
                      <a:pPr marL="0" lvl="0" indent="0" algn="ctr" rtl="0">
                        <a:spcBef>
                          <a:spcPts val="0"/>
                        </a:spcBef>
                        <a:spcAft>
                          <a:spcPts val="0"/>
                        </a:spcAft>
                        <a:buNone/>
                      </a:pPr>
                      <a:r>
                        <a:rPr lang="en" sz="1400" b="1"/>
                        <a:t>MBTU</a:t>
                      </a:r>
                      <a:endParaRPr sz="1400" b="1"/>
                    </a:p>
                  </a:txBody>
                  <a:tcPr marL="137131" marR="137131" marT="109733" marB="109733"/>
                </a:tc>
                <a:tc>
                  <a:txBody>
                    <a:bodyPr/>
                    <a:lstStyle/>
                    <a:p>
                      <a:pPr marL="0" lvl="0" indent="0" algn="ctr" rtl="0">
                        <a:spcBef>
                          <a:spcPts val="0"/>
                        </a:spcBef>
                        <a:spcAft>
                          <a:spcPts val="0"/>
                        </a:spcAft>
                        <a:buNone/>
                      </a:pPr>
                      <a:r>
                        <a:rPr lang="en" sz="1400" dirty="0"/>
                        <a:t>0.39</a:t>
                      </a:r>
                      <a:endParaRPr sz="1400" dirty="0"/>
                    </a:p>
                  </a:txBody>
                  <a:tcPr marL="137131" marR="137131" marT="109733" marB="109733"/>
                </a:tc>
                <a:tc>
                  <a:txBody>
                    <a:bodyPr/>
                    <a:lstStyle/>
                    <a:p>
                      <a:pPr marL="0" lvl="0" indent="0" algn="ctr" rtl="0">
                        <a:spcBef>
                          <a:spcPts val="0"/>
                        </a:spcBef>
                        <a:spcAft>
                          <a:spcPts val="0"/>
                        </a:spcAft>
                        <a:buNone/>
                      </a:pPr>
                      <a:r>
                        <a:rPr lang="en" sz="1400"/>
                        <a:t>2.5</a:t>
                      </a:r>
                      <a:endParaRPr sz="1400"/>
                    </a:p>
                  </a:txBody>
                  <a:tcPr marL="137131" marR="137131" marT="109733" marB="109733"/>
                </a:tc>
                <a:tc>
                  <a:txBody>
                    <a:bodyPr/>
                    <a:lstStyle/>
                    <a:p>
                      <a:pPr marL="0" lvl="0" indent="0" algn="ctr" rtl="0">
                        <a:spcBef>
                          <a:spcPts val="0"/>
                        </a:spcBef>
                        <a:spcAft>
                          <a:spcPts val="0"/>
                        </a:spcAft>
                        <a:buNone/>
                      </a:pPr>
                      <a:r>
                        <a:rPr lang="en" sz="1400" dirty="0"/>
                        <a:t>9.13</a:t>
                      </a:r>
                      <a:endParaRPr sz="1400" dirty="0"/>
                    </a:p>
                  </a:txBody>
                  <a:tcPr marL="137131" marR="137131" marT="109733" marB="109733"/>
                </a:tc>
                <a:tc>
                  <a:txBody>
                    <a:bodyPr/>
                    <a:lstStyle/>
                    <a:p>
                      <a:pPr marL="0" lvl="0" indent="0" algn="ctr" rtl="0">
                        <a:spcBef>
                          <a:spcPts val="0"/>
                        </a:spcBef>
                        <a:spcAft>
                          <a:spcPts val="0"/>
                        </a:spcAft>
                        <a:buNone/>
                      </a:pPr>
                      <a:r>
                        <a:rPr lang="en" sz="1400" dirty="0"/>
                        <a:t>21.49</a:t>
                      </a:r>
                      <a:endParaRPr sz="1400" dirty="0"/>
                    </a:p>
                  </a:txBody>
                  <a:tcPr marL="137131" marR="137131" marT="109733" marB="109733"/>
                </a:tc>
                <a:tc>
                  <a:txBody>
                    <a:bodyPr/>
                    <a:lstStyle/>
                    <a:p>
                      <a:pPr marL="0" lvl="0" indent="0" algn="ctr" rtl="0">
                        <a:spcBef>
                          <a:spcPts val="0"/>
                        </a:spcBef>
                        <a:spcAft>
                          <a:spcPts val="0"/>
                        </a:spcAft>
                        <a:buNone/>
                      </a:pPr>
                      <a:r>
                        <a:rPr lang="en" sz="1400" dirty="0"/>
                        <a:t>58.05</a:t>
                      </a:r>
                      <a:endParaRPr sz="1400" dirty="0"/>
                    </a:p>
                  </a:txBody>
                  <a:tcPr marL="137131" marR="137131" marT="109733" marB="109733"/>
                </a:tc>
                <a:tc>
                  <a:txBody>
                    <a:bodyPr/>
                    <a:lstStyle/>
                    <a:p>
                      <a:pPr marL="0" lvl="0" indent="0" algn="ctr" rtl="0">
                        <a:spcBef>
                          <a:spcPts val="0"/>
                        </a:spcBef>
                        <a:spcAft>
                          <a:spcPts val="0"/>
                        </a:spcAft>
                        <a:buNone/>
                      </a:pPr>
                      <a:r>
                        <a:rPr lang="en" sz="1400" dirty="0"/>
                        <a:t>82.5</a:t>
                      </a:r>
                      <a:endParaRPr sz="1400" dirty="0"/>
                    </a:p>
                  </a:txBody>
                  <a:tcPr marL="137131" marR="137131" marT="109733" marB="109733"/>
                </a:tc>
                <a:tc>
                  <a:txBody>
                    <a:bodyPr/>
                    <a:lstStyle/>
                    <a:p>
                      <a:pPr marL="0" lvl="0" indent="0" algn="ctr" rtl="0">
                        <a:spcBef>
                          <a:spcPts val="0"/>
                        </a:spcBef>
                        <a:spcAft>
                          <a:spcPts val="0"/>
                        </a:spcAft>
                        <a:buNone/>
                      </a:pPr>
                      <a:r>
                        <a:rPr lang="en" sz="1400" dirty="0"/>
                        <a:t>141.8</a:t>
                      </a:r>
                      <a:endParaRPr sz="1400" dirty="0"/>
                    </a:p>
                  </a:txBody>
                  <a:tcPr marL="137131" marR="137131" marT="109733" marB="109733"/>
                </a:tc>
                <a:tc>
                  <a:txBody>
                    <a:bodyPr/>
                    <a:lstStyle/>
                    <a:p>
                      <a:pPr marL="0" lvl="0" indent="0" algn="ctr" rtl="0">
                        <a:spcBef>
                          <a:spcPts val="0"/>
                        </a:spcBef>
                        <a:spcAft>
                          <a:spcPts val="0"/>
                        </a:spcAft>
                        <a:buNone/>
                      </a:pPr>
                      <a:r>
                        <a:rPr lang="en" sz="1400" dirty="0"/>
                        <a:t>116.1</a:t>
                      </a:r>
                      <a:endParaRPr sz="1400" dirty="0"/>
                    </a:p>
                  </a:txBody>
                  <a:tcPr marL="137131" marR="137131" marT="109733" marB="109733"/>
                </a:tc>
                <a:tc>
                  <a:txBody>
                    <a:bodyPr/>
                    <a:lstStyle/>
                    <a:p>
                      <a:pPr marL="0" lvl="0" indent="0" algn="ctr" rtl="0">
                        <a:spcBef>
                          <a:spcPts val="0"/>
                        </a:spcBef>
                        <a:spcAft>
                          <a:spcPts val="0"/>
                        </a:spcAft>
                        <a:buNone/>
                      </a:pPr>
                      <a:r>
                        <a:rPr lang="en" sz="1400" dirty="0"/>
                        <a:t>71.12</a:t>
                      </a:r>
                      <a:endParaRPr sz="1400" dirty="0"/>
                    </a:p>
                  </a:txBody>
                  <a:tcPr marL="137131" marR="137131" marT="109733" marB="109733"/>
                </a:tc>
                <a:tc>
                  <a:txBody>
                    <a:bodyPr/>
                    <a:lstStyle/>
                    <a:p>
                      <a:pPr marL="0" lvl="0" indent="0" algn="ctr" rtl="0">
                        <a:spcBef>
                          <a:spcPts val="0"/>
                        </a:spcBef>
                        <a:spcAft>
                          <a:spcPts val="0"/>
                        </a:spcAft>
                        <a:buNone/>
                      </a:pPr>
                      <a:r>
                        <a:rPr lang="en" sz="1400" dirty="0"/>
                        <a:t>34.78</a:t>
                      </a:r>
                      <a:endParaRPr sz="1400" dirty="0"/>
                    </a:p>
                  </a:txBody>
                  <a:tcPr marL="137131" marR="137131" marT="109733" marB="109733"/>
                </a:tc>
                <a:tc>
                  <a:txBody>
                    <a:bodyPr/>
                    <a:lstStyle/>
                    <a:p>
                      <a:pPr marL="0" lvl="0" indent="0" algn="ctr" rtl="0">
                        <a:spcBef>
                          <a:spcPts val="0"/>
                        </a:spcBef>
                        <a:spcAft>
                          <a:spcPts val="0"/>
                        </a:spcAft>
                        <a:buNone/>
                      </a:pPr>
                      <a:r>
                        <a:rPr lang="en" sz="1400" dirty="0"/>
                        <a:t>9.69</a:t>
                      </a:r>
                      <a:endParaRPr sz="1400" dirty="0"/>
                    </a:p>
                  </a:txBody>
                  <a:tcPr marL="137131" marR="137131" marT="109733" marB="109733"/>
                </a:tc>
                <a:tc>
                  <a:txBody>
                    <a:bodyPr/>
                    <a:lstStyle/>
                    <a:p>
                      <a:pPr marL="0" lvl="0" indent="0" algn="ctr" rtl="0">
                        <a:spcBef>
                          <a:spcPts val="0"/>
                        </a:spcBef>
                        <a:spcAft>
                          <a:spcPts val="0"/>
                        </a:spcAft>
                        <a:buNone/>
                      </a:pPr>
                      <a:r>
                        <a:rPr lang="en" sz="1400" dirty="0"/>
                        <a:t>0.62</a:t>
                      </a:r>
                      <a:endParaRPr sz="1400" dirty="0"/>
                    </a:p>
                  </a:txBody>
                  <a:tcPr marL="137131" marR="137131" marT="109733" marB="109733"/>
                </a:tc>
                <a:tc>
                  <a:txBody>
                    <a:bodyPr/>
                    <a:lstStyle/>
                    <a:p>
                      <a:pPr marL="0" lvl="0" indent="0" algn="ctr" rtl="0">
                        <a:spcBef>
                          <a:spcPts val="0"/>
                        </a:spcBef>
                        <a:spcAft>
                          <a:spcPts val="0"/>
                        </a:spcAft>
                        <a:buNone/>
                      </a:pPr>
                      <a:r>
                        <a:rPr lang="en" sz="1400" dirty="0"/>
                        <a:t>548.16</a:t>
                      </a:r>
                      <a:endParaRPr sz="1400" dirty="0"/>
                    </a:p>
                  </a:txBody>
                  <a:tcPr marL="137131" marR="137131" marT="109733" marB="109733"/>
                </a:tc>
                <a:extLst>
                  <a:ext uri="{0D108BD9-81ED-4DB2-BD59-A6C34878D82A}">
                    <a16:rowId xmlns="" xmlns:a16="http://schemas.microsoft.com/office/drawing/2014/main" val="10001"/>
                  </a:ext>
                </a:extLst>
              </a:tr>
              <a:tr h="486838">
                <a:tc>
                  <a:txBody>
                    <a:bodyPr/>
                    <a:lstStyle/>
                    <a:p>
                      <a:pPr marL="0" lvl="0" indent="0" algn="ctr" rtl="0">
                        <a:spcBef>
                          <a:spcPts val="0"/>
                        </a:spcBef>
                        <a:spcAft>
                          <a:spcPts val="0"/>
                        </a:spcAft>
                        <a:buNone/>
                      </a:pPr>
                      <a:r>
                        <a:rPr lang="en" sz="1400" b="1"/>
                        <a:t>kW.h</a:t>
                      </a:r>
                      <a:endParaRPr sz="1400" b="1"/>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114</a:t>
                      </a:r>
                      <a:r>
                        <a:rPr lang="en" sz="1400" b="0" dirty="0" smtClean="0">
                          <a:solidFill>
                            <a:srgbClr val="C03333"/>
                          </a:solidFill>
                        </a:rPr>
                        <a:t>.</a:t>
                      </a:r>
                      <a:r>
                        <a:rPr lang="en" sz="1400" b="0" dirty="0" smtClean="0">
                          <a:solidFill>
                            <a:schemeClr val="dk1"/>
                          </a:solidFill>
                        </a:rPr>
                        <a:t>3</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732</a:t>
                      </a:r>
                      <a:r>
                        <a:rPr lang="en" sz="1400" b="0" dirty="0" smtClean="0">
                          <a:solidFill>
                            <a:srgbClr val="C03333"/>
                          </a:solidFill>
                        </a:rPr>
                        <a:t>.</a:t>
                      </a:r>
                      <a:r>
                        <a:rPr lang="en" sz="1400" b="0" dirty="0" smtClean="0">
                          <a:solidFill>
                            <a:schemeClr val="dk1"/>
                          </a:solidFill>
                        </a:rPr>
                        <a:t>68</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2675</a:t>
                      </a:r>
                      <a:r>
                        <a:rPr lang="en" sz="1400" b="0" dirty="0" smtClean="0">
                          <a:solidFill>
                            <a:srgbClr val="C03333"/>
                          </a:solidFill>
                        </a:rPr>
                        <a:t>.</a:t>
                      </a:r>
                      <a:r>
                        <a:rPr lang="en" sz="1400" b="0" dirty="0" smtClean="0">
                          <a:solidFill>
                            <a:schemeClr val="dk1"/>
                          </a:solidFill>
                        </a:rPr>
                        <a:t>74</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6298</a:t>
                      </a:r>
                      <a:r>
                        <a:rPr lang="en" sz="1400" b="0" dirty="0" smtClean="0">
                          <a:solidFill>
                            <a:srgbClr val="C03333"/>
                          </a:solidFill>
                        </a:rPr>
                        <a:t>.</a:t>
                      </a:r>
                      <a:r>
                        <a:rPr lang="en" sz="1400" b="0" dirty="0" smtClean="0">
                          <a:solidFill>
                            <a:schemeClr val="dk1"/>
                          </a:solidFill>
                        </a:rPr>
                        <a:t>1</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17012</a:t>
                      </a:r>
                      <a:r>
                        <a:rPr lang="en" sz="1400" b="0" dirty="0" smtClean="0">
                          <a:solidFill>
                            <a:srgbClr val="C03333"/>
                          </a:solidFill>
                        </a:rPr>
                        <a:t>.</a:t>
                      </a:r>
                      <a:r>
                        <a:rPr lang="en" sz="1400" b="0" dirty="0" smtClean="0">
                          <a:solidFill>
                            <a:schemeClr val="dk1"/>
                          </a:solidFill>
                        </a:rPr>
                        <a:t>78</a:t>
                      </a:r>
                      <a:endParaRPr sz="1400" b="0" dirty="0"/>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24178</a:t>
                      </a:r>
                      <a:r>
                        <a:rPr lang="en" sz="1400" b="0" dirty="0">
                          <a:solidFill>
                            <a:srgbClr val="C03333"/>
                          </a:solidFill>
                        </a:rPr>
                        <a:t>.</a:t>
                      </a:r>
                      <a:r>
                        <a:rPr lang="en" sz="1400" b="0" dirty="0">
                          <a:solidFill>
                            <a:schemeClr val="dk1"/>
                          </a:solidFill>
                        </a:rPr>
                        <a:t>36</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41557</a:t>
                      </a:r>
                      <a:r>
                        <a:rPr lang="en" sz="1400" b="0" dirty="0" smtClean="0">
                          <a:solidFill>
                            <a:srgbClr val="C03333"/>
                          </a:solidFill>
                        </a:rPr>
                        <a:t>.</a:t>
                      </a:r>
                      <a:r>
                        <a:rPr lang="en" sz="1400" b="0" dirty="0" smtClean="0">
                          <a:solidFill>
                            <a:schemeClr val="dk1"/>
                          </a:solidFill>
                        </a:rPr>
                        <a:t>48</a:t>
                      </a:r>
                      <a:endParaRPr sz="1400" b="0" dirty="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34025</a:t>
                      </a:r>
                      <a:r>
                        <a:rPr lang="en" sz="1400" b="0">
                          <a:solidFill>
                            <a:srgbClr val="C03333"/>
                          </a:solidFill>
                        </a:rPr>
                        <a:t>.</a:t>
                      </a:r>
                      <a:r>
                        <a:rPr lang="en" sz="1400" b="0">
                          <a:solidFill>
                            <a:schemeClr val="dk1"/>
                          </a:solidFill>
                        </a:rPr>
                        <a:t>55</a:t>
                      </a:r>
                      <a:endParaRPr sz="1400" b="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20843</a:t>
                      </a:r>
                      <a:r>
                        <a:rPr lang="en" sz="1400" b="0">
                          <a:solidFill>
                            <a:srgbClr val="C03333"/>
                          </a:solidFill>
                        </a:rPr>
                        <a:t>.</a:t>
                      </a:r>
                      <a:r>
                        <a:rPr lang="en" sz="1400" b="0">
                          <a:solidFill>
                            <a:schemeClr val="dk1"/>
                          </a:solidFill>
                        </a:rPr>
                        <a:t>21</a:t>
                      </a:r>
                      <a:endParaRPr sz="1400" b="0"/>
                    </a:p>
                  </a:txBody>
                  <a:tcPr marL="137131" marR="137131" marT="109733" marB="109733"/>
                </a:tc>
                <a:tc>
                  <a:txBody>
                    <a:bodyPr/>
                    <a:lstStyle/>
                    <a:p>
                      <a:pPr marL="0" lvl="0" indent="0" algn="ctr" rtl="0">
                        <a:spcBef>
                          <a:spcPts val="0"/>
                        </a:spcBef>
                        <a:spcAft>
                          <a:spcPts val="0"/>
                        </a:spcAft>
                        <a:buNone/>
                      </a:pPr>
                      <a:r>
                        <a:rPr lang="en" sz="1400" b="0">
                          <a:solidFill>
                            <a:schemeClr val="dk1"/>
                          </a:solidFill>
                        </a:rPr>
                        <a:t>10193</a:t>
                      </a:r>
                      <a:r>
                        <a:rPr lang="en" sz="1400" b="0">
                          <a:solidFill>
                            <a:srgbClr val="C03333"/>
                          </a:solidFill>
                        </a:rPr>
                        <a:t>.</a:t>
                      </a:r>
                      <a:r>
                        <a:rPr lang="en" sz="1400" b="0">
                          <a:solidFill>
                            <a:schemeClr val="dk1"/>
                          </a:solidFill>
                        </a:rPr>
                        <a:t>01</a:t>
                      </a:r>
                      <a:endParaRPr sz="1400" b="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2839</a:t>
                      </a:r>
                      <a:r>
                        <a:rPr lang="en" sz="1400" b="0" dirty="0" smtClean="0">
                          <a:solidFill>
                            <a:srgbClr val="C03333"/>
                          </a:solidFill>
                        </a:rPr>
                        <a:t>.</a:t>
                      </a:r>
                      <a:r>
                        <a:rPr lang="en" sz="1400" b="0" dirty="0" smtClean="0">
                          <a:solidFill>
                            <a:schemeClr val="dk1"/>
                          </a:solidFill>
                        </a:rPr>
                        <a:t>86</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181</a:t>
                      </a:r>
                      <a:r>
                        <a:rPr lang="en" sz="1400" b="0" dirty="0" smtClean="0">
                          <a:solidFill>
                            <a:srgbClr val="C03333"/>
                          </a:solidFill>
                        </a:rPr>
                        <a:t>.</a:t>
                      </a:r>
                      <a:r>
                        <a:rPr lang="en" sz="1400" b="0" dirty="0" smtClean="0">
                          <a:solidFill>
                            <a:schemeClr val="dk1"/>
                          </a:solidFill>
                        </a:rPr>
                        <a:t>7</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160649</a:t>
                      </a:r>
                      <a:r>
                        <a:rPr lang="en" sz="1400" b="0" dirty="0" smtClean="0">
                          <a:solidFill>
                            <a:srgbClr val="C03333"/>
                          </a:solidFill>
                        </a:rPr>
                        <a:t>.</a:t>
                      </a:r>
                      <a:r>
                        <a:rPr lang="en" sz="1400" b="0" dirty="0" smtClean="0">
                          <a:solidFill>
                            <a:schemeClr val="dk1"/>
                          </a:solidFill>
                        </a:rPr>
                        <a:t>84</a:t>
                      </a:r>
                      <a:endParaRPr sz="1400" b="0" dirty="0"/>
                    </a:p>
                  </a:txBody>
                  <a:tcPr marL="137131" marR="137131" marT="109733" marB="109733"/>
                </a:tc>
                <a:extLst>
                  <a:ext uri="{0D108BD9-81ED-4DB2-BD59-A6C34878D82A}">
                    <a16:rowId xmlns="" xmlns:a16="http://schemas.microsoft.com/office/drawing/2014/main" val="10002"/>
                  </a:ext>
                </a:extLst>
              </a:tr>
            </a:tbl>
          </a:graphicData>
        </a:graphic>
      </p:graphicFrame>
      <p:pic>
        <p:nvPicPr>
          <p:cNvPr id="341" name="Shape 341"/>
          <p:cNvPicPr preferRelativeResize="0"/>
          <p:nvPr/>
        </p:nvPicPr>
        <p:blipFill rotWithShape="1">
          <a:blip r:embed="rId3">
            <a:alphaModFix/>
          </a:blip>
          <a:srcRect l="1501" t="5020" r="4663"/>
          <a:stretch/>
        </p:blipFill>
        <p:spPr>
          <a:xfrm>
            <a:off x="239588" y="2743200"/>
            <a:ext cx="13291721" cy="3655904"/>
          </a:xfrm>
          <a:prstGeom prst="rect">
            <a:avLst/>
          </a:prstGeom>
          <a:noFill/>
          <a:ln>
            <a:noFill/>
          </a:ln>
        </p:spPr>
      </p:pic>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14" name="Rectangle 13">
            <a:extLst>
              <a:ext uri="{FF2B5EF4-FFF2-40B4-BE49-F238E27FC236}">
                <a16:creationId xmlns="" xmlns:a16="http://schemas.microsoft.com/office/drawing/2014/main" id="{297B888B-53E4-4447-BA52-A973895FCAD4}"/>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346" name="Shape 346"/>
          <p:cNvSpPr txBox="1">
            <a:spLocks noGrp="1"/>
          </p:cNvSpPr>
          <p:nvPr>
            <p:ph type="title"/>
          </p:nvPr>
        </p:nvSpPr>
        <p:spPr>
          <a:xfrm>
            <a:off x="0" y="34160"/>
            <a:ext cx="12781306" cy="916399"/>
          </a:xfrm>
          <a:prstGeom prst="rect">
            <a:avLst/>
          </a:prstGeom>
        </p:spPr>
        <p:txBody>
          <a:bodyPr wrap="square" lIns="140051" tIns="140051" rIns="140051" bIns="140051" anchor="t" anchorCtr="0">
            <a:noAutofit/>
          </a:bodyPr>
          <a:lstStyle/>
          <a:p>
            <a:r>
              <a:rPr lang="en" sz="3200" b="1" dirty="0">
                <a:solidFill>
                  <a:srgbClr val="CC0000"/>
                </a:solidFill>
                <a:latin typeface="Calibri" pitchFamily="34" charset="0"/>
                <a:cs typeface="Calibri" pitchFamily="34" charset="0"/>
              </a:rPr>
              <a:t>District heating : Monthly overview</a:t>
            </a:r>
            <a:endParaRPr sz="3200" b="1" dirty="0">
              <a:solidFill>
                <a:srgbClr val="CC0000"/>
              </a:solidFill>
              <a:latin typeface="Calibri" pitchFamily="34" charset="0"/>
              <a:cs typeface="Calibri" pitchFamily="34" charset="0"/>
            </a:endParaRPr>
          </a:p>
        </p:txBody>
      </p:sp>
      <p:sp>
        <p:nvSpPr>
          <p:cNvPr id="347" name="Shape 347"/>
          <p:cNvSpPr txBox="1">
            <a:spLocks noGrp="1"/>
          </p:cNvSpPr>
          <p:nvPr>
            <p:ph type="body" idx="1"/>
          </p:nvPr>
        </p:nvSpPr>
        <p:spPr>
          <a:xfrm>
            <a:off x="772361" y="6032246"/>
            <a:ext cx="11724439" cy="1211803"/>
          </a:xfrm>
          <a:prstGeom prst="rect">
            <a:avLst/>
          </a:prstGeom>
        </p:spPr>
        <p:txBody>
          <a:bodyPr wrap="square" lIns="140051" tIns="140051" rIns="140051" bIns="140051" anchor="t" anchorCtr="0">
            <a:noAutofit/>
          </a:bodyPr>
          <a:lstStyle/>
          <a:p>
            <a:pPr marL="0" indent="0">
              <a:buClr>
                <a:schemeClr val="dk1"/>
              </a:buClr>
              <a:buSzPts val="1500"/>
              <a:buNone/>
            </a:pPr>
            <a:r>
              <a:rPr lang="en" sz="2000" dirty="0">
                <a:solidFill>
                  <a:schemeClr val="dk1"/>
                </a:solidFill>
                <a:latin typeface="Calibri"/>
                <a:ea typeface="Calibri"/>
                <a:cs typeface="Calibri"/>
                <a:sym typeface="Calibri"/>
              </a:rPr>
              <a:t>We can see from the results that the highest consumption value is in December with </a:t>
            </a:r>
            <a:r>
              <a:rPr lang="en" sz="2000" dirty="0" smtClean="0">
                <a:solidFill>
                  <a:schemeClr val="dk1"/>
                </a:solidFill>
                <a:latin typeface="Calibri"/>
                <a:ea typeface="Calibri"/>
                <a:cs typeface="Calibri"/>
                <a:sym typeface="Calibri"/>
              </a:rPr>
              <a:t>27211.65 kW.h, </a:t>
            </a:r>
            <a:r>
              <a:rPr lang="en" sz="2000" dirty="0">
                <a:solidFill>
                  <a:schemeClr val="dk1"/>
                </a:solidFill>
                <a:latin typeface="Calibri"/>
                <a:ea typeface="Calibri"/>
                <a:cs typeface="Calibri"/>
                <a:sym typeface="Calibri"/>
              </a:rPr>
              <a:t>while the lowest is in July with </a:t>
            </a:r>
            <a:r>
              <a:rPr lang="en" sz="2000" dirty="0" smtClean="0">
                <a:solidFill>
                  <a:schemeClr val="dk1"/>
                </a:solidFill>
                <a:latin typeface="Calibri"/>
                <a:ea typeface="Calibri"/>
                <a:cs typeface="Calibri"/>
                <a:sym typeface="Calibri"/>
              </a:rPr>
              <a:t>35.17 kW.h. </a:t>
            </a:r>
            <a:endParaRPr sz="2000" dirty="0">
              <a:solidFill>
                <a:schemeClr val="dk1"/>
              </a:solidFill>
              <a:latin typeface="Calibri"/>
              <a:ea typeface="Calibri"/>
              <a:cs typeface="Calibri"/>
              <a:sym typeface="Calibri"/>
            </a:endParaRPr>
          </a:p>
          <a:p>
            <a:pPr marL="0" indent="0">
              <a:buClr>
                <a:schemeClr val="dk1"/>
              </a:buClr>
              <a:buSzPts val="1500"/>
              <a:buNone/>
            </a:pPr>
            <a:r>
              <a:rPr lang="en-US" sz="2000" dirty="0">
                <a:solidFill>
                  <a:schemeClr val="dk1"/>
                </a:solidFill>
                <a:latin typeface="Calibri"/>
                <a:ea typeface="Calibri"/>
                <a:cs typeface="Calibri"/>
                <a:sym typeface="Calibri"/>
              </a:rPr>
              <a:t>For this option, we conclude that the cooling process consume more energy than the heating process.</a:t>
            </a:r>
          </a:p>
        </p:txBody>
      </p:sp>
      <p:graphicFrame>
        <p:nvGraphicFramePr>
          <p:cNvPr id="348" name="Shape 348"/>
          <p:cNvGraphicFramePr/>
          <p:nvPr>
            <p:extLst>
              <p:ext uri="{D42A27DB-BD31-4B8C-83A1-F6EECF244321}">
                <p14:modId xmlns:p14="http://schemas.microsoft.com/office/powerpoint/2010/main" val="1608693597"/>
              </p:ext>
            </p:extLst>
          </p:nvPr>
        </p:nvGraphicFramePr>
        <p:xfrm>
          <a:off x="2501" y="928364"/>
          <a:ext cx="13694449" cy="1795786"/>
        </p:xfrm>
        <a:graphic>
          <a:graphicData uri="http://schemas.openxmlformats.org/drawingml/2006/table">
            <a:tbl>
              <a:tblPr>
                <a:noFill/>
                <a:tableStyleId>{78F2A74A-2E34-4032-B5A2-7FAF3185A74F}</a:tableStyleId>
              </a:tblPr>
              <a:tblGrid>
                <a:gridCol w="988099">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gridCol w="1028700">
                  <a:extLst>
                    <a:ext uri="{9D8B030D-6E8A-4147-A177-3AD203B41FA5}">
                      <a16:colId xmlns="" xmlns:a16="http://schemas.microsoft.com/office/drawing/2014/main" val="20002"/>
                    </a:ext>
                  </a:extLst>
                </a:gridCol>
                <a:gridCol w="1066800">
                  <a:extLst>
                    <a:ext uri="{9D8B030D-6E8A-4147-A177-3AD203B41FA5}">
                      <a16:colId xmlns="" xmlns:a16="http://schemas.microsoft.com/office/drawing/2014/main" val="20003"/>
                    </a:ext>
                  </a:extLst>
                </a:gridCol>
                <a:gridCol w="952500">
                  <a:extLst>
                    <a:ext uri="{9D8B030D-6E8A-4147-A177-3AD203B41FA5}">
                      <a16:colId xmlns="" xmlns:a16="http://schemas.microsoft.com/office/drawing/2014/main" val="20004"/>
                    </a:ext>
                  </a:extLst>
                </a:gridCol>
                <a:gridCol w="857250">
                  <a:extLst>
                    <a:ext uri="{9D8B030D-6E8A-4147-A177-3AD203B41FA5}">
                      <a16:colId xmlns="" xmlns:a16="http://schemas.microsoft.com/office/drawing/2014/main" val="20005"/>
                    </a:ext>
                  </a:extLst>
                </a:gridCol>
                <a:gridCol w="876300">
                  <a:extLst>
                    <a:ext uri="{9D8B030D-6E8A-4147-A177-3AD203B41FA5}">
                      <a16:colId xmlns="" xmlns:a16="http://schemas.microsoft.com/office/drawing/2014/main" val="20006"/>
                    </a:ext>
                  </a:extLst>
                </a:gridCol>
                <a:gridCol w="742950">
                  <a:extLst>
                    <a:ext uri="{9D8B030D-6E8A-4147-A177-3AD203B41FA5}">
                      <a16:colId xmlns="" xmlns:a16="http://schemas.microsoft.com/office/drawing/2014/main" val="20007"/>
                    </a:ext>
                  </a:extLst>
                </a:gridCol>
                <a:gridCol w="742950">
                  <a:extLst>
                    <a:ext uri="{9D8B030D-6E8A-4147-A177-3AD203B41FA5}">
                      <a16:colId xmlns="" xmlns:a16="http://schemas.microsoft.com/office/drawing/2014/main" val="20008"/>
                    </a:ext>
                  </a:extLst>
                </a:gridCol>
                <a:gridCol w="857250">
                  <a:extLst>
                    <a:ext uri="{9D8B030D-6E8A-4147-A177-3AD203B41FA5}">
                      <a16:colId xmlns="" xmlns:a16="http://schemas.microsoft.com/office/drawing/2014/main" val="20009"/>
                    </a:ext>
                  </a:extLst>
                </a:gridCol>
                <a:gridCol w="971550">
                  <a:extLst>
                    <a:ext uri="{9D8B030D-6E8A-4147-A177-3AD203B41FA5}">
                      <a16:colId xmlns="" xmlns:a16="http://schemas.microsoft.com/office/drawing/2014/main" val="20010"/>
                    </a:ext>
                  </a:extLst>
                </a:gridCol>
                <a:gridCol w="1047750">
                  <a:extLst>
                    <a:ext uri="{9D8B030D-6E8A-4147-A177-3AD203B41FA5}">
                      <a16:colId xmlns="" xmlns:a16="http://schemas.microsoft.com/office/drawing/2014/main" val="20011"/>
                    </a:ext>
                  </a:extLst>
                </a:gridCol>
                <a:gridCol w="1066800">
                  <a:extLst>
                    <a:ext uri="{9D8B030D-6E8A-4147-A177-3AD203B41FA5}">
                      <a16:colId xmlns="" xmlns:a16="http://schemas.microsoft.com/office/drawing/2014/main" val="20012"/>
                    </a:ext>
                  </a:extLst>
                </a:gridCol>
                <a:gridCol w="1428750">
                  <a:extLst>
                    <a:ext uri="{9D8B030D-6E8A-4147-A177-3AD203B41FA5}">
                      <a16:colId xmlns="" xmlns:a16="http://schemas.microsoft.com/office/drawing/2014/main" val="20013"/>
                    </a:ext>
                  </a:extLst>
                </a:gridCol>
              </a:tblGrid>
              <a:tr h="601271">
                <a:tc>
                  <a:txBody>
                    <a:bodyPr/>
                    <a:lstStyle/>
                    <a:p>
                      <a:pPr marL="0" lvl="0" indent="0" algn="ctr" rtl="0">
                        <a:spcBef>
                          <a:spcPts val="0"/>
                        </a:spcBef>
                        <a:spcAft>
                          <a:spcPts val="0"/>
                        </a:spcAft>
                        <a:buNone/>
                      </a:pPr>
                      <a:endParaRPr sz="1400" dirty="0"/>
                    </a:p>
                  </a:txBody>
                  <a:tcPr marL="137131" marR="137131" marT="109733" marB="109733"/>
                </a:tc>
                <a:tc>
                  <a:txBody>
                    <a:bodyPr/>
                    <a:lstStyle/>
                    <a:p>
                      <a:pPr marL="0" lvl="0" indent="0" algn="ctr" rtl="0">
                        <a:spcBef>
                          <a:spcPts val="0"/>
                        </a:spcBef>
                        <a:spcAft>
                          <a:spcPts val="0"/>
                        </a:spcAft>
                        <a:buNone/>
                      </a:pPr>
                      <a:r>
                        <a:rPr lang="en" sz="1400" b="1"/>
                        <a:t>Jan</a:t>
                      </a:r>
                      <a:endParaRPr sz="1400" b="1"/>
                    </a:p>
                  </a:txBody>
                  <a:tcPr marL="137131" marR="137131" marT="109733" marB="109733"/>
                </a:tc>
                <a:tc>
                  <a:txBody>
                    <a:bodyPr/>
                    <a:lstStyle/>
                    <a:p>
                      <a:pPr marL="0" lvl="0" indent="0" algn="ctr" rtl="0">
                        <a:spcBef>
                          <a:spcPts val="0"/>
                        </a:spcBef>
                        <a:spcAft>
                          <a:spcPts val="0"/>
                        </a:spcAft>
                        <a:buNone/>
                      </a:pPr>
                      <a:r>
                        <a:rPr lang="en" sz="1400" b="1"/>
                        <a:t>Feb</a:t>
                      </a:r>
                      <a:endParaRPr sz="1400" b="1"/>
                    </a:p>
                  </a:txBody>
                  <a:tcPr marL="137131" marR="137131" marT="109733" marB="109733"/>
                </a:tc>
                <a:tc>
                  <a:txBody>
                    <a:bodyPr/>
                    <a:lstStyle/>
                    <a:p>
                      <a:pPr marL="0" lvl="0" indent="0" algn="ctr" rtl="0">
                        <a:spcBef>
                          <a:spcPts val="0"/>
                        </a:spcBef>
                        <a:spcAft>
                          <a:spcPts val="0"/>
                        </a:spcAft>
                        <a:buNone/>
                      </a:pPr>
                      <a:r>
                        <a:rPr lang="en" sz="1400" b="1"/>
                        <a:t>Mar</a:t>
                      </a:r>
                      <a:endParaRPr sz="1400" b="1"/>
                    </a:p>
                  </a:txBody>
                  <a:tcPr marL="137131" marR="137131" marT="109733" marB="109733"/>
                </a:tc>
                <a:tc>
                  <a:txBody>
                    <a:bodyPr/>
                    <a:lstStyle/>
                    <a:p>
                      <a:pPr marL="0" lvl="0" indent="0" algn="ctr" rtl="0">
                        <a:spcBef>
                          <a:spcPts val="0"/>
                        </a:spcBef>
                        <a:spcAft>
                          <a:spcPts val="0"/>
                        </a:spcAft>
                        <a:buNone/>
                      </a:pPr>
                      <a:r>
                        <a:rPr lang="en" sz="1400" b="1"/>
                        <a:t>Apr</a:t>
                      </a:r>
                      <a:endParaRPr sz="1400" b="1"/>
                    </a:p>
                  </a:txBody>
                  <a:tcPr marL="137131" marR="137131" marT="109733" marB="109733"/>
                </a:tc>
                <a:tc>
                  <a:txBody>
                    <a:bodyPr/>
                    <a:lstStyle/>
                    <a:p>
                      <a:pPr marL="0" lvl="0" indent="0" algn="ctr" rtl="0">
                        <a:spcBef>
                          <a:spcPts val="0"/>
                        </a:spcBef>
                        <a:spcAft>
                          <a:spcPts val="0"/>
                        </a:spcAft>
                        <a:buNone/>
                      </a:pPr>
                      <a:r>
                        <a:rPr lang="en" sz="1400" b="1"/>
                        <a:t>May</a:t>
                      </a:r>
                      <a:endParaRPr sz="1400" b="1"/>
                    </a:p>
                  </a:txBody>
                  <a:tcPr marL="137131" marR="137131" marT="109733" marB="109733"/>
                </a:tc>
                <a:tc>
                  <a:txBody>
                    <a:bodyPr/>
                    <a:lstStyle/>
                    <a:p>
                      <a:pPr marL="0" lvl="0" indent="0" algn="ctr" rtl="0">
                        <a:spcBef>
                          <a:spcPts val="0"/>
                        </a:spcBef>
                        <a:spcAft>
                          <a:spcPts val="0"/>
                        </a:spcAft>
                        <a:buNone/>
                      </a:pPr>
                      <a:r>
                        <a:rPr lang="en" sz="1400" b="1"/>
                        <a:t>Jun</a:t>
                      </a:r>
                      <a:endParaRPr sz="1400" b="1"/>
                    </a:p>
                  </a:txBody>
                  <a:tcPr marL="137131" marR="137131" marT="109733" marB="109733"/>
                </a:tc>
                <a:tc>
                  <a:txBody>
                    <a:bodyPr/>
                    <a:lstStyle/>
                    <a:p>
                      <a:pPr marL="0" lvl="0" indent="0" algn="ctr" rtl="0">
                        <a:spcBef>
                          <a:spcPts val="0"/>
                        </a:spcBef>
                        <a:spcAft>
                          <a:spcPts val="0"/>
                        </a:spcAft>
                        <a:buNone/>
                      </a:pPr>
                      <a:r>
                        <a:rPr lang="en" sz="1400" b="1"/>
                        <a:t>Jul</a:t>
                      </a:r>
                      <a:endParaRPr sz="1400" b="1"/>
                    </a:p>
                  </a:txBody>
                  <a:tcPr marL="137131" marR="137131" marT="109733" marB="109733"/>
                </a:tc>
                <a:tc>
                  <a:txBody>
                    <a:bodyPr/>
                    <a:lstStyle/>
                    <a:p>
                      <a:pPr marL="0" lvl="0" indent="0" algn="ctr" rtl="0">
                        <a:spcBef>
                          <a:spcPts val="0"/>
                        </a:spcBef>
                        <a:spcAft>
                          <a:spcPts val="0"/>
                        </a:spcAft>
                        <a:buNone/>
                      </a:pPr>
                      <a:r>
                        <a:rPr lang="en" sz="1400" b="1"/>
                        <a:t>Aug</a:t>
                      </a:r>
                      <a:endParaRPr sz="1400" b="1"/>
                    </a:p>
                  </a:txBody>
                  <a:tcPr marL="137131" marR="137131" marT="109733" marB="109733"/>
                </a:tc>
                <a:tc>
                  <a:txBody>
                    <a:bodyPr/>
                    <a:lstStyle/>
                    <a:p>
                      <a:pPr marL="0" lvl="0" indent="0" algn="ctr" rtl="0">
                        <a:spcBef>
                          <a:spcPts val="0"/>
                        </a:spcBef>
                        <a:spcAft>
                          <a:spcPts val="0"/>
                        </a:spcAft>
                        <a:buNone/>
                      </a:pPr>
                      <a:r>
                        <a:rPr lang="en" sz="1400" b="1"/>
                        <a:t>Sep</a:t>
                      </a:r>
                      <a:endParaRPr sz="1400" b="1"/>
                    </a:p>
                  </a:txBody>
                  <a:tcPr marL="137131" marR="137131" marT="109733" marB="109733"/>
                </a:tc>
                <a:tc>
                  <a:txBody>
                    <a:bodyPr/>
                    <a:lstStyle/>
                    <a:p>
                      <a:pPr marL="0" lvl="0" indent="0" algn="ctr" rtl="0">
                        <a:spcBef>
                          <a:spcPts val="0"/>
                        </a:spcBef>
                        <a:spcAft>
                          <a:spcPts val="0"/>
                        </a:spcAft>
                        <a:buNone/>
                      </a:pPr>
                      <a:r>
                        <a:rPr lang="en" sz="1400" b="1"/>
                        <a:t>Oct</a:t>
                      </a:r>
                      <a:endParaRPr sz="1400" b="1"/>
                    </a:p>
                  </a:txBody>
                  <a:tcPr marL="137131" marR="137131" marT="109733" marB="109733"/>
                </a:tc>
                <a:tc>
                  <a:txBody>
                    <a:bodyPr/>
                    <a:lstStyle/>
                    <a:p>
                      <a:pPr marL="0" lvl="0" indent="0" algn="ctr" rtl="0">
                        <a:spcBef>
                          <a:spcPts val="0"/>
                        </a:spcBef>
                        <a:spcAft>
                          <a:spcPts val="0"/>
                        </a:spcAft>
                        <a:buNone/>
                      </a:pPr>
                      <a:r>
                        <a:rPr lang="en" sz="1400" b="1"/>
                        <a:t>Nov</a:t>
                      </a:r>
                      <a:endParaRPr sz="1400" b="1"/>
                    </a:p>
                  </a:txBody>
                  <a:tcPr marL="137131" marR="137131" marT="109733" marB="109733"/>
                </a:tc>
                <a:tc>
                  <a:txBody>
                    <a:bodyPr/>
                    <a:lstStyle/>
                    <a:p>
                      <a:pPr marL="0" lvl="0" indent="0" algn="ctr" rtl="0">
                        <a:spcBef>
                          <a:spcPts val="0"/>
                        </a:spcBef>
                        <a:spcAft>
                          <a:spcPts val="0"/>
                        </a:spcAft>
                        <a:buNone/>
                      </a:pPr>
                      <a:r>
                        <a:rPr lang="en" sz="1400" b="1"/>
                        <a:t>Dec</a:t>
                      </a:r>
                      <a:endParaRPr sz="1400" b="1"/>
                    </a:p>
                  </a:txBody>
                  <a:tcPr marL="137131" marR="137131" marT="109733" marB="109733"/>
                </a:tc>
                <a:tc>
                  <a:txBody>
                    <a:bodyPr/>
                    <a:lstStyle/>
                    <a:p>
                      <a:pPr marL="0" lvl="0" indent="0" algn="ctr" rtl="0">
                        <a:spcBef>
                          <a:spcPts val="0"/>
                        </a:spcBef>
                        <a:spcAft>
                          <a:spcPts val="0"/>
                        </a:spcAft>
                        <a:buNone/>
                      </a:pPr>
                      <a:r>
                        <a:rPr lang="en" sz="1400" b="1"/>
                        <a:t>Total</a:t>
                      </a:r>
                      <a:endParaRPr sz="1400" b="1"/>
                    </a:p>
                  </a:txBody>
                  <a:tcPr marL="137131" marR="137131" marT="109733" marB="109733"/>
                </a:tc>
                <a:extLst>
                  <a:ext uri="{0D108BD9-81ED-4DB2-BD59-A6C34878D82A}">
                    <a16:rowId xmlns="" xmlns:a16="http://schemas.microsoft.com/office/drawing/2014/main" val="10000"/>
                  </a:ext>
                </a:extLst>
              </a:tr>
              <a:tr h="546815">
                <a:tc>
                  <a:txBody>
                    <a:bodyPr/>
                    <a:lstStyle/>
                    <a:p>
                      <a:pPr marL="0" lvl="0" indent="0" algn="ctr" rtl="0">
                        <a:spcBef>
                          <a:spcPts val="0"/>
                        </a:spcBef>
                        <a:spcAft>
                          <a:spcPts val="0"/>
                        </a:spcAft>
                        <a:buNone/>
                      </a:pPr>
                      <a:r>
                        <a:rPr lang="en" sz="1400" b="1"/>
                        <a:t>Heating</a:t>
                      </a:r>
                      <a:endParaRPr sz="1400" b="1"/>
                    </a:p>
                    <a:p>
                      <a:pPr marL="0" lvl="0" indent="0" algn="ctr" rtl="0">
                        <a:spcBef>
                          <a:spcPts val="0"/>
                        </a:spcBef>
                        <a:spcAft>
                          <a:spcPts val="0"/>
                        </a:spcAft>
                        <a:buNone/>
                      </a:pPr>
                      <a:r>
                        <a:rPr lang="en" sz="1400" b="1"/>
                        <a:t>MBTU</a:t>
                      </a:r>
                      <a:endParaRPr sz="1400" b="1"/>
                    </a:p>
                  </a:txBody>
                  <a:tcPr marL="137131" marR="137131" marT="109733" marB="109733"/>
                </a:tc>
                <a:tc>
                  <a:txBody>
                    <a:bodyPr/>
                    <a:lstStyle/>
                    <a:p>
                      <a:pPr marL="0" lvl="0" indent="0" algn="ctr" rtl="0">
                        <a:spcBef>
                          <a:spcPts val="0"/>
                        </a:spcBef>
                        <a:spcAft>
                          <a:spcPts val="0"/>
                        </a:spcAft>
                        <a:buNone/>
                      </a:pPr>
                      <a:r>
                        <a:rPr lang="en" sz="1400" dirty="0"/>
                        <a:t>85.18</a:t>
                      </a:r>
                      <a:endParaRPr sz="1400" dirty="0"/>
                    </a:p>
                  </a:txBody>
                  <a:tcPr marL="137131" marR="137131" marT="109733" marB="109733"/>
                </a:tc>
                <a:tc>
                  <a:txBody>
                    <a:bodyPr/>
                    <a:lstStyle/>
                    <a:p>
                      <a:pPr marL="0" lvl="0" indent="0" algn="ctr" rtl="0">
                        <a:spcBef>
                          <a:spcPts val="0"/>
                        </a:spcBef>
                        <a:spcAft>
                          <a:spcPts val="0"/>
                        </a:spcAft>
                        <a:buNone/>
                      </a:pPr>
                      <a:r>
                        <a:rPr lang="en" sz="1400" dirty="0"/>
                        <a:t>60.2</a:t>
                      </a:r>
                      <a:endParaRPr sz="1400" dirty="0"/>
                    </a:p>
                  </a:txBody>
                  <a:tcPr marL="137131" marR="137131" marT="109733" marB="109733"/>
                </a:tc>
                <a:tc>
                  <a:txBody>
                    <a:bodyPr/>
                    <a:lstStyle/>
                    <a:p>
                      <a:pPr marL="0" lvl="0" indent="0" algn="ctr" rtl="0">
                        <a:spcBef>
                          <a:spcPts val="0"/>
                        </a:spcBef>
                        <a:spcAft>
                          <a:spcPts val="0"/>
                        </a:spcAft>
                        <a:buNone/>
                      </a:pPr>
                      <a:r>
                        <a:rPr lang="en" sz="1400" dirty="0"/>
                        <a:t>42.26</a:t>
                      </a:r>
                      <a:endParaRPr sz="1400" dirty="0"/>
                    </a:p>
                  </a:txBody>
                  <a:tcPr marL="137131" marR="137131" marT="109733" marB="109733"/>
                </a:tc>
                <a:tc>
                  <a:txBody>
                    <a:bodyPr/>
                    <a:lstStyle/>
                    <a:p>
                      <a:pPr marL="0" lvl="0" indent="0" algn="ctr" rtl="0">
                        <a:spcBef>
                          <a:spcPts val="0"/>
                        </a:spcBef>
                        <a:spcAft>
                          <a:spcPts val="0"/>
                        </a:spcAft>
                        <a:buNone/>
                      </a:pPr>
                      <a:r>
                        <a:rPr lang="en" sz="1400" dirty="0"/>
                        <a:t>16.75</a:t>
                      </a:r>
                      <a:endParaRPr sz="1400" dirty="0"/>
                    </a:p>
                  </a:txBody>
                  <a:tcPr marL="137131" marR="137131" marT="109733" marB="109733"/>
                </a:tc>
                <a:tc>
                  <a:txBody>
                    <a:bodyPr/>
                    <a:lstStyle/>
                    <a:p>
                      <a:pPr marL="0" lvl="0" indent="0" algn="ctr" rtl="0">
                        <a:spcBef>
                          <a:spcPts val="0"/>
                        </a:spcBef>
                        <a:spcAft>
                          <a:spcPts val="0"/>
                        </a:spcAft>
                        <a:buNone/>
                      </a:pPr>
                      <a:r>
                        <a:rPr lang="en" sz="1400" dirty="0"/>
                        <a:t>2.73</a:t>
                      </a:r>
                      <a:endParaRPr sz="1400" dirty="0"/>
                    </a:p>
                  </a:txBody>
                  <a:tcPr marL="137131" marR="137131" marT="109733" marB="109733"/>
                </a:tc>
                <a:tc>
                  <a:txBody>
                    <a:bodyPr/>
                    <a:lstStyle/>
                    <a:p>
                      <a:pPr marL="0" lvl="0" indent="0" algn="ctr" rtl="0">
                        <a:spcBef>
                          <a:spcPts val="0"/>
                        </a:spcBef>
                        <a:spcAft>
                          <a:spcPts val="0"/>
                        </a:spcAft>
                        <a:buNone/>
                      </a:pPr>
                      <a:r>
                        <a:rPr lang="en" sz="1400" dirty="0"/>
                        <a:t>0.51</a:t>
                      </a:r>
                      <a:endParaRPr sz="1400" dirty="0"/>
                    </a:p>
                  </a:txBody>
                  <a:tcPr marL="137131" marR="137131" marT="109733" marB="109733"/>
                </a:tc>
                <a:tc>
                  <a:txBody>
                    <a:bodyPr/>
                    <a:lstStyle/>
                    <a:p>
                      <a:pPr marL="0" lvl="0" indent="0" algn="ctr" rtl="0">
                        <a:spcBef>
                          <a:spcPts val="0"/>
                        </a:spcBef>
                        <a:spcAft>
                          <a:spcPts val="0"/>
                        </a:spcAft>
                        <a:buNone/>
                      </a:pPr>
                      <a:r>
                        <a:rPr lang="en" sz="1400" dirty="0"/>
                        <a:t>0.12</a:t>
                      </a:r>
                      <a:endParaRPr sz="1400" dirty="0"/>
                    </a:p>
                  </a:txBody>
                  <a:tcPr marL="137131" marR="137131" marT="109733" marB="109733"/>
                </a:tc>
                <a:tc>
                  <a:txBody>
                    <a:bodyPr/>
                    <a:lstStyle/>
                    <a:p>
                      <a:pPr marL="0" lvl="0" indent="0" algn="ctr" rtl="0">
                        <a:spcBef>
                          <a:spcPts val="0"/>
                        </a:spcBef>
                        <a:spcAft>
                          <a:spcPts val="0"/>
                        </a:spcAft>
                        <a:buNone/>
                      </a:pPr>
                      <a:r>
                        <a:rPr lang="en" sz="1400" dirty="0"/>
                        <a:t>0.25</a:t>
                      </a:r>
                      <a:endParaRPr sz="1400" dirty="0"/>
                    </a:p>
                  </a:txBody>
                  <a:tcPr marL="137131" marR="137131" marT="109733" marB="109733"/>
                </a:tc>
                <a:tc>
                  <a:txBody>
                    <a:bodyPr/>
                    <a:lstStyle/>
                    <a:p>
                      <a:pPr marL="0" lvl="0" indent="0" algn="ctr" rtl="0">
                        <a:spcBef>
                          <a:spcPts val="0"/>
                        </a:spcBef>
                        <a:spcAft>
                          <a:spcPts val="0"/>
                        </a:spcAft>
                        <a:buNone/>
                      </a:pPr>
                      <a:r>
                        <a:rPr lang="en" sz="1400" dirty="0"/>
                        <a:t>2.09</a:t>
                      </a:r>
                      <a:endParaRPr sz="1400" dirty="0"/>
                    </a:p>
                  </a:txBody>
                  <a:tcPr marL="137131" marR="137131" marT="109733" marB="109733"/>
                </a:tc>
                <a:tc>
                  <a:txBody>
                    <a:bodyPr/>
                    <a:lstStyle/>
                    <a:p>
                      <a:pPr marL="0" lvl="0" indent="0" algn="ctr" rtl="0">
                        <a:spcBef>
                          <a:spcPts val="0"/>
                        </a:spcBef>
                        <a:spcAft>
                          <a:spcPts val="0"/>
                        </a:spcAft>
                        <a:buNone/>
                      </a:pPr>
                      <a:r>
                        <a:rPr lang="en" sz="1400" dirty="0"/>
                        <a:t>8.36</a:t>
                      </a:r>
                      <a:endParaRPr sz="1400" dirty="0"/>
                    </a:p>
                  </a:txBody>
                  <a:tcPr marL="137131" marR="137131" marT="109733" marB="109733"/>
                </a:tc>
                <a:tc>
                  <a:txBody>
                    <a:bodyPr/>
                    <a:lstStyle/>
                    <a:p>
                      <a:pPr marL="0" lvl="0" indent="0" algn="ctr" rtl="0">
                        <a:spcBef>
                          <a:spcPts val="0"/>
                        </a:spcBef>
                        <a:spcAft>
                          <a:spcPts val="0"/>
                        </a:spcAft>
                        <a:buNone/>
                      </a:pPr>
                      <a:r>
                        <a:rPr lang="en" sz="1400" dirty="0"/>
                        <a:t>30.98</a:t>
                      </a:r>
                      <a:endParaRPr sz="1400" dirty="0"/>
                    </a:p>
                  </a:txBody>
                  <a:tcPr marL="137131" marR="137131" marT="109733" marB="109733"/>
                </a:tc>
                <a:tc>
                  <a:txBody>
                    <a:bodyPr/>
                    <a:lstStyle/>
                    <a:p>
                      <a:pPr marL="0" lvl="0" indent="0" algn="ctr" rtl="0">
                        <a:spcBef>
                          <a:spcPts val="0"/>
                        </a:spcBef>
                        <a:spcAft>
                          <a:spcPts val="0"/>
                        </a:spcAft>
                        <a:buNone/>
                      </a:pPr>
                      <a:r>
                        <a:rPr lang="en" sz="1400" dirty="0"/>
                        <a:t>92.85</a:t>
                      </a:r>
                      <a:endParaRPr sz="1400" dirty="0"/>
                    </a:p>
                  </a:txBody>
                  <a:tcPr marL="137131" marR="137131" marT="109733" marB="109733"/>
                </a:tc>
                <a:tc>
                  <a:txBody>
                    <a:bodyPr/>
                    <a:lstStyle/>
                    <a:p>
                      <a:pPr marL="0" lvl="0" indent="0" algn="ctr" rtl="0">
                        <a:spcBef>
                          <a:spcPts val="0"/>
                        </a:spcBef>
                        <a:spcAft>
                          <a:spcPts val="0"/>
                        </a:spcAft>
                        <a:buNone/>
                      </a:pPr>
                      <a:r>
                        <a:rPr lang="en" sz="1400" dirty="0"/>
                        <a:t>342.29</a:t>
                      </a:r>
                      <a:endParaRPr sz="1400" dirty="0"/>
                    </a:p>
                  </a:txBody>
                  <a:tcPr marL="137131" marR="137131" marT="109733" marB="109733"/>
                </a:tc>
                <a:extLst>
                  <a:ext uri="{0D108BD9-81ED-4DB2-BD59-A6C34878D82A}">
                    <a16:rowId xmlns="" xmlns:a16="http://schemas.microsoft.com/office/drawing/2014/main" val="10001"/>
                  </a:ext>
                </a:extLst>
              </a:tr>
              <a:tr h="548329">
                <a:tc>
                  <a:txBody>
                    <a:bodyPr/>
                    <a:lstStyle/>
                    <a:p>
                      <a:pPr marL="0" lvl="0" indent="0" algn="ctr" rtl="0">
                        <a:spcBef>
                          <a:spcPts val="0"/>
                        </a:spcBef>
                        <a:spcAft>
                          <a:spcPts val="0"/>
                        </a:spcAft>
                        <a:buNone/>
                      </a:pPr>
                      <a:r>
                        <a:rPr lang="en" sz="1400" b="1"/>
                        <a:t>kW.h</a:t>
                      </a:r>
                      <a:endParaRPr sz="1400" b="1"/>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24963</a:t>
                      </a:r>
                      <a:r>
                        <a:rPr lang="en" sz="1400" b="0" dirty="0">
                          <a:solidFill>
                            <a:srgbClr val="C03333"/>
                          </a:solidFill>
                        </a:rPr>
                        <a:t>.</a:t>
                      </a:r>
                      <a:r>
                        <a:rPr lang="en" sz="1400" b="0" dirty="0">
                          <a:solidFill>
                            <a:schemeClr val="dk1"/>
                          </a:solidFill>
                        </a:rPr>
                        <a:t>79</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17642</a:t>
                      </a:r>
                      <a:r>
                        <a:rPr lang="en" sz="1400" b="0" dirty="0" smtClean="0">
                          <a:solidFill>
                            <a:srgbClr val="C03333"/>
                          </a:solidFill>
                        </a:rPr>
                        <a:t>.</a:t>
                      </a:r>
                      <a:r>
                        <a:rPr lang="en" sz="1400" b="0" dirty="0" smtClean="0">
                          <a:solidFill>
                            <a:schemeClr val="dk1"/>
                          </a:solidFill>
                        </a:rPr>
                        <a:t>88</a:t>
                      </a:r>
                      <a:endParaRPr sz="1400" b="0" dirty="0"/>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12385</a:t>
                      </a:r>
                      <a:r>
                        <a:rPr lang="en" sz="1400" b="0" dirty="0">
                          <a:solidFill>
                            <a:srgbClr val="C03333"/>
                          </a:solidFill>
                        </a:rPr>
                        <a:t>.</a:t>
                      </a:r>
                      <a:r>
                        <a:rPr lang="en" sz="1400" b="0" dirty="0">
                          <a:solidFill>
                            <a:schemeClr val="dk1"/>
                          </a:solidFill>
                        </a:rPr>
                        <a:t>18</a:t>
                      </a:r>
                      <a:endParaRPr sz="1400" b="0" dirty="0"/>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4908</a:t>
                      </a:r>
                      <a:r>
                        <a:rPr lang="en" sz="1400" b="0" dirty="0">
                          <a:solidFill>
                            <a:srgbClr val="C03333"/>
                          </a:solidFill>
                        </a:rPr>
                        <a:t>.</a:t>
                      </a:r>
                      <a:r>
                        <a:rPr lang="en" sz="1400" b="0" dirty="0">
                          <a:solidFill>
                            <a:schemeClr val="dk1"/>
                          </a:solidFill>
                        </a:rPr>
                        <a:t>94</a:t>
                      </a:r>
                      <a:endParaRPr sz="1400" b="0" dirty="0"/>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800</a:t>
                      </a:r>
                      <a:r>
                        <a:rPr lang="en" sz="1400" b="0" dirty="0">
                          <a:solidFill>
                            <a:srgbClr val="C03333"/>
                          </a:solidFill>
                        </a:rPr>
                        <a:t>.</a:t>
                      </a:r>
                      <a:r>
                        <a:rPr lang="en" sz="1400" b="0" dirty="0">
                          <a:solidFill>
                            <a:schemeClr val="dk1"/>
                          </a:solidFill>
                        </a:rPr>
                        <a:t>08</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149</a:t>
                      </a:r>
                      <a:r>
                        <a:rPr lang="en" sz="1400" b="0" dirty="0" smtClean="0">
                          <a:solidFill>
                            <a:srgbClr val="C03333"/>
                          </a:solidFill>
                        </a:rPr>
                        <a:t>.</a:t>
                      </a:r>
                      <a:r>
                        <a:rPr lang="en" sz="1400" b="0" dirty="0" smtClean="0">
                          <a:solidFill>
                            <a:schemeClr val="dk1"/>
                          </a:solidFill>
                        </a:rPr>
                        <a:t>47</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35</a:t>
                      </a:r>
                      <a:r>
                        <a:rPr lang="en" sz="1400" b="0" dirty="0" smtClean="0">
                          <a:solidFill>
                            <a:srgbClr val="C03333"/>
                          </a:solidFill>
                        </a:rPr>
                        <a:t>.</a:t>
                      </a:r>
                      <a:r>
                        <a:rPr lang="en" sz="1400" b="0" dirty="0" smtClean="0">
                          <a:solidFill>
                            <a:schemeClr val="dk1"/>
                          </a:solidFill>
                        </a:rPr>
                        <a:t>17</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73</a:t>
                      </a:r>
                      <a:r>
                        <a:rPr lang="en" sz="1400" b="0" dirty="0" smtClean="0">
                          <a:solidFill>
                            <a:srgbClr val="C03333"/>
                          </a:solidFill>
                        </a:rPr>
                        <a:t>.</a:t>
                      </a:r>
                      <a:r>
                        <a:rPr lang="en" sz="1400" b="0" dirty="0" smtClean="0">
                          <a:solidFill>
                            <a:schemeClr val="dk1"/>
                          </a:solidFill>
                        </a:rPr>
                        <a:t>27</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612</a:t>
                      </a:r>
                      <a:r>
                        <a:rPr lang="en" sz="1400" b="0" dirty="0" smtClean="0">
                          <a:solidFill>
                            <a:srgbClr val="C03333"/>
                          </a:solidFill>
                        </a:rPr>
                        <a:t>.</a:t>
                      </a:r>
                      <a:r>
                        <a:rPr lang="en" sz="1400" b="0" dirty="0" smtClean="0">
                          <a:solidFill>
                            <a:schemeClr val="dk1"/>
                          </a:solidFill>
                        </a:rPr>
                        <a:t>52</a:t>
                      </a:r>
                      <a:endParaRPr sz="1400" b="0" dirty="0"/>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2450</a:t>
                      </a:r>
                      <a:r>
                        <a:rPr lang="en" sz="1400" b="0" dirty="0">
                          <a:solidFill>
                            <a:srgbClr val="C03333"/>
                          </a:solidFill>
                        </a:rPr>
                        <a:t>.</a:t>
                      </a:r>
                      <a:r>
                        <a:rPr lang="en" sz="1400" b="0" dirty="0">
                          <a:solidFill>
                            <a:schemeClr val="dk1"/>
                          </a:solidFill>
                        </a:rPr>
                        <a:t>07</a:t>
                      </a:r>
                      <a:endParaRPr sz="1400" b="0" dirty="0"/>
                    </a:p>
                  </a:txBody>
                  <a:tcPr marL="137131" marR="137131" marT="109733" marB="109733"/>
                </a:tc>
                <a:tc>
                  <a:txBody>
                    <a:bodyPr/>
                    <a:lstStyle/>
                    <a:p>
                      <a:pPr marL="0" lvl="0" indent="0" algn="ctr" rtl="0">
                        <a:spcBef>
                          <a:spcPts val="0"/>
                        </a:spcBef>
                        <a:spcAft>
                          <a:spcPts val="0"/>
                        </a:spcAft>
                        <a:buNone/>
                      </a:pPr>
                      <a:r>
                        <a:rPr lang="en" sz="1400" b="0" dirty="0">
                          <a:solidFill>
                            <a:schemeClr val="dk1"/>
                          </a:solidFill>
                        </a:rPr>
                        <a:t>9079</a:t>
                      </a:r>
                      <a:r>
                        <a:rPr lang="en" sz="1400" b="0" dirty="0">
                          <a:solidFill>
                            <a:srgbClr val="C03333"/>
                          </a:solidFill>
                        </a:rPr>
                        <a:t>.</a:t>
                      </a:r>
                      <a:r>
                        <a:rPr lang="en" sz="1400" b="0" dirty="0">
                          <a:solidFill>
                            <a:schemeClr val="dk1"/>
                          </a:solidFill>
                        </a:rPr>
                        <a:t>34</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solidFill>
                            <a:schemeClr val="dk1"/>
                          </a:solidFill>
                        </a:rPr>
                        <a:t>27211</a:t>
                      </a:r>
                      <a:r>
                        <a:rPr lang="en" sz="1400" b="0" dirty="0" smtClean="0">
                          <a:solidFill>
                            <a:srgbClr val="C03333"/>
                          </a:solidFill>
                        </a:rPr>
                        <a:t>.</a:t>
                      </a:r>
                      <a:r>
                        <a:rPr lang="en" sz="1400" b="0" dirty="0" smtClean="0">
                          <a:solidFill>
                            <a:schemeClr val="dk1"/>
                          </a:solidFill>
                        </a:rPr>
                        <a:t>65</a:t>
                      </a:r>
                      <a:endParaRPr sz="1400" b="0" dirty="0"/>
                    </a:p>
                  </a:txBody>
                  <a:tcPr marL="137131" marR="137131" marT="109733" marB="109733"/>
                </a:tc>
                <a:tc>
                  <a:txBody>
                    <a:bodyPr/>
                    <a:lstStyle/>
                    <a:p>
                      <a:pPr marL="0" lvl="0" indent="0" algn="ctr" rtl="0">
                        <a:spcBef>
                          <a:spcPts val="0"/>
                        </a:spcBef>
                        <a:spcAft>
                          <a:spcPts val="0"/>
                        </a:spcAft>
                        <a:buNone/>
                      </a:pPr>
                      <a:r>
                        <a:rPr lang="en" sz="1400" b="0" dirty="0" smtClean="0"/>
                        <a:t>100315.3</a:t>
                      </a:r>
                      <a:endParaRPr sz="1400" b="0" dirty="0"/>
                    </a:p>
                  </a:txBody>
                  <a:tcPr marL="137131" marR="137131" marT="109733" marB="109733"/>
                </a:tc>
                <a:extLst>
                  <a:ext uri="{0D108BD9-81ED-4DB2-BD59-A6C34878D82A}">
                    <a16:rowId xmlns="" xmlns:a16="http://schemas.microsoft.com/office/drawing/2014/main" val="10002"/>
                  </a:ext>
                </a:extLst>
              </a:tr>
            </a:tbl>
          </a:graphicData>
        </a:graphic>
      </p:graphicFrame>
      <p:pic>
        <p:nvPicPr>
          <p:cNvPr id="354" name="Shape 354"/>
          <p:cNvPicPr preferRelativeResize="0"/>
          <p:nvPr/>
        </p:nvPicPr>
        <p:blipFill rotWithShape="1">
          <a:blip r:embed="rId3">
            <a:alphaModFix/>
          </a:blip>
          <a:srcRect l="2453" t="3249" r="2081" b="3640"/>
          <a:stretch/>
        </p:blipFill>
        <p:spPr>
          <a:xfrm>
            <a:off x="399039" y="2798674"/>
            <a:ext cx="12882785" cy="3373526"/>
          </a:xfrm>
          <a:prstGeom prst="rect">
            <a:avLst/>
          </a:prstGeom>
          <a:noFill/>
          <a:ln>
            <a:noFill/>
          </a:ln>
        </p:spPr>
      </p:pic>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4" name="Rectangle 3">
            <a:extLst>
              <a:ext uri="{FF2B5EF4-FFF2-40B4-BE49-F238E27FC236}">
                <a16:creationId xmlns="" xmlns:a16="http://schemas.microsoft.com/office/drawing/2014/main" id="{4109435E-8738-4118-BB21-63EE57662EF1}"/>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graphicFrame>
        <p:nvGraphicFramePr>
          <p:cNvPr id="359" name="Shape 359"/>
          <p:cNvGraphicFramePr/>
          <p:nvPr>
            <p:extLst>
              <p:ext uri="{D42A27DB-BD31-4B8C-83A1-F6EECF244321}">
                <p14:modId xmlns:p14="http://schemas.microsoft.com/office/powerpoint/2010/main" val="4057423153"/>
              </p:ext>
            </p:extLst>
          </p:nvPr>
        </p:nvGraphicFramePr>
        <p:xfrm>
          <a:off x="2042779" y="1395686"/>
          <a:ext cx="9425321" cy="4099257"/>
        </p:xfrm>
        <a:graphic>
          <a:graphicData uri="http://schemas.openxmlformats.org/drawingml/2006/table">
            <a:tbl>
              <a:tblPr firstRow="1" bandRow="1">
                <a:noFill/>
                <a:tableStyleId>{71CEE784-76AF-49C2-9683-842CBFF5BBC4}</a:tableStyleId>
              </a:tblPr>
              <a:tblGrid>
                <a:gridCol w="1896441">
                  <a:extLst>
                    <a:ext uri="{9D8B030D-6E8A-4147-A177-3AD203B41FA5}">
                      <a16:colId xmlns="" xmlns:a16="http://schemas.microsoft.com/office/drawing/2014/main" val="20000"/>
                    </a:ext>
                  </a:extLst>
                </a:gridCol>
                <a:gridCol w="3680780">
                  <a:extLst>
                    <a:ext uri="{9D8B030D-6E8A-4147-A177-3AD203B41FA5}">
                      <a16:colId xmlns="" xmlns:a16="http://schemas.microsoft.com/office/drawing/2014/main" val="20001"/>
                    </a:ext>
                  </a:extLst>
                </a:gridCol>
                <a:gridCol w="3848100">
                  <a:extLst>
                    <a:ext uri="{9D8B030D-6E8A-4147-A177-3AD203B41FA5}">
                      <a16:colId xmlns="" xmlns:a16="http://schemas.microsoft.com/office/drawing/2014/main" val="20002"/>
                    </a:ext>
                  </a:extLst>
                </a:gridCol>
              </a:tblGrid>
              <a:tr h="773409">
                <a:tc>
                  <a:txBody>
                    <a:bodyPr/>
                    <a:lstStyle/>
                    <a:p>
                      <a:pPr marL="0" marR="0" lvl="0" indent="0" algn="l" rtl="0">
                        <a:spcBef>
                          <a:spcPts val="0"/>
                        </a:spcBef>
                        <a:spcAft>
                          <a:spcPts val="0"/>
                        </a:spcAft>
                        <a:buNone/>
                      </a:pPr>
                      <a:endParaRPr sz="2000" dirty="0">
                        <a:latin typeface="Calibri" pitchFamily="34" charset="0"/>
                        <a:cs typeface="Calibri" pitchFamily="34" charset="0"/>
                      </a:endParaRPr>
                    </a:p>
                  </a:txBody>
                  <a:tcPr marL="137163" marR="137163" marT="54894" marB="54894"/>
                </a:tc>
                <a:tc>
                  <a:txBody>
                    <a:bodyPr/>
                    <a:lstStyle/>
                    <a:p>
                      <a:pPr marL="0" lvl="0" indent="0" algn="ctr" rtl="0">
                        <a:spcBef>
                          <a:spcPts val="0"/>
                        </a:spcBef>
                        <a:spcAft>
                          <a:spcPts val="0"/>
                        </a:spcAft>
                        <a:buClr>
                          <a:schemeClr val="dk1"/>
                        </a:buClr>
                        <a:buFont typeface="Arial"/>
                        <a:buNone/>
                      </a:pPr>
                      <a:r>
                        <a:rPr lang="en-US" sz="2000" b="1" dirty="0" smtClean="0">
                          <a:latin typeface="Calibri" pitchFamily="34" charset="0"/>
                          <a:cs typeface="Calibri" pitchFamily="34" charset="0"/>
                        </a:rPr>
                        <a:t>Total yearly consumption for </a:t>
                      </a:r>
                      <a:r>
                        <a:rPr lang="en-US" sz="2000" b="1" u="sng" dirty="0" smtClean="0">
                          <a:latin typeface="Calibri" pitchFamily="34" charset="0"/>
                          <a:cs typeface="Calibri" pitchFamily="34" charset="0"/>
                        </a:rPr>
                        <a:t>cooling</a:t>
                      </a:r>
                      <a:endParaRPr lang="en-US" sz="2000" b="1" u="sng" dirty="0">
                        <a:latin typeface="Calibri" pitchFamily="34" charset="0"/>
                        <a:cs typeface="Calibri" pitchFamily="34" charset="0"/>
                      </a:endParaRPr>
                    </a:p>
                  </a:txBody>
                  <a:tcPr marL="137163" marR="137163" marT="54894" marB="54894">
                    <a:noFill/>
                  </a:tcPr>
                </a:tc>
                <a:tc>
                  <a:txBody>
                    <a:bodyPr/>
                    <a:lstStyle/>
                    <a:p>
                      <a:pPr marL="0" lvl="0" indent="0" algn="ctr" rtl="0">
                        <a:spcBef>
                          <a:spcPts val="0"/>
                        </a:spcBef>
                        <a:spcAft>
                          <a:spcPts val="0"/>
                        </a:spcAft>
                        <a:buClr>
                          <a:schemeClr val="dk1"/>
                        </a:buClr>
                        <a:buSzPts val="2200"/>
                        <a:buFont typeface="Calibri"/>
                        <a:buNone/>
                      </a:pPr>
                      <a:r>
                        <a:rPr lang="en-US" sz="2000" b="1" dirty="0" smtClean="0">
                          <a:latin typeface="Calibri" pitchFamily="34" charset="0"/>
                          <a:cs typeface="Calibri" pitchFamily="34" charset="0"/>
                        </a:rPr>
                        <a:t>Total yearly consumption for </a:t>
                      </a:r>
                      <a:r>
                        <a:rPr lang="en-US" sz="2000" b="1" u="sng" dirty="0" smtClean="0">
                          <a:latin typeface="Calibri" pitchFamily="34" charset="0"/>
                          <a:cs typeface="Calibri" pitchFamily="34" charset="0"/>
                        </a:rPr>
                        <a:t>heating</a:t>
                      </a:r>
                      <a:r>
                        <a:rPr lang="en-US" sz="2000" b="1" u="sng" baseline="0" dirty="0" smtClean="0">
                          <a:latin typeface="Calibri" pitchFamily="34" charset="0"/>
                          <a:cs typeface="Calibri" pitchFamily="34" charset="0"/>
                        </a:rPr>
                        <a:t> </a:t>
                      </a:r>
                      <a:endParaRPr lang="en-US" sz="2000" b="1" u="sng" dirty="0">
                        <a:latin typeface="Calibri" pitchFamily="34" charset="0"/>
                        <a:cs typeface="Calibri" pitchFamily="34" charset="0"/>
                      </a:endParaRPr>
                    </a:p>
                  </a:txBody>
                  <a:tcPr marL="137163" marR="137163" marT="54894" marB="54894">
                    <a:noFill/>
                  </a:tcPr>
                </a:tc>
                <a:extLst>
                  <a:ext uri="{0D108BD9-81ED-4DB2-BD59-A6C34878D82A}">
                    <a16:rowId xmlns="" xmlns:a16="http://schemas.microsoft.com/office/drawing/2014/main" val="10000"/>
                  </a:ext>
                </a:extLst>
              </a:tr>
              <a:tr h="401353">
                <a:tc rowSpan="2">
                  <a:txBody>
                    <a:bodyPr/>
                    <a:lstStyle/>
                    <a:p>
                      <a:pPr marL="0" marR="0" lvl="0" indent="0" algn="ctr" rtl="0">
                        <a:spcBef>
                          <a:spcPts val="0"/>
                        </a:spcBef>
                        <a:spcAft>
                          <a:spcPts val="0"/>
                        </a:spcAft>
                        <a:buNone/>
                      </a:pPr>
                      <a:r>
                        <a:rPr lang="en-US" sz="2000" b="1" dirty="0" smtClean="0">
                          <a:latin typeface="Calibri" pitchFamily="34" charset="0"/>
                          <a:cs typeface="Calibri" pitchFamily="34" charset="0"/>
                        </a:rPr>
                        <a:t>Option 1 </a:t>
                      </a:r>
                    </a:p>
                    <a:p>
                      <a:pPr marL="0" marR="0" lvl="0" indent="0" algn="ctr" rtl="0">
                        <a:spcBef>
                          <a:spcPts val="0"/>
                        </a:spcBef>
                        <a:spcAft>
                          <a:spcPts val="0"/>
                        </a:spcAft>
                        <a:buNone/>
                      </a:pPr>
                      <a:r>
                        <a:rPr lang="en-US" sz="2000" b="1" dirty="0" smtClean="0">
                          <a:latin typeface="Calibri" pitchFamily="34" charset="0"/>
                          <a:cs typeface="Calibri" pitchFamily="34" charset="0"/>
                        </a:rPr>
                        <a:t>Piacenza</a:t>
                      </a:r>
                      <a:endParaRPr lang="en-US" sz="2000" b="1" dirty="0">
                        <a:latin typeface="Calibri" pitchFamily="34" charset="0"/>
                        <a:cs typeface="Calibri" pitchFamily="34" charset="0"/>
                      </a:endParaRPr>
                    </a:p>
                  </a:txBody>
                  <a:tcPr marL="137163" marR="137163" marT="54894" marB="54894"/>
                </a:tc>
                <a:tc>
                  <a:txBody>
                    <a:bodyPr/>
                    <a:lstStyle/>
                    <a:p>
                      <a:pPr marL="0" marR="0" lvl="0" indent="0" algn="ctr" rtl="0">
                        <a:spcBef>
                          <a:spcPts val="0"/>
                        </a:spcBef>
                        <a:spcAft>
                          <a:spcPts val="0"/>
                        </a:spcAft>
                        <a:buNone/>
                      </a:pPr>
                      <a:r>
                        <a:rPr lang="en" sz="2000" dirty="0">
                          <a:latin typeface="Calibri" pitchFamily="34" charset="0"/>
                          <a:cs typeface="Calibri" pitchFamily="34" charset="0"/>
                        </a:rPr>
                        <a:t>557.54 GJ</a:t>
                      </a:r>
                      <a:endParaRPr sz="2000" dirty="0">
                        <a:latin typeface="Calibri" pitchFamily="34" charset="0"/>
                        <a:cs typeface="Calibri" pitchFamily="34" charset="0"/>
                      </a:endParaRPr>
                    </a:p>
                  </a:txBody>
                  <a:tcPr marL="137163" marR="137163" marT="54894" marB="54894">
                    <a:noFill/>
                  </a:tcPr>
                </a:tc>
                <a:tc>
                  <a:txBody>
                    <a:bodyPr/>
                    <a:lstStyle/>
                    <a:p>
                      <a:pPr marL="0" marR="0" lvl="0" indent="0" algn="ctr" rtl="0">
                        <a:spcBef>
                          <a:spcPts val="0"/>
                        </a:spcBef>
                        <a:spcAft>
                          <a:spcPts val="0"/>
                        </a:spcAft>
                        <a:buNone/>
                      </a:pPr>
                      <a:r>
                        <a:rPr lang="en" sz="2000" dirty="0">
                          <a:latin typeface="Calibri" pitchFamily="34" charset="0"/>
                          <a:cs typeface="Calibri" pitchFamily="34" charset="0"/>
                        </a:rPr>
                        <a:t>340.67 GJ</a:t>
                      </a:r>
                      <a:endParaRPr sz="2000" dirty="0">
                        <a:latin typeface="Calibri" pitchFamily="34" charset="0"/>
                        <a:cs typeface="Calibri" pitchFamily="34" charset="0"/>
                      </a:endParaRPr>
                    </a:p>
                  </a:txBody>
                  <a:tcPr marL="137163" marR="137163" marT="54894" marB="54894">
                    <a:noFill/>
                  </a:tcPr>
                </a:tc>
                <a:extLst>
                  <a:ext uri="{0D108BD9-81ED-4DB2-BD59-A6C34878D82A}">
                    <a16:rowId xmlns="" xmlns:a16="http://schemas.microsoft.com/office/drawing/2014/main" val="10001"/>
                  </a:ext>
                </a:extLst>
              </a:tr>
              <a:tr h="292867">
                <a:tc vMerge="1">
                  <a:txBody>
                    <a:bodyPr/>
                    <a:lstStyle/>
                    <a:p>
                      <a:endParaRPr lang="en-US"/>
                    </a:p>
                  </a:txBody>
                  <a:tcPr/>
                </a:tc>
                <a:tc>
                  <a:txBody>
                    <a:bodyPr/>
                    <a:lstStyle/>
                    <a:p>
                      <a:pPr marL="0" lvl="0" indent="0" algn="ctr" rtl="0">
                        <a:spcBef>
                          <a:spcPts val="0"/>
                        </a:spcBef>
                        <a:spcAft>
                          <a:spcPts val="0"/>
                        </a:spcAft>
                        <a:buClr>
                          <a:schemeClr val="dk1"/>
                        </a:buClr>
                        <a:buSzPts val="1100"/>
                        <a:buFont typeface="Arial"/>
                        <a:buNone/>
                      </a:pPr>
                      <a:r>
                        <a:rPr lang="en" sz="2000" dirty="0">
                          <a:latin typeface="Calibri" pitchFamily="34" charset="0"/>
                          <a:ea typeface="Arial"/>
                          <a:cs typeface="Calibri" pitchFamily="34" charset="0"/>
                          <a:sym typeface="Arial"/>
                        </a:rPr>
                        <a:t>154873.41 kW.h</a:t>
                      </a:r>
                      <a:endParaRPr sz="2000" dirty="0">
                        <a:latin typeface="Calibri" pitchFamily="34" charset="0"/>
                        <a:cs typeface="Calibri" pitchFamily="34" charset="0"/>
                      </a:endParaRPr>
                    </a:p>
                  </a:txBody>
                  <a:tcPr marL="137163" marR="137163" marT="54894" marB="54894">
                    <a:solidFill>
                      <a:schemeClr val="bg1">
                        <a:lumMod val="95000"/>
                      </a:schemeClr>
                    </a:solidFill>
                  </a:tcPr>
                </a:tc>
                <a:tc>
                  <a:txBody>
                    <a:bodyPr/>
                    <a:lstStyle/>
                    <a:p>
                      <a:pPr marL="0" lvl="0" indent="0" algn="ctr" rtl="0">
                        <a:spcBef>
                          <a:spcPts val="0"/>
                        </a:spcBef>
                        <a:spcAft>
                          <a:spcPts val="0"/>
                        </a:spcAft>
                        <a:buClr>
                          <a:schemeClr val="dk1"/>
                        </a:buClr>
                        <a:buSzPts val="1100"/>
                        <a:buFont typeface="Arial"/>
                        <a:buNone/>
                      </a:pPr>
                      <a:r>
                        <a:rPr lang="en" sz="2000" dirty="0">
                          <a:latin typeface="Calibri" pitchFamily="34" charset="0"/>
                          <a:ea typeface="Arial"/>
                          <a:cs typeface="Calibri" pitchFamily="34" charset="0"/>
                          <a:sym typeface="Arial"/>
                        </a:rPr>
                        <a:t>94632.65 kW.h</a:t>
                      </a:r>
                      <a:endParaRPr sz="2000" dirty="0">
                        <a:latin typeface="Calibri" pitchFamily="34" charset="0"/>
                        <a:cs typeface="Calibri" pitchFamily="34" charset="0"/>
                      </a:endParaRPr>
                    </a:p>
                  </a:txBody>
                  <a:tcPr marL="137163" marR="137163" marT="54894" marB="54894">
                    <a:solidFill>
                      <a:schemeClr val="bg1">
                        <a:lumMod val="95000"/>
                      </a:schemeClr>
                    </a:solidFill>
                  </a:tcPr>
                </a:tc>
              </a:tr>
              <a:tr h="381000">
                <a:tc rowSpan="2">
                  <a:txBody>
                    <a:bodyPr/>
                    <a:lstStyle/>
                    <a:p>
                      <a:pPr marL="0" marR="0" lvl="0" indent="0" algn="ctr" rtl="0">
                        <a:spcBef>
                          <a:spcPts val="0"/>
                        </a:spcBef>
                        <a:spcAft>
                          <a:spcPts val="0"/>
                        </a:spcAft>
                        <a:buNone/>
                      </a:pPr>
                      <a:r>
                        <a:rPr lang="en-US" sz="2000" b="1" dirty="0" smtClean="0">
                          <a:latin typeface="Calibri" pitchFamily="34" charset="0"/>
                          <a:cs typeface="Calibri" pitchFamily="34" charset="0"/>
                        </a:rPr>
                        <a:t>Option 2 </a:t>
                      </a:r>
                    </a:p>
                    <a:p>
                      <a:pPr marL="0" marR="0" lvl="0" indent="0" algn="ctr" rtl="0">
                        <a:spcBef>
                          <a:spcPts val="0"/>
                        </a:spcBef>
                        <a:spcAft>
                          <a:spcPts val="0"/>
                        </a:spcAft>
                        <a:buNone/>
                      </a:pPr>
                      <a:r>
                        <a:rPr lang="en-US" sz="2000" b="1" dirty="0" smtClean="0">
                          <a:latin typeface="Calibri" pitchFamily="34" charset="0"/>
                          <a:cs typeface="Calibri" pitchFamily="34" charset="0"/>
                        </a:rPr>
                        <a:t>Cairo</a:t>
                      </a:r>
                    </a:p>
                  </a:txBody>
                  <a:tcPr marL="137163" marR="137163" marT="54894" marB="54894"/>
                </a:tc>
                <a:tc>
                  <a:txBody>
                    <a:bodyPr/>
                    <a:lstStyle/>
                    <a:p>
                      <a:pPr marL="0" marR="0" lvl="0" indent="0" algn="ctr" rtl="0">
                        <a:spcBef>
                          <a:spcPts val="0"/>
                        </a:spcBef>
                        <a:spcAft>
                          <a:spcPts val="0"/>
                        </a:spcAft>
                        <a:buNone/>
                      </a:pPr>
                      <a:r>
                        <a:rPr lang="en" sz="2000" dirty="0">
                          <a:latin typeface="Calibri" pitchFamily="34" charset="0"/>
                          <a:cs typeface="Calibri" pitchFamily="34" charset="0"/>
                        </a:rPr>
                        <a:t>1312.50 GJ</a:t>
                      </a:r>
                      <a:endParaRPr sz="2000" dirty="0">
                        <a:latin typeface="Calibri" pitchFamily="34" charset="0"/>
                        <a:cs typeface="Calibri" pitchFamily="34" charset="0"/>
                      </a:endParaRPr>
                    </a:p>
                  </a:txBody>
                  <a:tcPr marL="137163" marR="137163" marT="54894" marB="54894">
                    <a:noFill/>
                  </a:tcPr>
                </a:tc>
                <a:tc>
                  <a:txBody>
                    <a:bodyPr/>
                    <a:lstStyle/>
                    <a:p>
                      <a:pPr marL="0" marR="0" lvl="0" indent="0" algn="ctr" rtl="0">
                        <a:spcBef>
                          <a:spcPts val="0"/>
                        </a:spcBef>
                        <a:spcAft>
                          <a:spcPts val="0"/>
                        </a:spcAft>
                        <a:buNone/>
                      </a:pPr>
                      <a:r>
                        <a:rPr lang="en" sz="2000" dirty="0">
                          <a:latin typeface="Calibri" pitchFamily="34" charset="0"/>
                          <a:cs typeface="Calibri" pitchFamily="34" charset="0"/>
                        </a:rPr>
                        <a:t>16.30 GJ</a:t>
                      </a:r>
                      <a:endParaRPr sz="2000" dirty="0">
                        <a:latin typeface="Calibri" pitchFamily="34" charset="0"/>
                        <a:cs typeface="Calibri" pitchFamily="34" charset="0"/>
                      </a:endParaRPr>
                    </a:p>
                  </a:txBody>
                  <a:tcPr marL="137163" marR="137163" marT="54894" marB="54894">
                    <a:noFill/>
                  </a:tcPr>
                </a:tc>
                <a:extLst>
                  <a:ext uri="{0D108BD9-81ED-4DB2-BD59-A6C34878D82A}">
                    <a16:rowId xmlns="" xmlns:a16="http://schemas.microsoft.com/office/drawing/2014/main" val="10002"/>
                  </a:ext>
                </a:extLst>
              </a:tr>
              <a:tr h="366462">
                <a:tc vMerge="1">
                  <a:txBody>
                    <a:bodyPr/>
                    <a:lstStyle/>
                    <a:p>
                      <a:endParaRPr lang="en-US"/>
                    </a:p>
                  </a:txBody>
                  <a:tcPr/>
                </a:tc>
                <a:tc>
                  <a:txBody>
                    <a:bodyPr/>
                    <a:lstStyle/>
                    <a:p>
                      <a:pPr marL="0" lvl="0" indent="0" algn="ctr" rtl="0">
                        <a:spcBef>
                          <a:spcPts val="0"/>
                        </a:spcBef>
                        <a:spcAft>
                          <a:spcPts val="0"/>
                        </a:spcAft>
                        <a:buClr>
                          <a:schemeClr val="dk1"/>
                        </a:buClr>
                        <a:buSzPts val="1100"/>
                        <a:buFont typeface="Arial"/>
                        <a:buNone/>
                      </a:pPr>
                      <a:r>
                        <a:rPr lang="en" sz="2000" dirty="0">
                          <a:latin typeface="Calibri" pitchFamily="34" charset="0"/>
                          <a:cs typeface="Calibri" pitchFamily="34" charset="0"/>
                        </a:rPr>
                        <a:t>364583.34 kW.h</a:t>
                      </a:r>
                      <a:endParaRPr sz="2000" dirty="0">
                        <a:latin typeface="Calibri" pitchFamily="34" charset="0"/>
                        <a:cs typeface="Calibri" pitchFamily="34" charset="0"/>
                      </a:endParaRPr>
                    </a:p>
                  </a:txBody>
                  <a:tcPr marL="137163" marR="137163" marT="54894" marB="54894">
                    <a:solidFill>
                      <a:schemeClr val="bg1">
                        <a:lumMod val="95000"/>
                      </a:schemeClr>
                    </a:solidFill>
                  </a:tcPr>
                </a:tc>
                <a:tc>
                  <a:txBody>
                    <a:bodyPr/>
                    <a:lstStyle/>
                    <a:p>
                      <a:pPr marL="0" lvl="0" indent="0" algn="ctr" rtl="0">
                        <a:spcBef>
                          <a:spcPts val="0"/>
                        </a:spcBef>
                        <a:spcAft>
                          <a:spcPts val="0"/>
                        </a:spcAft>
                        <a:buClr>
                          <a:schemeClr val="dk1"/>
                        </a:buClr>
                        <a:buSzPts val="1100"/>
                        <a:buFont typeface="Arial"/>
                        <a:buNone/>
                      </a:pPr>
                      <a:r>
                        <a:rPr lang="en" sz="2000" dirty="0">
                          <a:latin typeface="Calibri" pitchFamily="34" charset="0"/>
                          <a:cs typeface="Calibri" pitchFamily="34" charset="0"/>
                        </a:rPr>
                        <a:t>4527.95 kW.h</a:t>
                      </a:r>
                      <a:endParaRPr sz="2000" dirty="0">
                        <a:latin typeface="Calibri" pitchFamily="34" charset="0"/>
                        <a:cs typeface="Calibri" pitchFamily="34" charset="0"/>
                      </a:endParaRPr>
                    </a:p>
                  </a:txBody>
                  <a:tcPr marL="137163" marR="137163" marT="54894" marB="54894">
                    <a:solidFill>
                      <a:schemeClr val="bg1">
                        <a:lumMod val="95000"/>
                      </a:schemeClr>
                    </a:solidFill>
                  </a:tcPr>
                </a:tc>
              </a:tr>
              <a:tr h="410503">
                <a:tc rowSpan="2">
                  <a:txBody>
                    <a:bodyPr/>
                    <a:lstStyle/>
                    <a:p>
                      <a:pPr marL="0" marR="0" lvl="0" indent="0" algn="ctr" rtl="0">
                        <a:spcBef>
                          <a:spcPts val="0"/>
                        </a:spcBef>
                        <a:spcAft>
                          <a:spcPts val="0"/>
                        </a:spcAft>
                        <a:buNone/>
                      </a:pPr>
                      <a:r>
                        <a:rPr lang="pt-BR" sz="2000" b="1" dirty="0" smtClean="0">
                          <a:latin typeface="Calibri" pitchFamily="34" charset="0"/>
                          <a:cs typeface="Calibri" pitchFamily="34" charset="0"/>
                        </a:rPr>
                        <a:t>Option 3</a:t>
                      </a:r>
                    </a:p>
                    <a:p>
                      <a:pPr marL="0" marR="0" lvl="0" indent="0" algn="ctr" rtl="0">
                        <a:spcBef>
                          <a:spcPts val="0"/>
                        </a:spcBef>
                        <a:spcAft>
                          <a:spcPts val="0"/>
                        </a:spcAft>
                        <a:buNone/>
                      </a:pPr>
                      <a:r>
                        <a:rPr lang="pt-BR" sz="2000" b="1" dirty="0" smtClean="0">
                          <a:latin typeface="Calibri" pitchFamily="34" charset="0"/>
                          <a:cs typeface="Calibri" pitchFamily="34" charset="0"/>
                        </a:rPr>
                        <a:t>Rio de Janeiro</a:t>
                      </a:r>
                      <a:endParaRPr lang="pt-BR" sz="2000" b="1" dirty="0">
                        <a:latin typeface="Calibri" pitchFamily="34" charset="0"/>
                        <a:cs typeface="Calibri" pitchFamily="34" charset="0"/>
                      </a:endParaRPr>
                    </a:p>
                  </a:txBody>
                  <a:tcPr marL="137163" marR="137163" marT="54894" marB="54894"/>
                </a:tc>
                <a:tc>
                  <a:txBody>
                    <a:bodyPr/>
                    <a:lstStyle/>
                    <a:p>
                      <a:pPr marL="0" marR="0" lvl="0" indent="0" algn="ctr" rtl="0">
                        <a:spcBef>
                          <a:spcPts val="0"/>
                        </a:spcBef>
                        <a:spcAft>
                          <a:spcPts val="0"/>
                        </a:spcAft>
                        <a:buNone/>
                      </a:pPr>
                      <a:r>
                        <a:rPr lang="en" sz="2000" dirty="0" smtClean="0">
                          <a:latin typeface="Calibri" pitchFamily="34" charset="0"/>
                          <a:ea typeface="Arial"/>
                          <a:cs typeface="Calibri" pitchFamily="34" charset="0"/>
                          <a:sym typeface="Arial"/>
                        </a:rPr>
                        <a:t>1569</a:t>
                      </a:r>
                      <a:r>
                        <a:rPr lang="en" sz="2000" dirty="0" smtClean="0">
                          <a:solidFill>
                            <a:srgbClr val="C03333"/>
                          </a:solidFill>
                          <a:latin typeface="Calibri" pitchFamily="34" charset="0"/>
                          <a:ea typeface="Arial"/>
                          <a:cs typeface="Calibri" pitchFamily="34" charset="0"/>
                          <a:sym typeface="Arial"/>
                        </a:rPr>
                        <a:t>.</a:t>
                      </a:r>
                      <a:r>
                        <a:rPr lang="en" sz="2000" dirty="0" smtClean="0">
                          <a:latin typeface="Calibri" pitchFamily="34" charset="0"/>
                          <a:ea typeface="Arial"/>
                          <a:cs typeface="Calibri" pitchFamily="34" charset="0"/>
                          <a:sym typeface="Arial"/>
                        </a:rPr>
                        <a:t>72</a:t>
                      </a:r>
                      <a:r>
                        <a:rPr lang="en" sz="2000" dirty="0" smtClean="0">
                          <a:latin typeface="Calibri" pitchFamily="34" charset="0"/>
                          <a:cs typeface="Calibri" pitchFamily="34" charset="0"/>
                        </a:rPr>
                        <a:t> </a:t>
                      </a:r>
                      <a:r>
                        <a:rPr lang="en" sz="2000" dirty="0">
                          <a:latin typeface="Calibri" pitchFamily="34" charset="0"/>
                          <a:cs typeface="Calibri" pitchFamily="34" charset="0"/>
                        </a:rPr>
                        <a:t>GJ</a:t>
                      </a:r>
                      <a:endParaRPr sz="2000" dirty="0">
                        <a:latin typeface="Calibri" pitchFamily="34" charset="0"/>
                        <a:cs typeface="Calibri" pitchFamily="34" charset="0"/>
                      </a:endParaRPr>
                    </a:p>
                  </a:txBody>
                  <a:tcPr marL="137163" marR="137163" marT="54894" marB="54894">
                    <a:noFill/>
                  </a:tcPr>
                </a:tc>
                <a:tc>
                  <a:txBody>
                    <a:bodyPr/>
                    <a:lstStyle/>
                    <a:p>
                      <a:pPr marL="0" marR="0" lvl="0" indent="0" algn="ctr" rtl="0">
                        <a:spcBef>
                          <a:spcPts val="0"/>
                        </a:spcBef>
                        <a:spcAft>
                          <a:spcPts val="0"/>
                        </a:spcAft>
                        <a:buNone/>
                      </a:pPr>
                      <a:r>
                        <a:rPr lang="en" sz="2000" dirty="0">
                          <a:latin typeface="Calibri" pitchFamily="34" charset="0"/>
                          <a:ea typeface="Arial"/>
                          <a:cs typeface="Calibri" pitchFamily="34" charset="0"/>
                          <a:sym typeface="Arial"/>
                        </a:rPr>
                        <a:t>1</a:t>
                      </a:r>
                      <a:r>
                        <a:rPr lang="en" sz="2000" dirty="0">
                          <a:solidFill>
                            <a:srgbClr val="C03333"/>
                          </a:solidFill>
                          <a:latin typeface="Calibri" pitchFamily="34" charset="0"/>
                          <a:ea typeface="Arial"/>
                          <a:cs typeface="Calibri" pitchFamily="34" charset="0"/>
                          <a:sym typeface="Arial"/>
                        </a:rPr>
                        <a:t>.</a:t>
                      </a:r>
                      <a:r>
                        <a:rPr lang="en" sz="2000" dirty="0">
                          <a:latin typeface="Calibri" pitchFamily="34" charset="0"/>
                          <a:ea typeface="Arial"/>
                          <a:cs typeface="Calibri" pitchFamily="34" charset="0"/>
                          <a:sym typeface="Arial"/>
                        </a:rPr>
                        <a:t>37</a:t>
                      </a:r>
                      <a:r>
                        <a:rPr lang="en" sz="2000" dirty="0">
                          <a:latin typeface="Calibri" pitchFamily="34" charset="0"/>
                          <a:cs typeface="Calibri" pitchFamily="34" charset="0"/>
                        </a:rPr>
                        <a:t> GJ</a:t>
                      </a:r>
                      <a:endParaRPr sz="2000" dirty="0">
                        <a:latin typeface="Calibri" pitchFamily="34" charset="0"/>
                        <a:cs typeface="Calibri" pitchFamily="34" charset="0"/>
                      </a:endParaRPr>
                    </a:p>
                  </a:txBody>
                  <a:tcPr marL="137163" marR="137163" marT="54894" marB="54894">
                    <a:noFill/>
                  </a:tcPr>
                </a:tc>
                <a:extLst>
                  <a:ext uri="{0D108BD9-81ED-4DB2-BD59-A6C34878D82A}">
                    <a16:rowId xmlns="" xmlns:a16="http://schemas.microsoft.com/office/drawing/2014/main" val="10003"/>
                  </a:ext>
                </a:extLst>
              </a:tr>
              <a:tr h="410503">
                <a:tc vMerge="1">
                  <a:txBody>
                    <a:bodyPr/>
                    <a:lstStyle/>
                    <a:p>
                      <a:endParaRPr lang="en-US"/>
                    </a:p>
                  </a:txBody>
                  <a:tcPr/>
                </a:tc>
                <a:tc>
                  <a:txBody>
                    <a:bodyPr/>
                    <a:lstStyle/>
                    <a:p>
                      <a:pPr marL="0" lvl="0" indent="0" algn="ctr" rtl="0">
                        <a:spcBef>
                          <a:spcPts val="0"/>
                        </a:spcBef>
                        <a:spcAft>
                          <a:spcPts val="0"/>
                        </a:spcAft>
                        <a:buClr>
                          <a:schemeClr val="dk1"/>
                        </a:buClr>
                        <a:buSzPts val="1100"/>
                        <a:buFont typeface="Arial"/>
                        <a:buNone/>
                      </a:pPr>
                      <a:r>
                        <a:rPr lang="en" sz="2000" dirty="0" smtClean="0">
                          <a:latin typeface="Calibri" pitchFamily="34" charset="0"/>
                          <a:ea typeface="Arial"/>
                          <a:cs typeface="Calibri" pitchFamily="34" charset="0"/>
                          <a:sym typeface="Arial"/>
                        </a:rPr>
                        <a:t>436034</a:t>
                      </a:r>
                      <a:r>
                        <a:rPr lang="en" sz="2000" dirty="0" smtClean="0">
                          <a:solidFill>
                            <a:srgbClr val="C03333"/>
                          </a:solidFill>
                          <a:latin typeface="Calibri" pitchFamily="34" charset="0"/>
                          <a:ea typeface="Arial"/>
                          <a:cs typeface="Calibri" pitchFamily="34" charset="0"/>
                          <a:sym typeface="Arial"/>
                        </a:rPr>
                        <a:t>.</a:t>
                      </a:r>
                      <a:r>
                        <a:rPr lang="en" sz="2000" dirty="0" smtClean="0">
                          <a:latin typeface="Calibri" pitchFamily="34" charset="0"/>
                          <a:ea typeface="Arial"/>
                          <a:cs typeface="Calibri" pitchFamily="34" charset="0"/>
                          <a:sym typeface="Arial"/>
                        </a:rPr>
                        <a:t>07</a:t>
                      </a:r>
                      <a:r>
                        <a:rPr lang="en" sz="2000" baseline="0" dirty="0">
                          <a:latin typeface="Calibri" pitchFamily="34" charset="0"/>
                          <a:ea typeface="Arial"/>
                          <a:cs typeface="Calibri" pitchFamily="34" charset="0"/>
                          <a:sym typeface="Arial"/>
                        </a:rPr>
                        <a:t> </a:t>
                      </a:r>
                      <a:r>
                        <a:rPr lang="en" sz="2000" dirty="0" smtClean="0">
                          <a:latin typeface="Calibri" pitchFamily="34" charset="0"/>
                          <a:cs typeface="Calibri" pitchFamily="34" charset="0"/>
                        </a:rPr>
                        <a:t>KW.h</a:t>
                      </a:r>
                      <a:endParaRPr sz="2000" dirty="0">
                        <a:latin typeface="Calibri" pitchFamily="34" charset="0"/>
                        <a:cs typeface="Calibri" pitchFamily="34" charset="0"/>
                      </a:endParaRPr>
                    </a:p>
                  </a:txBody>
                  <a:tcPr marL="137163" marR="137163" marT="54894" marB="54894">
                    <a:solidFill>
                      <a:schemeClr val="bg1">
                        <a:lumMod val="95000"/>
                      </a:schemeClr>
                    </a:solidFill>
                  </a:tcPr>
                </a:tc>
                <a:tc>
                  <a:txBody>
                    <a:bodyPr/>
                    <a:lstStyle/>
                    <a:p>
                      <a:pPr marL="0" lvl="0" indent="0" algn="ctr" rtl="0">
                        <a:spcBef>
                          <a:spcPts val="0"/>
                        </a:spcBef>
                        <a:spcAft>
                          <a:spcPts val="0"/>
                        </a:spcAft>
                        <a:buClr>
                          <a:schemeClr val="dk1"/>
                        </a:buClr>
                        <a:buSzPts val="1100"/>
                        <a:buFont typeface="Arial"/>
                        <a:buNone/>
                      </a:pPr>
                      <a:r>
                        <a:rPr lang="en" sz="2000" dirty="0">
                          <a:latin typeface="Calibri" pitchFamily="34" charset="0"/>
                          <a:ea typeface="Arial"/>
                          <a:cs typeface="Calibri" pitchFamily="34" charset="0"/>
                          <a:sym typeface="Arial"/>
                        </a:rPr>
                        <a:t>380</a:t>
                      </a:r>
                      <a:r>
                        <a:rPr lang="en" sz="2000" dirty="0">
                          <a:solidFill>
                            <a:srgbClr val="C03333"/>
                          </a:solidFill>
                          <a:latin typeface="Calibri" pitchFamily="34" charset="0"/>
                          <a:ea typeface="Arial"/>
                          <a:cs typeface="Calibri" pitchFamily="34" charset="0"/>
                          <a:sym typeface="Arial"/>
                        </a:rPr>
                        <a:t>.</a:t>
                      </a:r>
                      <a:r>
                        <a:rPr lang="en" sz="2000" dirty="0">
                          <a:latin typeface="Calibri" pitchFamily="34" charset="0"/>
                          <a:ea typeface="Arial"/>
                          <a:cs typeface="Calibri" pitchFamily="34" charset="0"/>
                          <a:sym typeface="Arial"/>
                        </a:rPr>
                        <a:t>99 KW.h</a:t>
                      </a:r>
                      <a:endParaRPr sz="2000" dirty="0">
                        <a:latin typeface="Calibri" pitchFamily="34" charset="0"/>
                        <a:ea typeface="Arial"/>
                        <a:cs typeface="Calibri" pitchFamily="34" charset="0"/>
                        <a:sym typeface="Arial"/>
                      </a:endParaRPr>
                    </a:p>
                  </a:txBody>
                  <a:tcPr marL="137163" marR="137163" marT="54894" marB="54894">
                    <a:solidFill>
                      <a:schemeClr val="bg1">
                        <a:lumMod val="95000"/>
                      </a:schemeClr>
                    </a:solidFill>
                  </a:tcPr>
                </a:tc>
              </a:tr>
              <a:tr h="359694">
                <a:tc rowSpan="2">
                  <a:txBody>
                    <a:bodyPr/>
                    <a:lstStyle/>
                    <a:p>
                      <a:pPr marL="0" marR="0" lvl="0" indent="0" algn="ctr" rtl="0">
                        <a:spcBef>
                          <a:spcPts val="0"/>
                        </a:spcBef>
                        <a:spcAft>
                          <a:spcPts val="0"/>
                        </a:spcAft>
                        <a:buNone/>
                      </a:pPr>
                      <a:r>
                        <a:rPr lang="en-US" sz="2000" b="1" dirty="0" smtClean="0">
                          <a:latin typeface="Calibri" pitchFamily="34" charset="0"/>
                          <a:cs typeface="Calibri" pitchFamily="34" charset="0"/>
                        </a:rPr>
                        <a:t>Option 4</a:t>
                      </a:r>
                    </a:p>
                    <a:p>
                      <a:pPr marL="0" marR="0" lvl="0" indent="0" algn="ctr" rtl="0">
                        <a:spcBef>
                          <a:spcPts val="0"/>
                        </a:spcBef>
                        <a:spcAft>
                          <a:spcPts val="0"/>
                        </a:spcAft>
                        <a:buNone/>
                      </a:pPr>
                      <a:r>
                        <a:rPr lang="en-US" sz="2000" b="1" dirty="0" smtClean="0">
                          <a:latin typeface="Calibri" pitchFamily="34" charset="0"/>
                          <a:cs typeface="Calibri" pitchFamily="34" charset="0"/>
                        </a:rPr>
                        <a:t>Piacenza</a:t>
                      </a:r>
                    </a:p>
                  </a:txBody>
                  <a:tcPr marL="137163" marR="137163" marT="54894" marB="54894"/>
                </a:tc>
                <a:tc>
                  <a:txBody>
                    <a:bodyPr/>
                    <a:lstStyle/>
                    <a:p>
                      <a:pPr marL="0" lvl="0" indent="0" algn="ctr" rtl="0">
                        <a:spcBef>
                          <a:spcPts val="0"/>
                        </a:spcBef>
                        <a:spcAft>
                          <a:spcPts val="0"/>
                        </a:spcAft>
                        <a:buClr>
                          <a:schemeClr val="dk1"/>
                        </a:buClr>
                        <a:buFont typeface="Arial"/>
                        <a:buNone/>
                      </a:pPr>
                      <a:r>
                        <a:rPr lang="en" sz="2000" dirty="0" smtClean="0">
                          <a:latin typeface="Calibri" pitchFamily="34" charset="0"/>
                          <a:ea typeface="Arial"/>
                          <a:cs typeface="Calibri" pitchFamily="34" charset="0"/>
                          <a:sym typeface="Arial"/>
                        </a:rPr>
                        <a:t>578</a:t>
                      </a:r>
                      <a:r>
                        <a:rPr lang="en" sz="2000" dirty="0" smtClean="0">
                          <a:solidFill>
                            <a:srgbClr val="C03333"/>
                          </a:solidFill>
                          <a:latin typeface="Calibri" pitchFamily="34" charset="0"/>
                          <a:ea typeface="Arial"/>
                          <a:cs typeface="Calibri" pitchFamily="34" charset="0"/>
                          <a:sym typeface="Arial"/>
                        </a:rPr>
                        <a:t>.</a:t>
                      </a:r>
                      <a:r>
                        <a:rPr lang="en" sz="2000" dirty="0" smtClean="0">
                          <a:latin typeface="Calibri" pitchFamily="34" charset="0"/>
                          <a:ea typeface="Arial"/>
                          <a:cs typeface="Calibri" pitchFamily="34" charset="0"/>
                          <a:sym typeface="Arial"/>
                        </a:rPr>
                        <a:t>34 </a:t>
                      </a:r>
                      <a:r>
                        <a:rPr lang="en" sz="2000" dirty="0">
                          <a:latin typeface="Calibri" pitchFamily="34" charset="0"/>
                          <a:ea typeface="Arial"/>
                          <a:cs typeface="Calibri" pitchFamily="34" charset="0"/>
                          <a:sym typeface="Arial"/>
                        </a:rPr>
                        <a:t>GJ</a:t>
                      </a:r>
                      <a:endParaRPr sz="2000" dirty="0">
                        <a:latin typeface="Calibri" pitchFamily="34" charset="0"/>
                        <a:cs typeface="Calibri" pitchFamily="34" charset="0"/>
                      </a:endParaRPr>
                    </a:p>
                  </a:txBody>
                  <a:tcPr marL="137163" marR="137163" marT="54894" marB="54894">
                    <a:noFill/>
                  </a:tcPr>
                </a:tc>
                <a:tc>
                  <a:txBody>
                    <a:bodyPr/>
                    <a:lstStyle/>
                    <a:p>
                      <a:pPr marL="0" marR="0" lvl="0" indent="0" algn="ctr" rtl="0">
                        <a:spcBef>
                          <a:spcPts val="0"/>
                        </a:spcBef>
                        <a:spcAft>
                          <a:spcPts val="0"/>
                        </a:spcAft>
                        <a:buNone/>
                      </a:pPr>
                      <a:r>
                        <a:rPr lang="en" sz="2000" dirty="0" smtClean="0">
                          <a:latin typeface="Calibri" pitchFamily="34" charset="0"/>
                          <a:ea typeface="Arial"/>
                          <a:cs typeface="Calibri" pitchFamily="34" charset="0"/>
                          <a:sym typeface="Arial"/>
                        </a:rPr>
                        <a:t>361.14 </a:t>
                      </a:r>
                      <a:r>
                        <a:rPr lang="en" sz="2000" dirty="0">
                          <a:latin typeface="Calibri" pitchFamily="34" charset="0"/>
                          <a:ea typeface="Arial"/>
                          <a:cs typeface="Calibri" pitchFamily="34" charset="0"/>
                          <a:sym typeface="Arial"/>
                        </a:rPr>
                        <a:t>GJ</a:t>
                      </a:r>
                      <a:endParaRPr sz="2000" i="0" dirty="0">
                        <a:solidFill>
                          <a:schemeClr val="dk1"/>
                        </a:solidFill>
                        <a:latin typeface="Calibri" pitchFamily="34" charset="0"/>
                        <a:cs typeface="Calibri" pitchFamily="34" charset="0"/>
                      </a:endParaRPr>
                    </a:p>
                  </a:txBody>
                  <a:tcPr marL="71439" marR="71439" marT="57180" marB="57180">
                    <a:noFill/>
                  </a:tcPr>
                </a:tc>
                <a:extLst>
                  <a:ext uri="{0D108BD9-81ED-4DB2-BD59-A6C34878D82A}">
                    <a16:rowId xmlns="" xmlns:a16="http://schemas.microsoft.com/office/drawing/2014/main" val="10004"/>
                  </a:ext>
                </a:extLst>
              </a:tr>
              <a:tr h="359694">
                <a:tc vMerge="1">
                  <a:txBody>
                    <a:bodyPr/>
                    <a:lstStyle/>
                    <a:p>
                      <a:endParaRPr lang="en-US"/>
                    </a:p>
                  </a:txBody>
                  <a:tcPr/>
                </a:tc>
                <a:tc>
                  <a:txBody>
                    <a:bodyPr/>
                    <a:lstStyle/>
                    <a:p>
                      <a:pPr marL="0" lvl="0" indent="0" algn="ctr" rtl="0">
                        <a:spcBef>
                          <a:spcPts val="0"/>
                        </a:spcBef>
                        <a:spcAft>
                          <a:spcPts val="0"/>
                        </a:spcAft>
                        <a:buNone/>
                      </a:pPr>
                      <a:r>
                        <a:rPr lang="en" sz="2000" dirty="0" smtClean="0">
                          <a:latin typeface="Calibri" pitchFamily="34" charset="0"/>
                          <a:ea typeface="Arial"/>
                          <a:cs typeface="Calibri" pitchFamily="34" charset="0"/>
                          <a:sym typeface="Arial"/>
                        </a:rPr>
                        <a:t>160649</a:t>
                      </a:r>
                      <a:r>
                        <a:rPr lang="en" sz="2000" dirty="0" smtClean="0">
                          <a:solidFill>
                            <a:srgbClr val="C03333"/>
                          </a:solidFill>
                          <a:latin typeface="Calibri" pitchFamily="34" charset="0"/>
                          <a:ea typeface="Arial"/>
                          <a:cs typeface="Calibri" pitchFamily="34" charset="0"/>
                          <a:sym typeface="Arial"/>
                        </a:rPr>
                        <a:t>.</a:t>
                      </a:r>
                      <a:r>
                        <a:rPr lang="en" sz="2000" dirty="0" smtClean="0">
                          <a:latin typeface="Calibri" pitchFamily="34" charset="0"/>
                          <a:ea typeface="Arial"/>
                          <a:cs typeface="Calibri" pitchFamily="34" charset="0"/>
                          <a:sym typeface="Arial"/>
                        </a:rPr>
                        <a:t>8</a:t>
                      </a:r>
                      <a:r>
                        <a:rPr lang="en-US" sz="2000" dirty="0" smtClean="0">
                          <a:latin typeface="Calibri" pitchFamily="34" charset="0"/>
                          <a:ea typeface="Arial"/>
                          <a:cs typeface="Calibri" pitchFamily="34" charset="0"/>
                          <a:sym typeface="Arial"/>
                        </a:rPr>
                        <a:t>4</a:t>
                      </a:r>
                      <a:r>
                        <a:rPr lang="en-US" sz="2000" baseline="0" dirty="0">
                          <a:latin typeface="Calibri" pitchFamily="34" charset="0"/>
                          <a:ea typeface="Arial"/>
                          <a:cs typeface="Calibri" pitchFamily="34" charset="0"/>
                          <a:sym typeface="Arial"/>
                        </a:rPr>
                        <a:t> </a:t>
                      </a:r>
                      <a:r>
                        <a:rPr lang="en" sz="2000" dirty="0" smtClean="0">
                          <a:latin typeface="Calibri" pitchFamily="34" charset="0"/>
                          <a:ea typeface="Arial"/>
                          <a:cs typeface="Calibri" pitchFamily="34" charset="0"/>
                          <a:sym typeface="Arial"/>
                        </a:rPr>
                        <a:t>KW.H</a:t>
                      </a:r>
                      <a:endParaRPr sz="2000" dirty="0">
                        <a:latin typeface="Calibri" pitchFamily="34" charset="0"/>
                        <a:ea typeface="Arial"/>
                        <a:cs typeface="Calibri" pitchFamily="34" charset="0"/>
                        <a:sym typeface="Arial"/>
                      </a:endParaRPr>
                    </a:p>
                  </a:txBody>
                  <a:tcPr marL="137163" marR="137163" marT="54894" marB="54894">
                    <a:solidFill>
                      <a:schemeClr val="bg1">
                        <a:lumMod val="95000"/>
                      </a:schemeClr>
                    </a:solidFill>
                  </a:tcPr>
                </a:tc>
                <a:tc>
                  <a:txBody>
                    <a:bodyPr/>
                    <a:lstStyle/>
                    <a:p>
                      <a:pPr marL="0" lvl="0" indent="0" algn="ctr" rtl="0">
                        <a:spcBef>
                          <a:spcPts val="0"/>
                        </a:spcBef>
                        <a:spcAft>
                          <a:spcPts val="0"/>
                        </a:spcAft>
                        <a:buClr>
                          <a:schemeClr val="dk1"/>
                        </a:buClr>
                        <a:buSzPts val="1100"/>
                        <a:buFont typeface="Arial"/>
                        <a:buNone/>
                      </a:pPr>
                      <a:r>
                        <a:rPr lang="en" sz="2000" dirty="0" smtClean="0">
                          <a:latin typeface="Calibri" pitchFamily="34" charset="0"/>
                          <a:ea typeface="Arial"/>
                          <a:cs typeface="Calibri" pitchFamily="34" charset="0"/>
                          <a:sym typeface="Arial"/>
                        </a:rPr>
                        <a:t>100315.3 </a:t>
                      </a:r>
                      <a:r>
                        <a:rPr lang="en" sz="2000" dirty="0">
                          <a:latin typeface="Calibri" pitchFamily="34" charset="0"/>
                          <a:ea typeface="Arial"/>
                          <a:cs typeface="Calibri" pitchFamily="34" charset="0"/>
                          <a:sym typeface="Arial"/>
                        </a:rPr>
                        <a:t>KW.h</a:t>
                      </a:r>
                      <a:endParaRPr sz="2000" dirty="0">
                        <a:latin typeface="Calibri" pitchFamily="34" charset="0"/>
                        <a:ea typeface="Arial"/>
                        <a:cs typeface="Calibri" pitchFamily="34" charset="0"/>
                        <a:sym typeface="Arial"/>
                      </a:endParaRPr>
                    </a:p>
                  </a:txBody>
                  <a:tcPr marL="71439" marR="71439" marT="57180" marB="57180">
                    <a:solidFill>
                      <a:schemeClr val="bg1">
                        <a:lumMod val="95000"/>
                      </a:schemeClr>
                    </a:solidFill>
                  </a:tcPr>
                </a:tc>
              </a:tr>
            </a:tbl>
          </a:graphicData>
        </a:graphic>
      </p:graphicFrame>
      <p:sp>
        <p:nvSpPr>
          <p:cNvPr id="365" name="Shape 365"/>
          <p:cNvSpPr txBox="1">
            <a:spLocks noGrp="1"/>
          </p:cNvSpPr>
          <p:nvPr>
            <p:ph type="ctrTitle"/>
          </p:nvPr>
        </p:nvSpPr>
        <p:spPr>
          <a:xfrm>
            <a:off x="21553" y="-1194971"/>
            <a:ext cx="12781306" cy="3284143"/>
          </a:xfrm>
          <a:prstGeom prst="rect">
            <a:avLst/>
          </a:prstGeom>
        </p:spPr>
        <p:txBody>
          <a:bodyPr wrap="square" lIns="140051" tIns="140051" rIns="140051" bIns="140051" anchor="ctr" anchorCtr="0">
            <a:noAutofit/>
          </a:bodyPr>
          <a:lstStyle/>
          <a:p>
            <a:pPr algn="l"/>
            <a:r>
              <a:rPr lang="en" sz="3200" b="1" dirty="0">
                <a:solidFill>
                  <a:srgbClr val="CC0000"/>
                </a:solidFill>
                <a:latin typeface="Calibri" pitchFamily="34" charset="0"/>
                <a:cs typeface="Calibri" pitchFamily="34" charset="0"/>
              </a:rPr>
              <a:t>Outputs</a:t>
            </a:r>
            <a:endParaRPr sz="3200" b="1" dirty="0">
              <a:solidFill>
                <a:srgbClr val="CC0000"/>
              </a:solidFill>
              <a:latin typeface="Calibri" pitchFamily="34" charset="0"/>
              <a:cs typeface="Calibri" pitchFamily="34" charset="0"/>
            </a:endParaRPr>
          </a:p>
        </p:txBody>
      </p:sp>
      <p:sp>
        <p:nvSpPr>
          <p:cNvPr id="12"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3" name="Shape 146"/>
          <p:cNvPicPr preferRelativeResize="0"/>
          <p:nvPr/>
        </p:nvPicPr>
        <p:blipFill rotWithShape="1">
          <a:blip r:embed="rId3">
            <a:alphaModFix/>
          </a:blip>
          <a:srcRect b="45524"/>
          <a:stretch/>
        </p:blipFill>
        <p:spPr>
          <a:xfrm>
            <a:off x="21552" y="7283028"/>
            <a:ext cx="3399827" cy="1000105"/>
          </a:xfrm>
          <a:prstGeom prst="rect">
            <a:avLst/>
          </a:prstGeom>
          <a:noFill/>
          <a:ln>
            <a:noFill/>
          </a:ln>
        </p:spPr>
      </p:pic>
      <p:sp>
        <p:nvSpPr>
          <p:cNvPr id="14"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5"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6"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0" name="Shape 347"/>
          <p:cNvSpPr txBox="1">
            <a:spLocks/>
          </p:cNvSpPr>
          <p:nvPr/>
        </p:nvSpPr>
        <p:spPr>
          <a:xfrm>
            <a:off x="3810974" y="5492242"/>
            <a:ext cx="3839114" cy="1504157"/>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457200" marR="0" lvl="0" indent="-37465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1pPr>
            <a:lvl2pPr marL="914400" marR="0" lvl="1"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2pPr>
            <a:lvl3pPr marL="1371600" marR="0" lvl="2"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3pPr>
            <a:lvl4pPr marL="1828800" marR="0" lvl="3"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4pPr>
            <a:lvl5pPr marL="2286000" marR="0" lvl="4"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5pPr>
            <a:lvl6pPr marL="2743200" marR="0" lvl="5"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6pPr>
            <a:lvl7pPr marL="3200400" marR="0" lvl="6"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7pPr>
            <a:lvl8pPr marL="3657600" marR="0" lvl="7"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8pPr>
            <a:lvl9pPr marL="4114800" marR="0" lvl="8"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9pPr>
          </a:lstStyle>
          <a:p>
            <a:pPr marL="0" indent="0" algn="l">
              <a:buClr>
                <a:schemeClr val="dk1"/>
              </a:buClr>
              <a:buSzPts val="1500"/>
            </a:pPr>
            <a:r>
              <a:rPr lang="en-US" sz="2000" dirty="0" smtClean="0">
                <a:solidFill>
                  <a:schemeClr val="dk1"/>
                </a:solidFill>
                <a:latin typeface="Calibri"/>
                <a:ea typeface="Calibri"/>
                <a:cs typeface="Calibri"/>
                <a:sym typeface="Calibri"/>
              </a:rPr>
              <a:t>Option 3 has the highest value of energy consumption for cooling process, therefore the most expensive in terms of cooling costs.</a:t>
            </a:r>
            <a:endParaRPr lang="en-US" sz="2000" dirty="0">
              <a:solidFill>
                <a:schemeClr val="dk1"/>
              </a:solidFill>
              <a:latin typeface="Calibri"/>
              <a:ea typeface="Calibri"/>
              <a:cs typeface="Calibri"/>
              <a:sym typeface="Calibri"/>
            </a:endParaRPr>
          </a:p>
        </p:txBody>
      </p:sp>
      <p:sp>
        <p:nvSpPr>
          <p:cNvPr id="18" name="Shape 347"/>
          <p:cNvSpPr txBox="1">
            <a:spLocks/>
          </p:cNvSpPr>
          <p:nvPr/>
        </p:nvSpPr>
        <p:spPr>
          <a:xfrm>
            <a:off x="7650088" y="5492242"/>
            <a:ext cx="3798731" cy="1504157"/>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457200" marR="0" lvl="0" indent="-37465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1pPr>
            <a:lvl2pPr marL="914400" marR="0" lvl="1"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2pPr>
            <a:lvl3pPr marL="1371600" marR="0" lvl="2"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3pPr>
            <a:lvl4pPr marL="1828800" marR="0" lvl="3"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4pPr>
            <a:lvl5pPr marL="2286000" marR="0" lvl="4"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5pPr>
            <a:lvl6pPr marL="2743200" marR="0" lvl="5"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6pPr>
            <a:lvl7pPr marL="3200400" marR="0" lvl="6"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7pPr>
            <a:lvl8pPr marL="3657600" marR="0" lvl="7"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8pPr>
            <a:lvl9pPr marL="4114800" marR="0" lvl="8" indent="-342900" algn="ctr" rtl="0">
              <a:lnSpc>
                <a:spcPct val="100000"/>
              </a:lnSpc>
              <a:spcBef>
                <a:spcPts val="0"/>
              </a:spcBef>
              <a:spcAft>
                <a:spcPts val="0"/>
              </a:spcAft>
              <a:buClr>
                <a:schemeClr val="dk2"/>
              </a:buClr>
              <a:buSzPts val="3700"/>
              <a:buNone/>
              <a:defRPr sz="4400" b="0" i="0" u="none" strike="noStrike" cap="none">
                <a:solidFill>
                  <a:schemeClr val="dk2"/>
                </a:solidFill>
                <a:latin typeface="Arial"/>
                <a:ea typeface="Arial"/>
                <a:cs typeface="Arial"/>
                <a:sym typeface="Arial"/>
              </a:defRPr>
            </a:lvl9pPr>
          </a:lstStyle>
          <a:p>
            <a:pPr marL="0" indent="0" algn="l">
              <a:buClr>
                <a:schemeClr val="dk1"/>
              </a:buClr>
              <a:buSzPts val="1500"/>
            </a:pPr>
            <a:r>
              <a:rPr lang="en-US" sz="2000" dirty="0" smtClean="0">
                <a:solidFill>
                  <a:schemeClr val="dk1"/>
                </a:solidFill>
                <a:latin typeface="Calibri"/>
                <a:ea typeface="Calibri"/>
                <a:cs typeface="Calibri"/>
                <a:sym typeface="Calibri"/>
              </a:rPr>
              <a:t>Option 4 has the highest value of energy consumption for heating process, therefore the most expensive in terms of heating costs.</a:t>
            </a:r>
            <a:endParaRPr lang="en-US"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0613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2" name="Rectangle 1">
            <a:extLst>
              <a:ext uri="{FF2B5EF4-FFF2-40B4-BE49-F238E27FC236}">
                <a16:creationId xmlns="" xmlns:a16="http://schemas.microsoft.com/office/drawing/2014/main" id="{5E0BA93A-9443-4ABD-BD6B-666047A05FF4}"/>
              </a:ext>
            </a:extLst>
          </p:cNvPr>
          <p:cNvSpPr/>
          <p:nvPr/>
        </p:nvSpPr>
        <p:spPr>
          <a:xfrm>
            <a:off x="9999106" y="2"/>
            <a:ext cx="2519460" cy="7282012"/>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34" name="Rectangle 33">
            <a:extLst>
              <a:ext uri="{FF2B5EF4-FFF2-40B4-BE49-F238E27FC236}">
                <a16:creationId xmlns="" xmlns:a16="http://schemas.microsoft.com/office/drawing/2014/main" id="{01438387-F16A-4E12-ACA1-13B78154DE57}"/>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143" name="Shape 143"/>
          <p:cNvSpPr txBox="1">
            <a:spLocks noGrp="1"/>
          </p:cNvSpPr>
          <p:nvPr>
            <p:ph type="title"/>
          </p:nvPr>
        </p:nvSpPr>
        <p:spPr>
          <a:xfrm>
            <a:off x="215380" y="98143"/>
            <a:ext cx="12781306" cy="916399"/>
          </a:xfrm>
          <a:prstGeom prst="rect">
            <a:avLst/>
          </a:prstGeom>
        </p:spPr>
        <p:txBody>
          <a:bodyPr wrap="square" lIns="140051" tIns="140051" rIns="140051" bIns="140051" anchor="t" anchorCtr="0">
            <a:noAutofit/>
          </a:bodyPr>
          <a:lstStyle/>
          <a:p>
            <a:r>
              <a:rPr lang="en" sz="3200" b="1" u="sng" dirty="0">
                <a:solidFill>
                  <a:srgbClr val="CC0000"/>
                </a:solidFill>
              </a:rPr>
              <a:t>Index</a:t>
            </a:r>
            <a:endParaRPr sz="3200" b="1" u="sng" dirty="0">
              <a:solidFill>
                <a:srgbClr val="CC0000"/>
              </a:solidFill>
            </a:endParaRPr>
          </a:p>
        </p:txBody>
      </p:sp>
      <p:sp>
        <p:nvSpPr>
          <p:cNvPr id="144" name="Shape 144"/>
          <p:cNvSpPr txBox="1">
            <a:spLocks noGrp="1"/>
          </p:cNvSpPr>
          <p:nvPr>
            <p:ph type="body" idx="1"/>
          </p:nvPr>
        </p:nvSpPr>
        <p:spPr>
          <a:xfrm>
            <a:off x="272532" y="1229404"/>
            <a:ext cx="6396282" cy="5895296"/>
          </a:xfrm>
          <a:prstGeom prst="rect">
            <a:avLst/>
          </a:prstGeom>
        </p:spPr>
        <p:txBody>
          <a:bodyPr wrap="square" lIns="140051" tIns="140051" rIns="140051" bIns="140051" anchor="t" anchorCtr="0">
            <a:noAutofit/>
          </a:bodyPr>
          <a:lstStyle/>
          <a:p>
            <a:pPr marL="0" indent="0">
              <a:spcBef>
                <a:spcPts val="717"/>
              </a:spcBef>
              <a:buClr>
                <a:schemeClr val="dk1"/>
              </a:buClr>
              <a:buSzPts val="1500"/>
              <a:buNone/>
            </a:pPr>
            <a:r>
              <a:rPr lang="en" sz="2000" b="1" dirty="0">
                <a:solidFill>
                  <a:schemeClr val="dk1"/>
                </a:solidFill>
              </a:rPr>
              <a:t>1.</a:t>
            </a:r>
            <a:r>
              <a:rPr lang="en" sz="2000" b="1" dirty="0">
                <a:solidFill>
                  <a:schemeClr val="dk1"/>
                </a:solidFill>
                <a:latin typeface="Calibri"/>
                <a:ea typeface="Calibri"/>
                <a:cs typeface="Calibri"/>
                <a:sym typeface="Calibri"/>
              </a:rPr>
              <a:t>The building</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rPr>
              <a:t>   </a:t>
            </a:r>
            <a:r>
              <a:rPr lang="en" sz="2000" dirty="0">
                <a:solidFill>
                  <a:schemeClr val="dk1"/>
                </a:solidFill>
                <a:latin typeface="Calibri"/>
                <a:ea typeface="Calibri"/>
                <a:cs typeface="Calibri"/>
                <a:sym typeface="Calibri"/>
              </a:rPr>
              <a:t>Geometry</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rPr>
              <a:t>   </a:t>
            </a:r>
            <a:r>
              <a:rPr lang="en" sz="2000" dirty="0">
                <a:solidFill>
                  <a:schemeClr val="dk1"/>
                </a:solidFill>
                <a:latin typeface="Calibri"/>
                <a:ea typeface="Calibri"/>
                <a:cs typeface="Calibri"/>
                <a:sym typeface="Calibri"/>
              </a:rPr>
              <a:t>Its applications</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rPr>
              <a:t>   </a:t>
            </a:r>
            <a:r>
              <a:rPr lang="en" sz="2000" dirty="0">
                <a:solidFill>
                  <a:schemeClr val="dk1"/>
                </a:solidFill>
                <a:latin typeface="Calibri"/>
                <a:ea typeface="Calibri"/>
                <a:cs typeface="Calibri"/>
                <a:sym typeface="Calibri"/>
              </a:rPr>
              <a:t>Thermal zones </a:t>
            </a:r>
            <a:endParaRPr sz="2000" dirty="0">
              <a:solidFill>
                <a:schemeClr val="dk1"/>
              </a:solidFill>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2. </a:t>
            </a:r>
            <a:r>
              <a:rPr lang="en" sz="2000" b="1" dirty="0">
                <a:solidFill>
                  <a:schemeClr val="dk1"/>
                </a:solidFill>
                <a:latin typeface="Calibri"/>
                <a:ea typeface="Calibri"/>
                <a:cs typeface="Calibri"/>
                <a:sym typeface="Calibri"/>
              </a:rPr>
              <a:t>Option 1 </a:t>
            </a:r>
            <a:r>
              <a:rPr lang="en" sz="2000" dirty="0">
                <a:solidFill>
                  <a:schemeClr val="dk1"/>
                </a:solidFill>
                <a:latin typeface="Calibri"/>
                <a:ea typeface="Calibri"/>
                <a:cs typeface="Calibri"/>
                <a:sym typeface="Calibri"/>
              </a:rPr>
              <a:t>: Piacenza city, Italy / Materials used (Type 1) / Output of the simulation</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3. </a:t>
            </a:r>
            <a:r>
              <a:rPr lang="en" sz="2000" b="1" dirty="0">
                <a:solidFill>
                  <a:schemeClr val="dk1"/>
                </a:solidFill>
                <a:latin typeface="Calibri"/>
                <a:ea typeface="Calibri"/>
                <a:cs typeface="Calibri"/>
                <a:sym typeface="Calibri"/>
              </a:rPr>
              <a:t>Option 2 </a:t>
            </a:r>
            <a:r>
              <a:rPr lang="en" sz="2000" dirty="0">
                <a:solidFill>
                  <a:schemeClr val="dk1"/>
                </a:solidFill>
                <a:latin typeface="Calibri"/>
                <a:ea typeface="Calibri"/>
                <a:cs typeface="Calibri"/>
                <a:sym typeface="Calibri"/>
              </a:rPr>
              <a:t>: Cairo city, Egypt / Materials used (Type 1) / Output of the simulation</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4. </a:t>
            </a:r>
            <a:r>
              <a:rPr lang="en" sz="2000" b="1" dirty="0">
                <a:solidFill>
                  <a:schemeClr val="dk1"/>
                </a:solidFill>
                <a:latin typeface="Calibri"/>
                <a:ea typeface="Calibri"/>
                <a:cs typeface="Calibri"/>
                <a:sym typeface="Calibri"/>
              </a:rPr>
              <a:t>Option 3</a:t>
            </a:r>
            <a:r>
              <a:rPr lang="en" sz="2000" dirty="0">
                <a:solidFill>
                  <a:schemeClr val="dk1"/>
                </a:solidFill>
                <a:latin typeface="Calibri"/>
                <a:ea typeface="Calibri"/>
                <a:cs typeface="Calibri"/>
                <a:sym typeface="Calibri"/>
              </a:rPr>
              <a:t> : Rio de Janeiro city, Brazil / Materials used (Type1) / Output of the simulation</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5. </a:t>
            </a:r>
            <a:r>
              <a:rPr lang="en" sz="2000" b="1" dirty="0">
                <a:solidFill>
                  <a:schemeClr val="dk1"/>
                </a:solidFill>
                <a:latin typeface="Calibri"/>
                <a:ea typeface="Calibri"/>
                <a:cs typeface="Calibri"/>
                <a:sym typeface="Calibri"/>
              </a:rPr>
              <a:t>Option 4 </a:t>
            </a:r>
            <a:r>
              <a:rPr lang="en" sz="2000" dirty="0">
                <a:solidFill>
                  <a:schemeClr val="dk1"/>
                </a:solidFill>
                <a:latin typeface="Calibri"/>
                <a:ea typeface="Calibri"/>
                <a:cs typeface="Calibri"/>
                <a:sym typeface="Calibri"/>
              </a:rPr>
              <a:t>: Piacenza city, Italy / Materials used (Type 2) / Output of the simulation</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6. </a:t>
            </a:r>
            <a:r>
              <a:rPr lang="en" sz="2000" b="1" dirty="0">
                <a:solidFill>
                  <a:schemeClr val="dk1"/>
                </a:solidFill>
                <a:latin typeface="Calibri"/>
                <a:ea typeface="Calibri"/>
                <a:cs typeface="Calibri"/>
                <a:sym typeface="Calibri"/>
              </a:rPr>
              <a:t>Comparison</a:t>
            </a:r>
            <a:r>
              <a:rPr lang="en" sz="2000" dirty="0">
                <a:solidFill>
                  <a:schemeClr val="dk1"/>
                </a:solidFill>
                <a:latin typeface="Calibri"/>
                <a:ea typeface="Calibri"/>
                <a:cs typeface="Calibri"/>
                <a:sym typeface="Calibri"/>
              </a:rPr>
              <a:t> between all the options</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endParaRPr sz="2000" dirty="0">
              <a:solidFill>
                <a:schemeClr val="dk1"/>
              </a:solidFill>
              <a:latin typeface="Calibri"/>
              <a:ea typeface="Calibri"/>
              <a:cs typeface="Calibri"/>
              <a:sym typeface="Calibri"/>
            </a:endParaRPr>
          </a:p>
          <a:p>
            <a:pPr marL="0" indent="0">
              <a:spcAft>
                <a:spcPts val="2391"/>
              </a:spcAft>
              <a:buNone/>
            </a:pPr>
            <a:endParaRPr sz="2000" dirty="0"/>
          </a:p>
        </p:txBody>
      </p:sp>
      <p:sp>
        <p:nvSpPr>
          <p:cNvPr id="14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46" name="Shape 146"/>
          <p:cNvPicPr preferRelativeResize="0"/>
          <p:nvPr/>
        </p:nvPicPr>
        <p:blipFill rotWithShape="1">
          <a:blip r:embed="rId3">
            <a:alphaModFix/>
          </a:blip>
          <a:srcRect b="45524"/>
          <a:stretch/>
        </p:blipFill>
        <p:spPr>
          <a:xfrm>
            <a:off x="21552" y="7283028"/>
            <a:ext cx="3399827" cy="1000105"/>
          </a:xfrm>
          <a:prstGeom prst="rect">
            <a:avLst/>
          </a:prstGeom>
          <a:noFill/>
          <a:ln>
            <a:noFill/>
          </a:ln>
        </p:spPr>
      </p:pic>
      <p:sp>
        <p:nvSpPr>
          <p:cNvPr id="150" name="Shape 150"/>
          <p:cNvSpPr txBox="1">
            <a:spLocks noGrp="1"/>
          </p:cNvSpPr>
          <p:nvPr>
            <p:ph type="body" idx="1"/>
          </p:nvPr>
        </p:nvSpPr>
        <p:spPr>
          <a:xfrm>
            <a:off x="10234122" y="6207141"/>
            <a:ext cx="2858599" cy="842950"/>
          </a:xfrm>
          <a:prstGeom prst="rect">
            <a:avLst/>
          </a:prstGeom>
        </p:spPr>
        <p:txBody>
          <a:bodyPr wrap="square" lIns="140051" tIns="140051" rIns="140051" bIns="140051" anchor="t" anchorCtr="0">
            <a:noAutofit/>
          </a:bodyPr>
          <a:lstStyle/>
          <a:p>
            <a:pPr marL="0" indent="0">
              <a:spcBef>
                <a:spcPts val="2391"/>
              </a:spcBef>
              <a:buNone/>
            </a:pPr>
            <a:r>
              <a:rPr lang="en" sz="2000" b="1" dirty="0">
                <a:solidFill>
                  <a:schemeClr val="dk1"/>
                </a:solidFill>
              </a:rPr>
              <a:t>Slides: </a:t>
            </a:r>
            <a:r>
              <a:rPr lang="en-US" sz="2000" b="1" dirty="0">
                <a:solidFill>
                  <a:schemeClr val="dk1"/>
                </a:solidFill>
              </a:rPr>
              <a:t>19-20</a:t>
            </a:r>
            <a:endParaRPr sz="2000" b="1" dirty="0">
              <a:solidFill>
                <a:schemeClr val="dk1"/>
              </a:solidFill>
            </a:endParaRPr>
          </a:p>
          <a:p>
            <a:pPr marL="0" indent="0">
              <a:spcBef>
                <a:spcPts val="2391"/>
              </a:spcBef>
              <a:buNone/>
            </a:pPr>
            <a:endParaRPr sz="2000" b="1" dirty="0">
              <a:solidFill>
                <a:schemeClr val="dk1"/>
              </a:solidFill>
            </a:endParaRPr>
          </a:p>
          <a:p>
            <a:pPr marL="0" indent="0">
              <a:spcBef>
                <a:spcPts val="2391"/>
              </a:spcBef>
              <a:buNone/>
            </a:pPr>
            <a:endParaRPr sz="2000" b="1" dirty="0"/>
          </a:p>
          <a:p>
            <a:pPr marL="0" indent="0">
              <a:spcBef>
                <a:spcPts val="2391"/>
              </a:spcBef>
              <a:spcAft>
                <a:spcPts val="2391"/>
              </a:spcAft>
              <a:buNone/>
            </a:pPr>
            <a:endParaRPr sz="2000" b="1" dirty="0"/>
          </a:p>
        </p:txBody>
      </p:sp>
      <p:sp>
        <p:nvSpPr>
          <p:cNvPr id="11" name="Shape 150">
            <a:extLst>
              <a:ext uri="{FF2B5EF4-FFF2-40B4-BE49-F238E27FC236}">
                <a16:creationId xmlns="" xmlns:a16="http://schemas.microsoft.com/office/drawing/2014/main" id="{C2D870BB-96F1-42CF-9E16-770B87C11F97}"/>
              </a:ext>
            </a:extLst>
          </p:cNvPr>
          <p:cNvSpPr txBox="1">
            <a:spLocks/>
          </p:cNvSpPr>
          <p:nvPr/>
        </p:nvSpPr>
        <p:spPr>
          <a:xfrm>
            <a:off x="10234122" y="4628026"/>
            <a:ext cx="2858599" cy="410481"/>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2391"/>
              </a:spcBef>
              <a:buNone/>
            </a:pPr>
            <a:r>
              <a:rPr lang="da-DK" sz="2000" b="1" dirty="0" smtClean="0">
                <a:solidFill>
                  <a:schemeClr val="dk1"/>
                </a:solidFill>
              </a:rPr>
              <a:t>Slides</a:t>
            </a:r>
            <a:r>
              <a:rPr lang="da-DK" sz="2000" b="1" dirty="0">
                <a:solidFill>
                  <a:schemeClr val="dk1"/>
                </a:solidFill>
              </a:rPr>
              <a:t>: 13-15</a:t>
            </a:r>
          </a:p>
          <a:p>
            <a:pPr marL="0" indent="0">
              <a:spcBef>
                <a:spcPts val="2391"/>
              </a:spcBef>
              <a:buNone/>
            </a:pPr>
            <a:endParaRPr lang="da-DK" sz="2000" b="1" dirty="0">
              <a:solidFill>
                <a:schemeClr val="dk1"/>
              </a:solidFill>
            </a:endParaRPr>
          </a:p>
          <a:p>
            <a:pPr marL="0" indent="0">
              <a:spcBef>
                <a:spcPts val="2391"/>
              </a:spcBef>
              <a:buNone/>
            </a:pPr>
            <a:endParaRPr lang="da-DK" sz="2000" b="1" dirty="0"/>
          </a:p>
          <a:p>
            <a:pPr marL="0" indent="0">
              <a:spcBef>
                <a:spcPts val="2391"/>
              </a:spcBef>
              <a:spcAft>
                <a:spcPts val="2391"/>
              </a:spcAft>
              <a:buNone/>
            </a:pPr>
            <a:endParaRPr lang="da-DK" sz="2000" b="1" dirty="0"/>
          </a:p>
        </p:txBody>
      </p:sp>
      <p:sp>
        <p:nvSpPr>
          <p:cNvPr id="12" name="Shape 150">
            <a:extLst>
              <a:ext uri="{FF2B5EF4-FFF2-40B4-BE49-F238E27FC236}">
                <a16:creationId xmlns="" xmlns:a16="http://schemas.microsoft.com/office/drawing/2014/main" id="{C16AE859-D014-451A-870F-BD3AE5362C18}"/>
              </a:ext>
            </a:extLst>
          </p:cNvPr>
          <p:cNvSpPr txBox="1">
            <a:spLocks/>
          </p:cNvSpPr>
          <p:nvPr/>
        </p:nvSpPr>
        <p:spPr>
          <a:xfrm>
            <a:off x="10234122" y="3835224"/>
            <a:ext cx="2858599" cy="650833"/>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2391"/>
              </a:spcBef>
              <a:buNone/>
            </a:pPr>
            <a:r>
              <a:rPr lang="da-DK" sz="2000" b="1" dirty="0" smtClean="0">
                <a:solidFill>
                  <a:schemeClr val="dk1"/>
                </a:solidFill>
              </a:rPr>
              <a:t>Slides</a:t>
            </a:r>
            <a:r>
              <a:rPr lang="da-DK" sz="2000" b="1" dirty="0">
                <a:solidFill>
                  <a:schemeClr val="dk1"/>
                </a:solidFill>
              </a:rPr>
              <a:t>: 10-12</a:t>
            </a:r>
          </a:p>
          <a:p>
            <a:pPr marL="0" indent="0">
              <a:spcBef>
                <a:spcPts val="2391"/>
              </a:spcBef>
              <a:spcAft>
                <a:spcPts val="2391"/>
              </a:spcAft>
              <a:buNone/>
            </a:pPr>
            <a:endParaRPr lang="da-DK" sz="2000" b="1" dirty="0"/>
          </a:p>
        </p:txBody>
      </p:sp>
      <p:sp>
        <p:nvSpPr>
          <p:cNvPr id="13" name="Shape 150">
            <a:extLst>
              <a:ext uri="{FF2B5EF4-FFF2-40B4-BE49-F238E27FC236}">
                <a16:creationId xmlns="" xmlns:a16="http://schemas.microsoft.com/office/drawing/2014/main" id="{4AA74489-15F4-47AD-80FC-56CF87FFF038}"/>
              </a:ext>
            </a:extLst>
          </p:cNvPr>
          <p:cNvSpPr txBox="1">
            <a:spLocks/>
          </p:cNvSpPr>
          <p:nvPr/>
        </p:nvSpPr>
        <p:spPr>
          <a:xfrm>
            <a:off x="10234121" y="5382120"/>
            <a:ext cx="2858599" cy="606276"/>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2391"/>
              </a:spcBef>
              <a:buNone/>
            </a:pPr>
            <a:r>
              <a:rPr lang="da-DK" sz="2000" b="1" dirty="0" smtClean="0">
                <a:solidFill>
                  <a:schemeClr val="dk1"/>
                </a:solidFill>
              </a:rPr>
              <a:t>Slides</a:t>
            </a:r>
            <a:r>
              <a:rPr lang="da-DK" sz="2000" b="1" dirty="0">
                <a:solidFill>
                  <a:schemeClr val="dk1"/>
                </a:solidFill>
              </a:rPr>
              <a:t>: 16-18</a:t>
            </a:r>
          </a:p>
          <a:p>
            <a:pPr marL="0" indent="0">
              <a:spcBef>
                <a:spcPts val="2391"/>
              </a:spcBef>
              <a:buNone/>
            </a:pPr>
            <a:endParaRPr lang="da-DK" sz="2000" b="1" dirty="0"/>
          </a:p>
          <a:p>
            <a:pPr marL="0" indent="0">
              <a:spcBef>
                <a:spcPts val="2391"/>
              </a:spcBef>
              <a:spcAft>
                <a:spcPts val="2391"/>
              </a:spcAft>
              <a:buNone/>
            </a:pPr>
            <a:endParaRPr lang="da-DK" sz="2000" b="1" dirty="0"/>
          </a:p>
        </p:txBody>
      </p:sp>
      <p:sp>
        <p:nvSpPr>
          <p:cNvPr id="14" name="Shape 150">
            <a:extLst>
              <a:ext uri="{FF2B5EF4-FFF2-40B4-BE49-F238E27FC236}">
                <a16:creationId xmlns="" xmlns:a16="http://schemas.microsoft.com/office/drawing/2014/main" id="{5F910A70-74BD-48AE-953B-D93ACEDD4A31}"/>
              </a:ext>
            </a:extLst>
          </p:cNvPr>
          <p:cNvSpPr txBox="1">
            <a:spLocks/>
          </p:cNvSpPr>
          <p:nvPr/>
        </p:nvSpPr>
        <p:spPr>
          <a:xfrm>
            <a:off x="10234121" y="3014456"/>
            <a:ext cx="2858599" cy="607502"/>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2391"/>
              </a:spcBef>
              <a:buNone/>
            </a:pPr>
            <a:r>
              <a:rPr lang="da-DK" sz="2000" b="1" dirty="0" smtClean="0">
                <a:solidFill>
                  <a:schemeClr val="dk1"/>
                </a:solidFill>
              </a:rPr>
              <a:t>Slides</a:t>
            </a:r>
            <a:r>
              <a:rPr lang="da-DK" sz="2000" b="1" dirty="0">
                <a:solidFill>
                  <a:schemeClr val="dk1"/>
                </a:solidFill>
              </a:rPr>
              <a:t>: </a:t>
            </a:r>
            <a:r>
              <a:rPr lang="da-DK" sz="2000" b="1" dirty="0" smtClean="0">
                <a:solidFill>
                  <a:schemeClr val="dk1"/>
                </a:solidFill>
              </a:rPr>
              <a:t>7-9</a:t>
            </a:r>
            <a:endParaRPr lang="da-DK" sz="2000" b="1" dirty="0">
              <a:solidFill>
                <a:schemeClr val="dk1"/>
              </a:solidFill>
            </a:endParaRPr>
          </a:p>
        </p:txBody>
      </p:sp>
      <p:sp>
        <p:nvSpPr>
          <p:cNvPr id="15" name="Shape 150">
            <a:extLst>
              <a:ext uri="{FF2B5EF4-FFF2-40B4-BE49-F238E27FC236}">
                <a16:creationId xmlns="" xmlns:a16="http://schemas.microsoft.com/office/drawing/2014/main" id="{53952250-5F96-470A-847F-682AD86D50FF}"/>
              </a:ext>
            </a:extLst>
          </p:cNvPr>
          <p:cNvSpPr txBox="1">
            <a:spLocks/>
          </p:cNvSpPr>
          <p:nvPr/>
        </p:nvSpPr>
        <p:spPr>
          <a:xfrm>
            <a:off x="10234121" y="1229405"/>
            <a:ext cx="2858599" cy="649488"/>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717"/>
              </a:spcBef>
              <a:buClr>
                <a:schemeClr val="dk1"/>
              </a:buClr>
              <a:buSzPts val="1500"/>
              <a:buNone/>
            </a:pPr>
            <a:r>
              <a:rPr lang="da-DK" sz="2000" b="1" dirty="0">
                <a:solidFill>
                  <a:schemeClr val="dk1"/>
                </a:solidFill>
              </a:rPr>
              <a:t>Slides: 3-6</a:t>
            </a:r>
            <a:endParaRPr lang="da-DK" sz="2000" b="1" dirty="0"/>
          </a:p>
          <a:p>
            <a:pPr marL="0" indent="0">
              <a:spcBef>
                <a:spcPts val="2391"/>
              </a:spcBef>
              <a:spcAft>
                <a:spcPts val="2391"/>
              </a:spcAft>
              <a:buNone/>
            </a:pPr>
            <a:endParaRPr lang="da-DK" sz="2000" b="1" dirty="0"/>
          </a:p>
        </p:txBody>
      </p:sp>
      <p:cxnSp>
        <p:nvCxnSpPr>
          <p:cNvPr id="4" name="Straight Connector 3">
            <a:extLst>
              <a:ext uri="{FF2B5EF4-FFF2-40B4-BE49-F238E27FC236}">
                <a16:creationId xmlns="" xmlns:a16="http://schemas.microsoft.com/office/drawing/2014/main" id="{05101CEF-2F03-4404-ADF7-123580D019B6}"/>
              </a:ext>
            </a:extLst>
          </p:cNvPr>
          <p:cNvCxnSpPr>
            <a:cxnSpLocks/>
          </p:cNvCxnSpPr>
          <p:nvPr/>
        </p:nvCxnSpPr>
        <p:spPr>
          <a:xfrm>
            <a:off x="6463862" y="3355066"/>
            <a:ext cx="3535244" cy="0"/>
          </a:xfrm>
          <a:prstGeom prst="line">
            <a:avLst/>
          </a:prstGeom>
          <a:ln>
            <a:solidFill>
              <a:schemeClr val="bg2">
                <a:lumMod val="40000"/>
                <a:lumOff val="60000"/>
              </a:schemeClr>
            </a:solidFill>
            <a:prstDash val="dashDot"/>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 xmlns:a16="http://schemas.microsoft.com/office/drawing/2014/main" id="{DA8EFE0F-D96A-4B19-8617-FFB43EDF350B}"/>
              </a:ext>
            </a:extLst>
          </p:cNvPr>
          <p:cNvCxnSpPr>
            <a:cxnSpLocks/>
          </p:cNvCxnSpPr>
          <p:nvPr/>
        </p:nvCxnSpPr>
        <p:spPr>
          <a:xfrm>
            <a:off x="6180083" y="4159920"/>
            <a:ext cx="3819023" cy="0"/>
          </a:xfrm>
          <a:prstGeom prst="line">
            <a:avLst/>
          </a:prstGeom>
          <a:ln>
            <a:solidFill>
              <a:schemeClr val="bg2">
                <a:lumMod val="40000"/>
                <a:lumOff val="60000"/>
              </a:schemeClr>
            </a:solidFill>
            <a:prstDash val="dashDot"/>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 xmlns:a16="http://schemas.microsoft.com/office/drawing/2014/main" id="{5926062E-A997-4E1A-AEEA-1143C61AF18A}"/>
              </a:ext>
            </a:extLst>
          </p:cNvPr>
          <p:cNvCxnSpPr>
            <a:cxnSpLocks/>
          </p:cNvCxnSpPr>
          <p:nvPr/>
        </p:nvCxnSpPr>
        <p:spPr>
          <a:xfrm>
            <a:off x="6056828" y="4935255"/>
            <a:ext cx="3942278" cy="0"/>
          </a:xfrm>
          <a:prstGeom prst="line">
            <a:avLst/>
          </a:prstGeom>
          <a:ln>
            <a:solidFill>
              <a:schemeClr val="bg2">
                <a:lumMod val="40000"/>
                <a:lumOff val="60000"/>
              </a:schemeClr>
            </a:solidFill>
            <a:prstDash val="dashDot"/>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 xmlns:a16="http://schemas.microsoft.com/office/drawing/2014/main" id="{C896802F-77DB-4BAE-AD9B-D02202E30BBE}"/>
              </a:ext>
            </a:extLst>
          </p:cNvPr>
          <p:cNvCxnSpPr>
            <a:cxnSpLocks/>
          </p:cNvCxnSpPr>
          <p:nvPr/>
        </p:nvCxnSpPr>
        <p:spPr>
          <a:xfrm>
            <a:off x="4610100" y="6521961"/>
            <a:ext cx="5389008" cy="0"/>
          </a:xfrm>
          <a:prstGeom prst="line">
            <a:avLst/>
          </a:prstGeom>
          <a:ln>
            <a:solidFill>
              <a:schemeClr val="bg2">
                <a:lumMod val="40000"/>
                <a:lumOff val="60000"/>
              </a:schemeClr>
            </a:solidFill>
            <a:prstDash val="dashDot"/>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 xmlns:a16="http://schemas.microsoft.com/office/drawing/2014/main" id="{B30D8A5D-1541-42D6-B022-63E6310662AE}"/>
              </a:ext>
            </a:extLst>
          </p:cNvPr>
          <p:cNvCxnSpPr>
            <a:cxnSpLocks/>
          </p:cNvCxnSpPr>
          <p:nvPr/>
        </p:nvCxnSpPr>
        <p:spPr>
          <a:xfrm>
            <a:off x="2114550" y="1548521"/>
            <a:ext cx="7884557" cy="0"/>
          </a:xfrm>
          <a:prstGeom prst="line">
            <a:avLst/>
          </a:prstGeom>
          <a:ln>
            <a:solidFill>
              <a:schemeClr val="bg2">
                <a:lumMod val="40000"/>
                <a:lumOff val="60000"/>
              </a:schemeClr>
            </a:solidFill>
            <a:prstDash val="dashDot"/>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 xmlns:a16="http://schemas.microsoft.com/office/drawing/2014/main" id="{6EE85F2B-472B-4D0E-9AE8-58BC5D64F621}"/>
              </a:ext>
            </a:extLst>
          </p:cNvPr>
          <p:cNvCxnSpPr>
            <a:cxnSpLocks/>
          </p:cNvCxnSpPr>
          <p:nvPr/>
        </p:nvCxnSpPr>
        <p:spPr>
          <a:xfrm>
            <a:off x="6463862" y="5690255"/>
            <a:ext cx="3535244" cy="0"/>
          </a:xfrm>
          <a:prstGeom prst="line">
            <a:avLst/>
          </a:prstGeom>
          <a:ln>
            <a:solidFill>
              <a:schemeClr val="bg2">
                <a:lumMod val="40000"/>
                <a:lumOff val="60000"/>
              </a:schemeClr>
            </a:solidFill>
            <a:prstDash val="dashDot"/>
          </a:ln>
        </p:spPr>
        <p:style>
          <a:lnRef idx="1">
            <a:schemeClr val="dk1"/>
          </a:lnRef>
          <a:fillRef idx="0">
            <a:schemeClr val="dk1"/>
          </a:fillRef>
          <a:effectRef idx="0">
            <a:schemeClr val="dk1"/>
          </a:effectRef>
          <a:fontRef idx="minor">
            <a:schemeClr val="tx1"/>
          </a:fontRef>
        </p:style>
      </p:cxnSp>
      <p:sp>
        <p:nvSpPr>
          <p:cNvPr id="31"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32"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33"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6" name="Shape 376"/>
          <p:cNvSpPr txBox="1">
            <a:spLocks noGrp="1"/>
          </p:cNvSpPr>
          <p:nvPr>
            <p:ph type="title"/>
          </p:nvPr>
        </p:nvSpPr>
        <p:spPr>
          <a:xfrm>
            <a:off x="467561" y="163407"/>
            <a:ext cx="12781306" cy="916399"/>
          </a:xfrm>
          <a:prstGeom prst="rect">
            <a:avLst/>
          </a:prstGeom>
        </p:spPr>
        <p:txBody>
          <a:bodyPr wrap="square" lIns="140051" tIns="140051" rIns="140051" bIns="140051" anchor="ctr" anchorCtr="0">
            <a:noAutofit/>
          </a:bodyPr>
          <a:lstStyle/>
          <a:p>
            <a:pPr>
              <a:spcBef>
                <a:spcPts val="0"/>
              </a:spcBef>
            </a:pPr>
            <a:r>
              <a:rPr lang="en" sz="3700" b="1" dirty="0" smtClean="0">
                <a:solidFill>
                  <a:srgbClr val="CC0000"/>
                </a:solidFill>
              </a:rPr>
              <a:t>Conclusion</a:t>
            </a:r>
            <a:endParaRPr sz="3700" b="1" dirty="0">
              <a:solidFill>
                <a:srgbClr val="CC0000"/>
              </a:solidFill>
            </a:endParaRPr>
          </a:p>
        </p:txBody>
      </p:sp>
      <p:sp>
        <p:nvSpPr>
          <p:cNvPr id="370" name="Shape 370"/>
          <p:cNvSpPr txBox="1">
            <a:spLocks noGrp="1"/>
          </p:cNvSpPr>
          <p:nvPr>
            <p:ph idx="1"/>
          </p:nvPr>
        </p:nvSpPr>
        <p:spPr>
          <a:xfrm>
            <a:off x="702051" y="1479900"/>
            <a:ext cx="10956549" cy="5969982"/>
          </a:xfrm>
          <a:prstGeom prst="rect">
            <a:avLst/>
          </a:prstGeom>
        </p:spPr>
        <p:txBody>
          <a:bodyPr wrap="square" lIns="140051" tIns="140051" rIns="140051" bIns="140051" anchor="t" anchorCtr="0">
            <a:noAutofit/>
          </a:bodyPr>
          <a:lstStyle/>
          <a:p>
            <a:pPr marL="0" indent="0">
              <a:spcBef>
                <a:spcPts val="1076"/>
              </a:spcBef>
              <a:buClr>
                <a:schemeClr val="dk1"/>
              </a:buClr>
              <a:buSzPts val="1500"/>
              <a:buNone/>
            </a:pPr>
            <a:r>
              <a:rPr lang="en" sz="2000" dirty="0"/>
              <a:t>From the results of the first type of materials used, we conclude that for the three cities the consumption of energy for the cooling is higher than the heating. Therefore, building’s energy costs are higher in the cooling process.</a:t>
            </a:r>
            <a:endParaRPr sz="2000" dirty="0"/>
          </a:p>
          <a:p>
            <a:pPr marL="0" indent="0">
              <a:spcBef>
                <a:spcPts val="1076"/>
              </a:spcBef>
              <a:buClr>
                <a:schemeClr val="dk1"/>
              </a:buClr>
              <a:buSzPts val="1500"/>
              <a:buNone/>
            </a:pPr>
            <a:r>
              <a:rPr lang="en" sz="2000" dirty="0"/>
              <a:t>And for both cities of Cairo and Rio de Janeiro, in terms of the interior cooling, the type of materials used caused the consumption of greater levels of energy required  for the cooling of the </a:t>
            </a:r>
            <a:r>
              <a:rPr lang="en" sz="2000" dirty="0" smtClean="0"/>
              <a:t>building. </a:t>
            </a:r>
            <a:endParaRPr sz="2000" dirty="0"/>
          </a:p>
          <a:p>
            <a:pPr marL="0" indent="0">
              <a:spcBef>
                <a:spcPts val="1076"/>
              </a:spcBef>
              <a:buClr>
                <a:schemeClr val="dk1"/>
              </a:buClr>
              <a:buSzPts val="1500"/>
              <a:buNone/>
            </a:pPr>
            <a:endParaRPr sz="2000" dirty="0"/>
          </a:p>
          <a:p>
            <a:pPr marL="0" indent="0">
              <a:spcBef>
                <a:spcPts val="1076"/>
              </a:spcBef>
              <a:buClr>
                <a:schemeClr val="dk1"/>
              </a:buClr>
              <a:buSzPts val="1500"/>
              <a:buNone/>
            </a:pPr>
            <a:r>
              <a:rPr lang="en" sz="2000" dirty="0"/>
              <a:t>When we compare between option 1 and option 4, where we used two </a:t>
            </a:r>
            <a:r>
              <a:rPr lang="en" sz="2000" dirty="0" smtClean="0"/>
              <a:t>different types of materials </a:t>
            </a:r>
            <a:r>
              <a:rPr lang="en" sz="2000" dirty="0"/>
              <a:t>in Piacenza city, we can see that the energy consumption for both heating and cooling was </a:t>
            </a:r>
            <a:r>
              <a:rPr lang="en" sz="2000" dirty="0" smtClean="0"/>
              <a:t>lower </a:t>
            </a:r>
            <a:r>
              <a:rPr lang="en" sz="2000" dirty="0"/>
              <a:t>in option 1. Which means that the first type of materials used is the </a:t>
            </a:r>
            <a:r>
              <a:rPr lang="en" sz="2000" dirty="0" smtClean="0"/>
              <a:t>ideal one </a:t>
            </a:r>
            <a:r>
              <a:rPr lang="en" sz="2000" dirty="0"/>
              <a:t>for this </a:t>
            </a:r>
            <a:r>
              <a:rPr lang="en" sz="2000" dirty="0" smtClean="0"/>
              <a:t>type of building in </a:t>
            </a:r>
            <a:r>
              <a:rPr lang="en" sz="2000" dirty="0"/>
              <a:t>Piacenza’s weather and costs less in terms of energy consumption.</a:t>
            </a:r>
            <a:endParaRPr sz="2000" dirty="0"/>
          </a:p>
        </p:txBody>
      </p:sp>
      <p:sp>
        <p:nvSpPr>
          <p:cNvPr id="12"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3" name="Shape 146"/>
          <p:cNvPicPr preferRelativeResize="0"/>
          <p:nvPr/>
        </p:nvPicPr>
        <p:blipFill rotWithShape="1">
          <a:blip r:embed="rId3">
            <a:alphaModFix/>
          </a:blip>
          <a:srcRect b="45524"/>
          <a:stretch/>
        </p:blipFill>
        <p:spPr>
          <a:xfrm>
            <a:off x="21552" y="7283028"/>
            <a:ext cx="3399827" cy="1000105"/>
          </a:xfrm>
          <a:prstGeom prst="rect">
            <a:avLst/>
          </a:prstGeom>
          <a:noFill/>
          <a:ln>
            <a:noFill/>
          </a:ln>
        </p:spPr>
      </p:pic>
      <p:sp>
        <p:nvSpPr>
          <p:cNvPr id="14"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5"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6"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1" name="Rectangle 20">
            <a:extLst>
              <a:ext uri="{FF2B5EF4-FFF2-40B4-BE49-F238E27FC236}">
                <a16:creationId xmlns="" xmlns:a16="http://schemas.microsoft.com/office/drawing/2014/main" id="{5563E14F-5DCE-4262-9066-7B26E7B8584B}"/>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155" name="Shape 155"/>
          <p:cNvSpPr txBox="1">
            <a:spLocks noGrp="1"/>
          </p:cNvSpPr>
          <p:nvPr>
            <p:ph type="title"/>
          </p:nvPr>
        </p:nvSpPr>
        <p:spPr>
          <a:xfrm>
            <a:off x="219903" y="95728"/>
            <a:ext cx="12781306" cy="916399"/>
          </a:xfrm>
          <a:prstGeom prst="rect">
            <a:avLst/>
          </a:prstGeom>
        </p:spPr>
        <p:txBody>
          <a:bodyPr wrap="square" lIns="140051" tIns="140051" rIns="140051" bIns="140051" anchor="t" anchorCtr="0">
            <a:noAutofit/>
          </a:bodyPr>
          <a:lstStyle/>
          <a:p>
            <a:r>
              <a:rPr lang="en" sz="3200" b="1" dirty="0">
                <a:solidFill>
                  <a:srgbClr val="CC0000"/>
                </a:solidFill>
              </a:rPr>
              <a:t>The building</a:t>
            </a:r>
            <a:endParaRPr sz="3200" b="1" dirty="0">
              <a:solidFill>
                <a:srgbClr val="CC0000"/>
              </a:solidFill>
            </a:endParaRPr>
          </a:p>
        </p:txBody>
      </p:sp>
      <p:sp>
        <p:nvSpPr>
          <p:cNvPr id="156" name="Shape 156"/>
          <p:cNvSpPr txBox="1">
            <a:spLocks noGrp="1"/>
          </p:cNvSpPr>
          <p:nvPr>
            <p:ph type="body" idx="1"/>
          </p:nvPr>
        </p:nvSpPr>
        <p:spPr>
          <a:xfrm>
            <a:off x="467570" y="920122"/>
            <a:ext cx="11524360" cy="1664933"/>
          </a:xfrm>
          <a:prstGeom prst="rect">
            <a:avLst/>
          </a:prstGeom>
        </p:spPr>
        <p:txBody>
          <a:bodyPr wrap="square" lIns="140051" tIns="140051" rIns="140051" bIns="140051" anchor="t" anchorCtr="0">
            <a:noAutofit/>
          </a:bodyPr>
          <a:lstStyle/>
          <a:p>
            <a:pPr marL="0" indent="0">
              <a:spcBef>
                <a:spcPts val="717"/>
              </a:spcBef>
              <a:buClr>
                <a:schemeClr val="dk1"/>
              </a:buClr>
              <a:buSzPts val="1500"/>
              <a:buNone/>
            </a:pPr>
            <a:r>
              <a:rPr lang="en" sz="2000" dirty="0">
                <a:solidFill>
                  <a:schemeClr val="dk1"/>
                </a:solidFill>
                <a:latin typeface="Calibri"/>
                <a:ea typeface="Calibri"/>
                <a:cs typeface="Calibri"/>
                <a:sym typeface="Calibri"/>
              </a:rPr>
              <a:t>It is an office building , it consists of 3 floors, each floor is 4 meters high.</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Each floor consists of an open office, two closed offices and a break room.</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Shaders were used on the exterior windows, except in the north direction.</a:t>
            </a:r>
            <a:endParaRPr sz="2000" dirty="0">
              <a:solidFill>
                <a:schemeClr val="dk1"/>
              </a:solidFill>
              <a:latin typeface="Calibri"/>
              <a:ea typeface="Calibri"/>
              <a:cs typeface="Calibri"/>
              <a:sym typeface="Calibri"/>
            </a:endParaRPr>
          </a:p>
          <a:p>
            <a:pPr marL="0" indent="0">
              <a:spcAft>
                <a:spcPts val="2391"/>
              </a:spcAft>
              <a:buNone/>
            </a:pPr>
            <a:endParaRPr sz="2000" dirty="0"/>
          </a:p>
        </p:txBody>
      </p:sp>
      <p:pic>
        <p:nvPicPr>
          <p:cNvPr id="157" name="Shape 157"/>
          <p:cNvPicPr preferRelativeResize="0"/>
          <p:nvPr/>
        </p:nvPicPr>
        <p:blipFill>
          <a:blip r:embed="rId3">
            <a:alphaModFix/>
          </a:blip>
          <a:stretch>
            <a:fillRect/>
          </a:stretch>
        </p:blipFill>
        <p:spPr>
          <a:xfrm>
            <a:off x="8662455" y="2369903"/>
            <a:ext cx="4159793" cy="4261169"/>
          </a:xfrm>
          <a:prstGeom prst="rect">
            <a:avLst/>
          </a:prstGeom>
          <a:noFill/>
          <a:ln>
            <a:solidFill>
              <a:schemeClr val="tx1"/>
            </a:solidFill>
          </a:ln>
        </p:spPr>
      </p:pic>
      <p:sp>
        <p:nvSpPr>
          <p:cNvPr id="158" name="Shape 158"/>
          <p:cNvSpPr txBox="1"/>
          <p:nvPr/>
        </p:nvSpPr>
        <p:spPr>
          <a:xfrm>
            <a:off x="10089061" y="3698367"/>
            <a:ext cx="1419637" cy="1159378"/>
          </a:xfrm>
          <a:prstGeom prst="rect">
            <a:avLst/>
          </a:prstGeom>
          <a:noFill/>
          <a:ln>
            <a:noFill/>
          </a:ln>
        </p:spPr>
        <p:txBody>
          <a:bodyPr wrap="square" lIns="140051" tIns="140051" rIns="140051" bIns="140051" anchor="t" anchorCtr="0">
            <a:noAutofit/>
          </a:bodyPr>
          <a:lstStyle/>
          <a:p>
            <a:pPr algn="ctr">
              <a:lnSpc>
                <a:spcPct val="115000"/>
              </a:lnSpc>
              <a:buClr>
                <a:schemeClr val="dk1"/>
              </a:buClr>
              <a:buSzPts val="1500"/>
            </a:pPr>
            <a:r>
              <a:rPr lang="en" sz="1800" dirty="0">
                <a:solidFill>
                  <a:schemeClr val="dk1"/>
                </a:solidFill>
                <a:latin typeface="Calibri"/>
                <a:ea typeface="Calibri"/>
                <a:cs typeface="Calibri"/>
                <a:sym typeface="Calibri"/>
              </a:rPr>
              <a:t>Zone 3</a:t>
            </a:r>
            <a:endParaRPr sz="1800" dirty="0">
              <a:solidFill>
                <a:schemeClr val="dk1"/>
              </a:solidFill>
              <a:latin typeface="Calibri"/>
              <a:ea typeface="Calibri"/>
              <a:cs typeface="Calibri"/>
              <a:sym typeface="Calibri"/>
            </a:endParaRPr>
          </a:p>
          <a:p>
            <a:pPr algn="ctr">
              <a:lnSpc>
                <a:spcPct val="115000"/>
              </a:lnSpc>
              <a:buClr>
                <a:schemeClr val="dk1"/>
              </a:buClr>
              <a:buSzPts val="1500"/>
            </a:pPr>
            <a:r>
              <a:rPr lang="en" sz="1800" dirty="0">
                <a:solidFill>
                  <a:schemeClr val="dk1"/>
                </a:solidFill>
                <a:latin typeface="Calibri"/>
                <a:ea typeface="Calibri"/>
                <a:cs typeface="Calibri"/>
                <a:sym typeface="Calibri"/>
              </a:rPr>
              <a:t>Open office</a:t>
            </a:r>
            <a:endParaRPr sz="1800" dirty="0">
              <a:solidFill>
                <a:schemeClr val="dk1"/>
              </a:solidFill>
              <a:latin typeface="Calibri"/>
              <a:ea typeface="Calibri"/>
              <a:cs typeface="Calibri"/>
              <a:sym typeface="Calibri"/>
            </a:endParaRPr>
          </a:p>
          <a:p>
            <a:endParaRPr sz="1800" dirty="0"/>
          </a:p>
        </p:txBody>
      </p:sp>
      <p:sp>
        <p:nvSpPr>
          <p:cNvPr id="159" name="Shape 159"/>
          <p:cNvSpPr txBox="1"/>
          <p:nvPr/>
        </p:nvSpPr>
        <p:spPr>
          <a:xfrm>
            <a:off x="11490456" y="3698367"/>
            <a:ext cx="1179602" cy="1159378"/>
          </a:xfrm>
          <a:prstGeom prst="rect">
            <a:avLst/>
          </a:prstGeom>
          <a:noFill/>
          <a:ln>
            <a:noFill/>
          </a:ln>
        </p:spPr>
        <p:txBody>
          <a:bodyPr wrap="square" lIns="140051" tIns="140051" rIns="140051" bIns="140051" anchor="t" anchorCtr="0">
            <a:noAutofit/>
          </a:bodyPr>
          <a:lstStyle/>
          <a:p>
            <a:pPr algn="ctr">
              <a:lnSpc>
                <a:spcPct val="115000"/>
              </a:lnSpc>
              <a:buClr>
                <a:schemeClr val="dk1"/>
              </a:buClr>
              <a:buSzPts val="1500"/>
            </a:pPr>
            <a:r>
              <a:rPr lang="en" sz="1800" dirty="0">
                <a:solidFill>
                  <a:schemeClr val="dk1"/>
                </a:solidFill>
                <a:latin typeface="Calibri"/>
                <a:ea typeface="Calibri"/>
                <a:cs typeface="Calibri"/>
                <a:sym typeface="Calibri"/>
              </a:rPr>
              <a:t>Zone 4</a:t>
            </a:r>
            <a:endParaRPr sz="1800" dirty="0">
              <a:solidFill>
                <a:schemeClr val="dk1"/>
              </a:solidFill>
              <a:latin typeface="Calibri"/>
              <a:ea typeface="Calibri"/>
              <a:cs typeface="Calibri"/>
              <a:sym typeface="Calibri"/>
            </a:endParaRPr>
          </a:p>
          <a:p>
            <a:pPr algn="ctr">
              <a:lnSpc>
                <a:spcPct val="115000"/>
              </a:lnSpc>
              <a:buClr>
                <a:schemeClr val="dk1"/>
              </a:buClr>
              <a:buSzPts val="1500"/>
            </a:pPr>
            <a:r>
              <a:rPr lang="en" sz="1800" dirty="0">
                <a:solidFill>
                  <a:schemeClr val="dk1"/>
                </a:solidFill>
                <a:latin typeface="Calibri"/>
                <a:ea typeface="Calibri"/>
                <a:cs typeface="Calibri"/>
                <a:sym typeface="Calibri"/>
              </a:rPr>
              <a:t>Closed office</a:t>
            </a:r>
            <a:endParaRPr sz="1800" dirty="0">
              <a:solidFill>
                <a:schemeClr val="dk1"/>
              </a:solidFill>
              <a:latin typeface="Calibri"/>
              <a:ea typeface="Calibri"/>
              <a:cs typeface="Calibri"/>
              <a:sym typeface="Calibri"/>
            </a:endParaRPr>
          </a:p>
          <a:p>
            <a:endParaRPr sz="1800" dirty="0">
              <a:solidFill>
                <a:schemeClr val="dk1"/>
              </a:solidFill>
              <a:latin typeface="Calibri"/>
              <a:ea typeface="Calibri"/>
              <a:cs typeface="Calibri"/>
              <a:sym typeface="Calibri"/>
            </a:endParaRPr>
          </a:p>
        </p:txBody>
      </p:sp>
      <p:sp>
        <p:nvSpPr>
          <p:cNvPr id="160" name="Shape 160"/>
          <p:cNvSpPr txBox="1"/>
          <p:nvPr/>
        </p:nvSpPr>
        <p:spPr>
          <a:xfrm>
            <a:off x="8870092" y="3698367"/>
            <a:ext cx="1179602" cy="1159378"/>
          </a:xfrm>
          <a:prstGeom prst="rect">
            <a:avLst/>
          </a:prstGeom>
          <a:noFill/>
          <a:ln>
            <a:noFill/>
          </a:ln>
        </p:spPr>
        <p:txBody>
          <a:bodyPr wrap="square" lIns="140051" tIns="140051" rIns="140051" bIns="140051" anchor="t" anchorCtr="0">
            <a:noAutofit/>
          </a:bodyPr>
          <a:lstStyle/>
          <a:p>
            <a:pPr algn="ctr">
              <a:lnSpc>
                <a:spcPct val="115000"/>
              </a:lnSpc>
              <a:buClr>
                <a:schemeClr val="dk1"/>
              </a:buClr>
              <a:buSzPts val="1500"/>
            </a:pPr>
            <a:r>
              <a:rPr lang="en" sz="1800" dirty="0">
                <a:solidFill>
                  <a:schemeClr val="dk1"/>
                </a:solidFill>
                <a:latin typeface="Calibri"/>
                <a:ea typeface="Calibri"/>
                <a:cs typeface="Calibri"/>
                <a:sym typeface="Calibri"/>
              </a:rPr>
              <a:t>Zone 2</a:t>
            </a:r>
            <a:endParaRPr sz="1800" dirty="0">
              <a:solidFill>
                <a:schemeClr val="dk1"/>
              </a:solidFill>
              <a:latin typeface="Calibri"/>
              <a:ea typeface="Calibri"/>
              <a:cs typeface="Calibri"/>
              <a:sym typeface="Calibri"/>
            </a:endParaRPr>
          </a:p>
          <a:p>
            <a:pPr algn="ctr">
              <a:lnSpc>
                <a:spcPct val="115000"/>
              </a:lnSpc>
              <a:buClr>
                <a:schemeClr val="dk1"/>
              </a:buClr>
              <a:buSzPts val="1500"/>
            </a:pPr>
            <a:r>
              <a:rPr lang="en" sz="1800" dirty="0">
                <a:solidFill>
                  <a:schemeClr val="dk1"/>
                </a:solidFill>
                <a:latin typeface="Calibri"/>
                <a:ea typeface="Calibri"/>
                <a:cs typeface="Calibri"/>
                <a:sym typeface="Calibri"/>
              </a:rPr>
              <a:t>Closed office</a:t>
            </a:r>
            <a:endParaRPr sz="1800" dirty="0">
              <a:solidFill>
                <a:schemeClr val="dk1"/>
              </a:solidFill>
              <a:latin typeface="Calibri"/>
              <a:ea typeface="Calibri"/>
              <a:cs typeface="Calibri"/>
              <a:sym typeface="Calibri"/>
            </a:endParaRPr>
          </a:p>
          <a:p>
            <a:endParaRPr sz="1800" dirty="0">
              <a:solidFill>
                <a:schemeClr val="dk1"/>
              </a:solidFill>
              <a:latin typeface="Calibri"/>
              <a:ea typeface="Calibri"/>
              <a:cs typeface="Calibri"/>
              <a:sym typeface="Calibri"/>
            </a:endParaRPr>
          </a:p>
        </p:txBody>
      </p:sp>
      <p:sp>
        <p:nvSpPr>
          <p:cNvPr id="161" name="Shape 161"/>
          <p:cNvSpPr txBox="1"/>
          <p:nvPr/>
        </p:nvSpPr>
        <p:spPr>
          <a:xfrm>
            <a:off x="9742915" y="5281200"/>
            <a:ext cx="2111929" cy="1159378"/>
          </a:xfrm>
          <a:prstGeom prst="rect">
            <a:avLst/>
          </a:prstGeom>
          <a:noFill/>
          <a:ln>
            <a:noFill/>
          </a:ln>
        </p:spPr>
        <p:txBody>
          <a:bodyPr wrap="square" lIns="140051" tIns="140051" rIns="140051" bIns="140051" anchor="t" anchorCtr="0">
            <a:noAutofit/>
          </a:bodyPr>
          <a:lstStyle/>
          <a:p>
            <a:pPr algn="ctr">
              <a:lnSpc>
                <a:spcPct val="115000"/>
              </a:lnSpc>
              <a:buClr>
                <a:schemeClr val="dk1"/>
              </a:buClr>
              <a:buSzPts val="1500"/>
            </a:pPr>
            <a:r>
              <a:rPr lang="en" sz="1800" dirty="0">
                <a:solidFill>
                  <a:schemeClr val="dk1"/>
                </a:solidFill>
                <a:latin typeface="Calibri"/>
                <a:ea typeface="Calibri"/>
                <a:cs typeface="Calibri"/>
                <a:sym typeface="Calibri"/>
              </a:rPr>
              <a:t>Zone 1</a:t>
            </a:r>
            <a:endParaRPr sz="1800" dirty="0">
              <a:solidFill>
                <a:schemeClr val="dk1"/>
              </a:solidFill>
              <a:latin typeface="Calibri"/>
              <a:ea typeface="Calibri"/>
              <a:cs typeface="Calibri"/>
              <a:sym typeface="Calibri"/>
            </a:endParaRPr>
          </a:p>
          <a:p>
            <a:pPr algn="ctr">
              <a:lnSpc>
                <a:spcPct val="115000"/>
              </a:lnSpc>
              <a:buClr>
                <a:schemeClr val="dk1"/>
              </a:buClr>
              <a:buSzPts val="1500"/>
            </a:pPr>
            <a:r>
              <a:rPr lang="en" sz="1800" dirty="0">
                <a:solidFill>
                  <a:schemeClr val="dk1"/>
                </a:solidFill>
                <a:latin typeface="Calibri"/>
                <a:ea typeface="Calibri"/>
                <a:cs typeface="Calibri"/>
                <a:sym typeface="Calibri"/>
              </a:rPr>
              <a:t>Break room</a:t>
            </a:r>
            <a:endParaRPr sz="1800" dirty="0">
              <a:solidFill>
                <a:schemeClr val="dk1"/>
              </a:solidFill>
              <a:latin typeface="Calibri"/>
              <a:ea typeface="Calibri"/>
              <a:cs typeface="Calibri"/>
              <a:sym typeface="Calibri"/>
            </a:endParaRPr>
          </a:p>
          <a:p>
            <a:endParaRPr sz="1800" dirty="0">
              <a:solidFill>
                <a:schemeClr val="dk1"/>
              </a:solidFill>
              <a:latin typeface="Calibri"/>
              <a:ea typeface="Calibri"/>
              <a:cs typeface="Calibri"/>
              <a:sym typeface="Calibri"/>
            </a:endParaRPr>
          </a:p>
        </p:txBody>
      </p:sp>
      <p:pic>
        <p:nvPicPr>
          <p:cNvPr id="162" name="Shape 162"/>
          <p:cNvPicPr preferRelativeResize="0"/>
          <p:nvPr/>
        </p:nvPicPr>
        <p:blipFill rotWithShape="1">
          <a:blip r:embed="rId4">
            <a:alphaModFix/>
          </a:blip>
          <a:srcRect l="17281" r="21909" b="18877"/>
          <a:stretch/>
        </p:blipFill>
        <p:spPr>
          <a:xfrm>
            <a:off x="570149" y="2370603"/>
            <a:ext cx="7116549" cy="4260470"/>
          </a:xfrm>
          <a:prstGeom prst="rect">
            <a:avLst/>
          </a:prstGeom>
          <a:noFill/>
          <a:ln>
            <a:solidFill>
              <a:schemeClr val="tx1"/>
            </a:solidFill>
          </a:ln>
        </p:spPr>
      </p:pic>
      <p:sp>
        <p:nvSpPr>
          <p:cNvPr id="163" name="Shape 163"/>
          <p:cNvSpPr txBox="1">
            <a:spLocks noGrp="1"/>
          </p:cNvSpPr>
          <p:nvPr>
            <p:ph type="body" idx="1"/>
          </p:nvPr>
        </p:nvSpPr>
        <p:spPr>
          <a:xfrm>
            <a:off x="2900733" y="6631072"/>
            <a:ext cx="1761021" cy="471916"/>
          </a:xfrm>
          <a:prstGeom prst="rect">
            <a:avLst/>
          </a:prstGeom>
        </p:spPr>
        <p:txBody>
          <a:bodyPr wrap="square" lIns="140051" tIns="140051" rIns="140051" bIns="140051" anchor="t" anchorCtr="0">
            <a:noAutofit/>
          </a:bodyPr>
          <a:lstStyle/>
          <a:p>
            <a:pPr marL="0" indent="0" algn="ctr">
              <a:spcAft>
                <a:spcPts val="2391"/>
              </a:spcAft>
              <a:buNone/>
            </a:pPr>
            <a:r>
              <a:rPr lang="en" sz="1900" b="1" dirty="0">
                <a:solidFill>
                  <a:schemeClr val="dk1"/>
                </a:solidFill>
                <a:latin typeface="Calibri"/>
                <a:ea typeface="Calibri"/>
                <a:cs typeface="Calibri"/>
                <a:sym typeface="Calibri"/>
              </a:rPr>
              <a:t>3D</a:t>
            </a:r>
            <a:endParaRPr sz="1900" b="1" dirty="0"/>
          </a:p>
        </p:txBody>
      </p:sp>
      <p:sp>
        <p:nvSpPr>
          <p:cNvPr id="164" name="Shape 164"/>
          <p:cNvSpPr txBox="1">
            <a:spLocks noGrp="1"/>
          </p:cNvSpPr>
          <p:nvPr>
            <p:ph type="body" idx="1"/>
          </p:nvPr>
        </p:nvSpPr>
        <p:spPr>
          <a:xfrm>
            <a:off x="9918369" y="6631072"/>
            <a:ext cx="1761021" cy="471916"/>
          </a:xfrm>
          <a:prstGeom prst="rect">
            <a:avLst/>
          </a:prstGeom>
        </p:spPr>
        <p:txBody>
          <a:bodyPr wrap="square" lIns="140051" tIns="140051" rIns="140051" bIns="140051" anchor="t" anchorCtr="0">
            <a:noAutofit/>
          </a:bodyPr>
          <a:lstStyle/>
          <a:p>
            <a:pPr marL="0" indent="0" algn="ctr">
              <a:spcAft>
                <a:spcPts val="2391"/>
              </a:spcAft>
              <a:buNone/>
            </a:pPr>
            <a:r>
              <a:rPr lang="en" sz="1900" b="1" dirty="0">
                <a:solidFill>
                  <a:schemeClr val="dk1"/>
                </a:solidFill>
                <a:latin typeface="Calibri"/>
                <a:ea typeface="Calibri"/>
                <a:cs typeface="Calibri"/>
                <a:sym typeface="Calibri"/>
              </a:rPr>
              <a:t>Plan</a:t>
            </a:r>
            <a:endParaRPr sz="1900" b="1" dirty="0"/>
          </a:p>
        </p:txBody>
      </p:sp>
      <p:pic>
        <p:nvPicPr>
          <p:cNvPr id="165" name="Shape 165"/>
          <p:cNvPicPr preferRelativeResize="0"/>
          <p:nvPr/>
        </p:nvPicPr>
        <p:blipFill>
          <a:blip r:embed="rId5">
            <a:alphaModFix/>
          </a:blip>
          <a:stretch>
            <a:fillRect/>
          </a:stretch>
        </p:blipFill>
        <p:spPr>
          <a:xfrm>
            <a:off x="12079855" y="1259230"/>
            <a:ext cx="742394" cy="920586"/>
          </a:xfrm>
          <a:prstGeom prst="rect">
            <a:avLst/>
          </a:prstGeom>
          <a:noFill/>
          <a:ln>
            <a:noFill/>
          </a:ln>
        </p:spPr>
      </p:pic>
      <p:sp>
        <p:nvSpPr>
          <p:cNvPr id="22"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23" name="Shape 146"/>
          <p:cNvPicPr preferRelativeResize="0"/>
          <p:nvPr/>
        </p:nvPicPr>
        <p:blipFill rotWithShape="1">
          <a:blip r:embed="rId6">
            <a:alphaModFix/>
          </a:blip>
          <a:srcRect b="45524"/>
          <a:stretch/>
        </p:blipFill>
        <p:spPr>
          <a:xfrm>
            <a:off x="21552" y="7283028"/>
            <a:ext cx="3399827" cy="1000105"/>
          </a:xfrm>
          <a:prstGeom prst="rect">
            <a:avLst/>
          </a:prstGeom>
          <a:noFill/>
          <a:ln>
            <a:noFill/>
          </a:ln>
        </p:spPr>
      </p:pic>
      <p:sp>
        <p:nvSpPr>
          <p:cNvPr id="24"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25"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26"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3" name="Rectangle 12">
            <a:extLst>
              <a:ext uri="{FF2B5EF4-FFF2-40B4-BE49-F238E27FC236}">
                <a16:creationId xmlns="" xmlns:a16="http://schemas.microsoft.com/office/drawing/2014/main" id="{80F196F5-DFCF-4090-BEB0-C7B98796FECC}"/>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177" name="Shape 177"/>
          <p:cNvSpPr txBox="1">
            <a:spLocks noGrp="1"/>
          </p:cNvSpPr>
          <p:nvPr>
            <p:ph type="body" idx="1"/>
          </p:nvPr>
        </p:nvSpPr>
        <p:spPr>
          <a:xfrm>
            <a:off x="565324" y="1493177"/>
            <a:ext cx="3744931" cy="5217529"/>
          </a:xfrm>
          <a:prstGeom prst="rect">
            <a:avLst/>
          </a:prstGeom>
        </p:spPr>
        <p:txBody>
          <a:bodyPr wrap="square" lIns="140051" tIns="140051" rIns="140051" bIns="140051" anchor="t" anchorCtr="0">
            <a:noAutofit/>
          </a:bodyPr>
          <a:lstStyle/>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The open office:</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endParaRPr sz="2000" dirty="0">
              <a:solidFill>
                <a:schemeClr val="dk1"/>
              </a:solidFill>
              <a:latin typeface="Calibri"/>
              <a:ea typeface="Calibri"/>
              <a:cs typeface="Calibri"/>
              <a:sym typeface="Calibri"/>
            </a:endParaRPr>
          </a:p>
          <a:p>
            <a:pPr marL="0" indent="0">
              <a:spcBef>
                <a:spcPts val="717"/>
              </a:spcBef>
              <a:buClr>
                <a:schemeClr val="dk1"/>
              </a:buClr>
              <a:buSzPts val="1100"/>
              <a:buNone/>
            </a:pPr>
            <a:r>
              <a:rPr lang="en" sz="2000" dirty="0">
                <a:solidFill>
                  <a:schemeClr val="dk1"/>
                </a:solidFill>
                <a:latin typeface="Calibri"/>
                <a:ea typeface="Calibri"/>
                <a:cs typeface="Calibri"/>
                <a:sym typeface="Calibri"/>
              </a:rPr>
              <a:t>The office usage starts from 6 a.m. until 8 p.m.</a:t>
            </a:r>
            <a:endParaRPr sz="2000" dirty="0">
              <a:solidFill>
                <a:schemeClr val="dk1"/>
              </a:solidFill>
              <a:latin typeface="Calibri"/>
              <a:ea typeface="Calibri"/>
              <a:cs typeface="Calibri"/>
              <a:sym typeface="Calibri"/>
            </a:endParaRPr>
          </a:p>
          <a:p>
            <a:pPr marL="0" indent="0">
              <a:spcBef>
                <a:spcPts val="717"/>
              </a:spcBef>
              <a:buClr>
                <a:schemeClr val="dk1"/>
              </a:buClr>
              <a:buSzPts val="1100"/>
              <a:buNone/>
            </a:pPr>
            <a:r>
              <a:rPr lang="en" sz="2000" dirty="0">
                <a:solidFill>
                  <a:schemeClr val="dk1"/>
                </a:solidFill>
                <a:latin typeface="Calibri"/>
                <a:ea typeface="Calibri"/>
                <a:cs typeface="Calibri"/>
                <a:sym typeface="Calibri"/>
              </a:rPr>
              <a:t>The highest value of usage is between 8 a.m. and 12 p.m.</a:t>
            </a:r>
            <a:endParaRPr sz="2000" dirty="0">
              <a:solidFill>
                <a:schemeClr val="dk1"/>
              </a:solidFill>
              <a:latin typeface="Calibri"/>
              <a:ea typeface="Calibri"/>
              <a:cs typeface="Calibri"/>
              <a:sym typeface="Calibri"/>
            </a:endParaRPr>
          </a:p>
          <a:p>
            <a:pPr marL="0" indent="0">
              <a:spcAft>
                <a:spcPts val="2391"/>
              </a:spcAft>
              <a:buClr>
                <a:schemeClr val="dk1"/>
              </a:buClr>
              <a:buSzPts val="1100"/>
              <a:buNone/>
            </a:pPr>
            <a:r>
              <a:rPr lang="en" sz="2000" dirty="0">
                <a:solidFill>
                  <a:schemeClr val="dk1"/>
                </a:solidFill>
                <a:latin typeface="Calibri"/>
                <a:ea typeface="Calibri"/>
                <a:cs typeface="Calibri"/>
                <a:sym typeface="Calibri"/>
              </a:rPr>
              <a:t>While the lowest is between 12 p.m. and 1 p.m.</a:t>
            </a:r>
            <a:endParaRPr sz="2000" dirty="0">
              <a:solidFill>
                <a:schemeClr val="dk1"/>
              </a:solidFill>
              <a:latin typeface="Calibri"/>
              <a:ea typeface="Calibri"/>
              <a:cs typeface="Calibri"/>
              <a:sym typeface="Calibri"/>
            </a:endParaRPr>
          </a:p>
        </p:txBody>
      </p:sp>
      <p:sp>
        <p:nvSpPr>
          <p:cNvPr id="14" name="Shape 163"/>
          <p:cNvSpPr txBox="1">
            <a:spLocks/>
          </p:cNvSpPr>
          <p:nvPr/>
        </p:nvSpPr>
        <p:spPr>
          <a:xfrm>
            <a:off x="8025488" y="6737183"/>
            <a:ext cx="1761021" cy="471916"/>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546459" marR="0" lvl="0" indent="-447793"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1092917" marR="0" lvl="1"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639374" marR="0" lvl="2"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2185833" marR="0" lvl="3"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732292" marR="0" lvl="4"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3278750" marR="0" lvl="5"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825207" marR="0" lvl="6"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4371666" marR="0" lvl="7"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918124" marR="0" lvl="8" indent="-409844" algn="l" rtl="0">
              <a:lnSpc>
                <a:spcPct val="115000"/>
              </a:lnSpc>
              <a:spcBef>
                <a:spcPts val="2391"/>
              </a:spcBef>
              <a:spcAft>
                <a:spcPts val="2391"/>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lgn="ctr">
              <a:spcAft>
                <a:spcPts val="2391"/>
              </a:spcAft>
              <a:buFontTx/>
              <a:buNone/>
            </a:pPr>
            <a:r>
              <a:rPr lang="en-US" sz="1800" dirty="0" smtClean="0">
                <a:solidFill>
                  <a:schemeClr val="dk1"/>
                </a:solidFill>
                <a:latin typeface="Calibri"/>
                <a:ea typeface="Calibri"/>
                <a:cs typeface="Calibri"/>
                <a:sym typeface="Calibri"/>
              </a:rPr>
              <a:t>Hours</a:t>
            </a:r>
            <a:endParaRPr lang="en-US" sz="1800" dirty="0"/>
          </a:p>
        </p:txBody>
      </p:sp>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3">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20" name="Shape 193"/>
          <p:cNvSpPr txBox="1">
            <a:spLocks/>
          </p:cNvSpPr>
          <p:nvPr/>
        </p:nvSpPr>
        <p:spPr>
          <a:xfrm>
            <a:off x="191995" y="42743"/>
            <a:ext cx="12781306" cy="916399"/>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700"/>
              <a:buNone/>
              <a:defRPr sz="3700" b="0"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r>
              <a:rPr lang="en-US" sz="3200" b="1" smtClean="0">
                <a:solidFill>
                  <a:srgbClr val="CC0000"/>
                </a:solidFill>
              </a:rPr>
              <a:t>Thermal zones</a:t>
            </a:r>
            <a:endParaRPr lang="en-US" sz="3200" b="1" dirty="0">
              <a:solidFill>
                <a:srgbClr val="CC0000"/>
              </a:solidFill>
            </a:endParaRPr>
          </a:p>
        </p:txBody>
      </p:sp>
      <p:pic>
        <p:nvPicPr>
          <p:cNvPr id="1026" name="Picture 2" descr="D:\Politec\1st year\1st semester\Environmental systems\Our building\Again\Screenshots\Large office activ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948" y="1683862"/>
            <a:ext cx="8783267" cy="5164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3" name="Rectangle 12">
            <a:extLst>
              <a:ext uri="{FF2B5EF4-FFF2-40B4-BE49-F238E27FC236}">
                <a16:creationId xmlns="" xmlns:a16="http://schemas.microsoft.com/office/drawing/2014/main" id="{7DC94D11-C82D-4261-865C-8C039D01803C}"/>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pic>
        <p:nvPicPr>
          <p:cNvPr id="187" name="Shape 187"/>
          <p:cNvPicPr preferRelativeResize="0"/>
          <p:nvPr/>
        </p:nvPicPr>
        <p:blipFill>
          <a:blip r:embed="rId3">
            <a:alphaModFix/>
          </a:blip>
          <a:stretch>
            <a:fillRect/>
          </a:stretch>
        </p:blipFill>
        <p:spPr>
          <a:xfrm>
            <a:off x="4507062" y="1717813"/>
            <a:ext cx="8789838" cy="5152001"/>
          </a:xfrm>
          <a:prstGeom prst="rect">
            <a:avLst/>
          </a:prstGeom>
          <a:noFill/>
          <a:ln>
            <a:noFill/>
          </a:ln>
        </p:spPr>
      </p:pic>
      <p:sp>
        <p:nvSpPr>
          <p:cNvPr id="193" name="Shape 193"/>
          <p:cNvSpPr txBox="1">
            <a:spLocks noGrp="1"/>
          </p:cNvSpPr>
          <p:nvPr>
            <p:ph type="title"/>
          </p:nvPr>
        </p:nvSpPr>
        <p:spPr>
          <a:xfrm>
            <a:off x="191995" y="42743"/>
            <a:ext cx="12781306" cy="916399"/>
          </a:xfrm>
          <a:prstGeom prst="rect">
            <a:avLst/>
          </a:prstGeom>
        </p:spPr>
        <p:txBody>
          <a:bodyPr wrap="square" lIns="140051" tIns="140051" rIns="140051" bIns="140051" anchor="t" anchorCtr="0">
            <a:noAutofit/>
          </a:bodyPr>
          <a:lstStyle/>
          <a:p>
            <a:r>
              <a:rPr lang="en" sz="3200" b="1" dirty="0">
                <a:solidFill>
                  <a:srgbClr val="CC0000"/>
                </a:solidFill>
              </a:rPr>
              <a:t>Thermal zones</a:t>
            </a:r>
            <a:endParaRPr sz="3200" b="1" dirty="0">
              <a:solidFill>
                <a:srgbClr val="CC0000"/>
              </a:solidFill>
            </a:endParaRPr>
          </a:p>
        </p:txBody>
      </p:sp>
      <p:sp>
        <p:nvSpPr>
          <p:cNvPr id="194" name="Shape 194"/>
          <p:cNvSpPr txBox="1">
            <a:spLocks noGrp="1"/>
          </p:cNvSpPr>
          <p:nvPr>
            <p:ph type="body" idx="1"/>
          </p:nvPr>
        </p:nvSpPr>
        <p:spPr>
          <a:xfrm>
            <a:off x="565324" y="1512227"/>
            <a:ext cx="3744931" cy="5217529"/>
          </a:xfrm>
          <a:prstGeom prst="rect">
            <a:avLst/>
          </a:prstGeom>
        </p:spPr>
        <p:txBody>
          <a:bodyPr wrap="square" lIns="140051" tIns="140051" rIns="140051" bIns="140051" anchor="t" anchorCtr="0">
            <a:noAutofit/>
          </a:bodyPr>
          <a:lstStyle/>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The closed office:</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endParaRPr sz="2000" dirty="0">
              <a:solidFill>
                <a:schemeClr val="dk1"/>
              </a:solidFill>
              <a:latin typeface="Calibri"/>
              <a:ea typeface="Calibri"/>
              <a:cs typeface="Calibri"/>
              <a:sym typeface="Calibri"/>
            </a:endParaRPr>
          </a:p>
          <a:p>
            <a:pPr marL="0" indent="0">
              <a:spcBef>
                <a:spcPts val="717"/>
              </a:spcBef>
              <a:buNone/>
            </a:pPr>
            <a:r>
              <a:rPr lang="en" sz="2000" dirty="0">
                <a:solidFill>
                  <a:schemeClr val="dk1"/>
                </a:solidFill>
                <a:latin typeface="Calibri"/>
                <a:ea typeface="Calibri"/>
                <a:cs typeface="Calibri"/>
                <a:sym typeface="Calibri"/>
              </a:rPr>
              <a:t>The office usage starts from 8 a.m. until 6 p.m.</a:t>
            </a:r>
            <a:endParaRPr sz="2000" dirty="0">
              <a:solidFill>
                <a:schemeClr val="dk1"/>
              </a:solidFill>
              <a:latin typeface="Calibri"/>
              <a:ea typeface="Calibri"/>
              <a:cs typeface="Calibri"/>
              <a:sym typeface="Calibri"/>
            </a:endParaRPr>
          </a:p>
          <a:p>
            <a:pPr marL="0" indent="0">
              <a:spcBef>
                <a:spcPts val="717"/>
              </a:spcBef>
              <a:buNone/>
            </a:pPr>
            <a:r>
              <a:rPr lang="en" sz="2000" dirty="0">
                <a:solidFill>
                  <a:schemeClr val="dk1"/>
                </a:solidFill>
                <a:latin typeface="Calibri"/>
                <a:ea typeface="Calibri"/>
                <a:cs typeface="Calibri"/>
                <a:sym typeface="Calibri"/>
              </a:rPr>
              <a:t>The highest value of usage is between 9 a.m. and 12 p.m. and between </a:t>
            </a:r>
            <a:endParaRPr sz="2000" dirty="0">
              <a:solidFill>
                <a:schemeClr val="dk1"/>
              </a:solidFill>
              <a:latin typeface="Calibri"/>
              <a:ea typeface="Calibri"/>
              <a:cs typeface="Calibri"/>
              <a:sym typeface="Calibri"/>
            </a:endParaRPr>
          </a:p>
          <a:p>
            <a:pPr marL="0" indent="0">
              <a:buNone/>
            </a:pPr>
            <a:r>
              <a:rPr lang="en" sz="2000" dirty="0">
                <a:solidFill>
                  <a:schemeClr val="dk1"/>
                </a:solidFill>
                <a:latin typeface="Calibri"/>
                <a:ea typeface="Calibri"/>
                <a:cs typeface="Calibri"/>
                <a:sym typeface="Calibri"/>
              </a:rPr>
              <a:t>1 p.m. and 3 p.m..</a:t>
            </a:r>
            <a:endParaRPr sz="2000" dirty="0">
              <a:solidFill>
                <a:schemeClr val="dk1"/>
              </a:solidFill>
              <a:latin typeface="Calibri"/>
              <a:ea typeface="Calibri"/>
              <a:cs typeface="Calibri"/>
              <a:sym typeface="Calibri"/>
            </a:endParaRPr>
          </a:p>
          <a:p>
            <a:pPr marL="0" indent="0">
              <a:spcBef>
                <a:spcPts val="2391"/>
              </a:spcBef>
              <a:spcAft>
                <a:spcPts val="2391"/>
              </a:spcAft>
              <a:buNone/>
            </a:pPr>
            <a:r>
              <a:rPr lang="en" sz="2000" dirty="0">
                <a:solidFill>
                  <a:schemeClr val="dk1"/>
                </a:solidFill>
                <a:latin typeface="Calibri"/>
                <a:ea typeface="Calibri"/>
                <a:cs typeface="Calibri"/>
                <a:sym typeface="Calibri"/>
              </a:rPr>
              <a:t>While the lowest is between 12 p.m. and 1 p.m.</a:t>
            </a:r>
            <a:endParaRPr sz="2000" dirty="0">
              <a:solidFill>
                <a:schemeClr val="dk1"/>
              </a:solidFill>
              <a:latin typeface="Calibri"/>
              <a:ea typeface="Calibri"/>
              <a:cs typeface="Calibri"/>
              <a:sym typeface="Calibri"/>
            </a:endParaRPr>
          </a:p>
        </p:txBody>
      </p:sp>
      <p:sp>
        <p:nvSpPr>
          <p:cNvPr id="14" name="Shape 163"/>
          <p:cNvSpPr txBox="1">
            <a:spLocks/>
          </p:cNvSpPr>
          <p:nvPr/>
        </p:nvSpPr>
        <p:spPr>
          <a:xfrm>
            <a:off x="8021470" y="6761588"/>
            <a:ext cx="1761021" cy="471916"/>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546459" marR="0" lvl="0" indent="-447793"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1092917" marR="0" lvl="1"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639374" marR="0" lvl="2"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2185833" marR="0" lvl="3"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732292" marR="0" lvl="4"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3278750" marR="0" lvl="5"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825207" marR="0" lvl="6"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4371666" marR="0" lvl="7"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918124" marR="0" lvl="8" indent="-409844" algn="l" rtl="0">
              <a:lnSpc>
                <a:spcPct val="115000"/>
              </a:lnSpc>
              <a:spcBef>
                <a:spcPts val="2391"/>
              </a:spcBef>
              <a:spcAft>
                <a:spcPts val="2391"/>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lgn="ctr">
              <a:spcAft>
                <a:spcPts val="2391"/>
              </a:spcAft>
              <a:buFontTx/>
              <a:buNone/>
            </a:pPr>
            <a:r>
              <a:rPr lang="en-US" sz="1800" dirty="0" smtClean="0">
                <a:solidFill>
                  <a:schemeClr val="dk1"/>
                </a:solidFill>
                <a:latin typeface="Calibri"/>
                <a:ea typeface="Calibri"/>
                <a:cs typeface="Calibri"/>
                <a:sym typeface="Calibri"/>
              </a:rPr>
              <a:t>Hours</a:t>
            </a:r>
            <a:endParaRPr lang="en-US" sz="1800" dirty="0"/>
          </a:p>
        </p:txBody>
      </p:sp>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3" name="Rectangle 12">
            <a:extLst>
              <a:ext uri="{FF2B5EF4-FFF2-40B4-BE49-F238E27FC236}">
                <a16:creationId xmlns="" xmlns:a16="http://schemas.microsoft.com/office/drawing/2014/main" id="{F9B2A992-B43E-4433-9A5F-DD34C2821157}"/>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pic>
        <p:nvPicPr>
          <p:cNvPr id="199" name="Shape 199"/>
          <p:cNvPicPr preferRelativeResize="0"/>
          <p:nvPr/>
        </p:nvPicPr>
        <p:blipFill>
          <a:blip r:embed="rId3">
            <a:alphaModFix/>
          </a:blip>
          <a:stretch>
            <a:fillRect/>
          </a:stretch>
        </p:blipFill>
        <p:spPr>
          <a:xfrm>
            <a:off x="4522238" y="1739530"/>
            <a:ext cx="8861181" cy="5118470"/>
          </a:xfrm>
          <a:prstGeom prst="rect">
            <a:avLst/>
          </a:prstGeom>
          <a:noFill/>
          <a:ln>
            <a:noFill/>
          </a:ln>
        </p:spPr>
      </p:pic>
      <p:sp>
        <p:nvSpPr>
          <p:cNvPr id="206" name="Shape 206"/>
          <p:cNvSpPr txBox="1">
            <a:spLocks noGrp="1"/>
          </p:cNvSpPr>
          <p:nvPr>
            <p:ph type="body" idx="1"/>
          </p:nvPr>
        </p:nvSpPr>
        <p:spPr>
          <a:xfrm>
            <a:off x="565324" y="1512227"/>
            <a:ext cx="3744931" cy="5217529"/>
          </a:xfrm>
          <a:prstGeom prst="rect">
            <a:avLst/>
          </a:prstGeom>
        </p:spPr>
        <p:txBody>
          <a:bodyPr wrap="square" lIns="140051" tIns="140051" rIns="140051" bIns="140051" anchor="t" anchorCtr="0">
            <a:noAutofit/>
          </a:bodyPr>
          <a:lstStyle/>
          <a:p>
            <a:pPr marL="0" indent="0">
              <a:spcBef>
                <a:spcPts val="717"/>
              </a:spcBef>
              <a:buNone/>
            </a:pPr>
            <a:r>
              <a:rPr lang="en" sz="2000" b="1" dirty="0">
                <a:solidFill>
                  <a:schemeClr val="dk1"/>
                </a:solidFill>
              </a:rPr>
              <a:t>•</a:t>
            </a:r>
            <a:r>
              <a:rPr lang="en" sz="2000" b="1" dirty="0">
                <a:solidFill>
                  <a:schemeClr val="dk1"/>
                </a:solidFill>
                <a:latin typeface="Calibri"/>
                <a:ea typeface="Calibri"/>
                <a:cs typeface="Calibri"/>
                <a:sym typeface="Calibri"/>
              </a:rPr>
              <a:t>The break room:</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endParaRPr sz="2000" dirty="0">
              <a:solidFill>
                <a:schemeClr val="dk1"/>
              </a:solidFill>
              <a:latin typeface="Calibri"/>
              <a:ea typeface="Calibri"/>
              <a:cs typeface="Calibri"/>
              <a:sym typeface="Calibri"/>
            </a:endParaRPr>
          </a:p>
          <a:p>
            <a:pPr marL="0" indent="0">
              <a:spcBef>
                <a:spcPts val="717"/>
              </a:spcBef>
              <a:buNone/>
            </a:pPr>
            <a:r>
              <a:rPr lang="en" sz="2000" dirty="0">
                <a:solidFill>
                  <a:schemeClr val="dk1"/>
                </a:solidFill>
                <a:latin typeface="Calibri"/>
                <a:ea typeface="Calibri"/>
                <a:cs typeface="Calibri"/>
                <a:sym typeface="Calibri"/>
              </a:rPr>
              <a:t>The room usage starts from 8 a.m. until 4 p.m.</a:t>
            </a:r>
            <a:endParaRPr sz="2000" dirty="0">
              <a:solidFill>
                <a:schemeClr val="dk1"/>
              </a:solidFill>
              <a:latin typeface="Calibri"/>
              <a:ea typeface="Calibri"/>
              <a:cs typeface="Calibri"/>
              <a:sym typeface="Calibri"/>
            </a:endParaRPr>
          </a:p>
          <a:p>
            <a:pPr marL="0" indent="0">
              <a:spcBef>
                <a:spcPts val="717"/>
              </a:spcBef>
              <a:buNone/>
            </a:pPr>
            <a:r>
              <a:rPr lang="en" sz="2000" dirty="0">
                <a:solidFill>
                  <a:schemeClr val="dk1"/>
                </a:solidFill>
                <a:latin typeface="Calibri"/>
                <a:ea typeface="Calibri"/>
                <a:cs typeface="Calibri"/>
                <a:sym typeface="Calibri"/>
              </a:rPr>
              <a:t>The highest value of usage is between 12 p.m. and 1 p.m., which is the time of the lunch break.</a:t>
            </a:r>
            <a:endParaRPr sz="2000" dirty="0">
              <a:solidFill>
                <a:schemeClr val="dk1"/>
              </a:solidFill>
              <a:latin typeface="Calibri"/>
              <a:ea typeface="Calibri"/>
              <a:cs typeface="Calibri"/>
              <a:sym typeface="Calibri"/>
            </a:endParaRPr>
          </a:p>
          <a:p>
            <a:pPr marL="0" indent="0">
              <a:spcAft>
                <a:spcPts val="2391"/>
              </a:spcAft>
              <a:buNone/>
            </a:pPr>
            <a:r>
              <a:rPr lang="en" sz="2000" dirty="0">
                <a:solidFill>
                  <a:schemeClr val="dk1"/>
                </a:solidFill>
                <a:latin typeface="Calibri"/>
                <a:ea typeface="Calibri"/>
                <a:cs typeface="Calibri"/>
                <a:sym typeface="Calibri"/>
              </a:rPr>
              <a:t>While the lowest is between 8 a.m. and 12 p.m.</a:t>
            </a:r>
            <a:endParaRPr sz="2000" b="1" dirty="0">
              <a:solidFill>
                <a:schemeClr val="dk1"/>
              </a:solidFill>
            </a:endParaRPr>
          </a:p>
        </p:txBody>
      </p:sp>
      <p:sp>
        <p:nvSpPr>
          <p:cNvPr id="14" name="Shape 163"/>
          <p:cNvSpPr txBox="1">
            <a:spLocks/>
          </p:cNvSpPr>
          <p:nvPr/>
        </p:nvSpPr>
        <p:spPr>
          <a:xfrm>
            <a:off x="8072317" y="6761588"/>
            <a:ext cx="1761021" cy="471916"/>
          </a:xfrm>
          <a:prstGeom prst="rect">
            <a:avLst/>
          </a:prstGeom>
          <a:noFill/>
          <a:ln>
            <a:noFill/>
          </a:ln>
        </p:spPr>
        <p:txBody>
          <a:bodyPr wrap="square" lIns="140051" tIns="140051" rIns="140051" bIns="140051" anchor="t" anchorCtr="0">
            <a:noAutofit/>
          </a:bodyPr>
          <a:lstStyle>
            <a:defPPr marR="0" lvl="0" algn="l" rtl="0">
              <a:lnSpc>
                <a:spcPct val="100000"/>
              </a:lnSpc>
              <a:spcBef>
                <a:spcPts val="0"/>
              </a:spcBef>
              <a:spcAft>
                <a:spcPts val="0"/>
              </a:spcAft>
            </a:defPPr>
            <a:lvl1pPr marL="546459" marR="0" lvl="0" indent="-447793"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1092917" marR="0" lvl="1"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639374" marR="0" lvl="2"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2185833" marR="0" lvl="3"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732292" marR="0" lvl="4"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3278750" marR="0" lvl="5"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825207" marR="0" lvl="6"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4371666" marR="0" lvl="7" indent="-409844" algn="l" rtl="0">
              <a:lnSpc>
                <a:spcPct val="115000"/>
              </a:lnSpc>
              <a:spcBef>
                <a:spcPts val="2391"/>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918124" marR="0" lvl="8" indent="-409844" algn="l" rtl="0">
              <a:lnSpc>
                <a:spcPct val="115000"/>
              </a:lnSpc>
              <a:spcBef>
                <a:spcPts val="2391"/>
              </a:spcBef>
              <a:spcAft>
                <a:spcPts val="2391"/>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lgn="ctr">
              <a:spcAft>
                <a:spcPts val="2391"/>
              </a:spcAft>
              <a:buFontTx/>
              <a:buNone/>
            </a:pPr>
            <a:r>
              <a:rPr lang="en-US" sz="1800" dirty="0" smtClean="0">
                <a:solidFill>
                  <a:schemeClr val="dk1"/>
                </a:solidFill>
                <a:latin typeface="Calibri"/>
                <a:ea typeface="Calibri"/>
                <a:cs typeface="Calibri"/>
                <a:sym typeface="Calibri"/>
              </a:rPr>
              <a:t>Hours</a:t>
            </a:r>
            <a:endParaRPr lang="en-US" sz="1800" dirty="0"/>
          </a:p>
        </p:txBody>
      </p:sp>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20" name="Shape 193"/>
          <p:cNvSpPr txBox="1">
            <a:spLocks noGrp="1"/>
          </p:cNvSpPr>
          <p:nvPr>
            <p:ph type="title"/>
          </p:nvPr>
        </p:nvSpPr>
        <p:spPr>
          <a:xfrm>
            <a:off x="191995" y="42743"/>
            <a:ext cx="12781306" cy="916399"/>
          </a:xfrm>
          <a:prstGeom prst="rect">
            <a:avLst/>
          </a:prstGeom>
        </p:spPr>
        <p:txBody>
          <a:bodyPr wrap="square" lIns="140051" tIns="140051" rIns="140051" bIns="140051" anchor="t" anchorCtr="0">
            <a:noAutofit/>
          </a:bodyPr>
          <a:lstStyle/>
          <a:p>
            <a:r>
              <a:rPr lang="en" sz="3200" b="1" dirty="0">
                <a:solidFill>
                  <a:srgbClr val="CC0000"/>
                </a:solidFill>
              </a:rPr>
              <a:t>Thermal zones</a:t>
            </a:r>
            <a:endParaRPr sz="3200" b="1" dirty="0">
              <a:solidFill>
                <a:srgbClr val="CC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2" name="Rectangle 11">
            <a:extLst>
              <a:ext uri="{FF2B5EF4-FFF2-40B4-BE49-F238E27FC236}">
                <a16:creationId xmlns="" xmlns:a16="http://schemas.microsoft.com/office/drawing/2014/main" id="{1FB8C8A4-6C4A-45EC-AD19-2914363D94AC}"/>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211" name="Shape 211"/>
          <p:cNvSpPr txBox="1">
            <a:spLocks noGrp="1"/>
          </p:cNvSpPr>
          <p:nvPr>
            <p:ph type="title"/>
          </p:nvPr>
        </p:nvSpPr>
        <p:spPr>
          <a:xfrm>
            <a:off x="172320" y="68654"/>
            <a:ext cx="12781306" cy="1613285"/>
          </a:xfrm>
          <a:prstGeom prst="rect">
            <a:avLst/>
          </a:prstGeom>
        </p:spPr>
        <p:txBody>
          <a:bodyPr wrap="square" lIns="140051" tIns="140051" rIns="140051" bIns="140051" anchor="t" anchorCtr="0">
            <a:noAutofit/>
          </a:bodyPr>
          <a:lstStyle/>
          <a:p>
            <a:pPr>
              <a:buSzPts val="1500"/>
            </a:pPr>
            <a:r>
              <a:rPr lang="en" sz="3200" b="1" dirty="0">
                <a:solidFill>
                  <a:srgbClr val="CC0000"/>
                </a:solidFill>
                <a:latin typeface="Calibri"/>
                <a:ea typeface="Calibri"/>
                <a:cs typeface="Calibri"/>
                <a:sym typeface="Calibri"/>
              </a:rPr>
              <a:t>Option 1</a:t>
            </a:r>
            <a:r>
              <a:rPr lang="en" b="1" dirty="0">
                <a:solidFill>
                  <a:srgbClr val="CC0000"/>
                </a:solidFill>
                <a:latin typeface="Calibri"/>
                <a:ea typeface="Calibri"/>
                <a:cs typeface="Calibri"/>
                <a:sym typeface="Calibri"/>
              </a:rPr>
              <a:t/>
            </a:r>
            <a:br>
              <a:rPr lang="en" b="1" dirty="0">
                <a:solidFill>
                  <a:srgbClr val="CC0000"/>
                </a:solidFill>
                <a:latin typeface="Calibri"/>
                <a:ea typeface="Calibri"/>
                <a:cs typeface="Calibri"/>
                <a:sym typeface="Calibri"/>
              </a:rPr>
            </a:br>
            <a:endParaRPr b="1" dirty="0">
              <a:solidFill>
                <a:srgbClr val="CC0000"/>
              </a:solidFill>
              <a:latin typeface="Calibri"/>
              <a:ea typeface="Calibri"/>
              <a:cs typeface="Calibri"/>
              <a:sym typeface="Calibri"/>
            </a:endParaRPr>
          </a:p>
          <a:p>
            <a:r>
              <a:rPr lang="en" sz="2400" dirty="0">
                <a:latin typeface="Calibri"/>
                <a:ea typeface="Calibri"/>
                <a:cs typeface="Calibri"/>
                <a:sym typeface="Calibri"/>
              </a:rPr>
              <a:t>1</a:t>
            </a:r>
            <a:r>
              <a:rPr lang="en" sz="2400" baseline="30000" dirty="0">
                <a:latin typeface="Calibri"/>
                <a:ea typeface="Calibri"/>
                <a:cs typeface="Calibri"/>
                <a:sym typeface="Calibri"/>
              </a:rPr>
              <a:t>st</a:t>
            </a:r>
            <a:r>
              <a:rPr lang="en" sz="2400" dirty="0">
                <a:latin typeface="Calibri"/>
                <a:ea typeface="Calibri"/>
                <a:cs typeface="Calibri"/>
                <a:sym typeface="Calibri"/>
              </a:rPr>
              <a:t> type of walls / Piacenza city, Italy</a:t>
            </a:r>
            <a:endParaRPr sz="2400" dirty="0"/>
          </a:p>
        </p:txBody>
      </p:sp>
      <p:sp>
        <p:nvSpPr>
          <p:cNvPr id="212" name="Shape 212"/>
          <p:cNvSpPr txBox="1">
            <a:spLocks noGrp="1"/>
          </p:cNvSpPr>
          <p:nvPr>
            <p:ph type="body" idx="1"/>
          </p:nvPr>
        </p:nvSpPr>
        <p:spPr>
          <a:xfrm>
            <a:off x="467570" y="1703884"/>
            <a:ext cx="12353080" cy="5264146"/>
          </a:xfrm>
          <a:prstGeom prst="rect">
            <a:avLst/>
          </a:prstGeom>
        </p:spPr>
        <p:txBody>
          <a:bodyPr wrap="square" lIns="140051" tIns="140051" rIns="140051" bIns="140051" anchor="t" anchorCtr="0">
            <a:noAutofit/>
          </a:bodyPr>
          <a:lstStyle/>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Design days:</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Peak time for district heating: 4th of December, for district cooling: 11th of July.</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b="1" dirty="0">
                <a:solidFill>
                  <a:schemeClr val="dk1"/>
                </a:solidFill>
              </a:rPr>
              <a:t>•</a:t>
            </a:r>
            <a:r>
              <a:rPr lang="en" sz="2000" b="1" dirty="0">
                <a:solidFill>
                  <a:schemeClr val="dk1"/>
                </a:solidFill>
                <a:latin typeface="Calibri"/>
                <a:ea typeface="Calibri"/>
                <a:cs typeface="Calibri"/>
                <a:sym typeface="Calibri"/>
              </a:rPr>
              <a:t>The materials:</a:t>
            </a:r>
            <a:endParaRPr sz="2000" b="1"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exterior walls, materials used are: </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(1 IN Stucco) 0.0253m thick / (8 IN concrete) 0.2033m thick / wall insulation(44) 0.1104m thick / (½ IN gypsum) 0.0127m thick</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interior walls, materials used are: </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(G05 25mm Wood) 0.0254m thick / (F04 wall air space resistance) 0.15 m2.K/W of thermal resistance / (G01a 19mm gypsum board) 0.019m thick</a:t>
            </a:r>
            <a:endParaRPr sz="2000"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u="sng" dirty="0">
                <a:solidFill>
                  <a:schemeClr val="dk1"/>
                </a:solidFill>
              </a:rPr>
              <a:t>-</a:t>
            </a:r>
            <a:r>
              <a:rPr lang="en" sz="2000" u="sng" dirty="0">
                <a:solidFill>
                  <a:schemeClr val="dk1"/>
                </a:solidFill>
                <a:latin typeface="Calibri"/>
                <a:ea typeface="Calibri"/>
                <a:cs typeface="Calibri"/>
                <a:sym typeface="Calibri"/>
              </a:rPr>
              <a:t>For the flooring: (interior floor):</a:t>
            </a:r>
            <a:endParaRPr sz="2000" u="sng" dirty="0">
              <a:solidFill>
                <a:schemeClr val="dk1"/>
              </a:solidFill>
              <a:latin typeface="Calibri"/>
              <a:ea typeface="Calibri"/>
              <a:cs typeface="Calibri"/>
              <a:sym typeface="Calibri"/>
            </a:endParaRPr>
          </a:p>
          <a:p>
            <a:pPr marL="0" indent="0">
              <a:spcBef>
                <a:spcPts val="717"/>
              </a:spcBef>
              <a:buClr>
                <a:schemeClr val="dk1"/>
              </a:buClr>
              <a:buSzPts val="1500"/>
              <a:buNone/>
            </a:pPr>
            <a:r>
              <a:rPr lang="en" sz="2000" dirty="0">
                <a:solidFill>
                  <a:schemeClr val="dk1"/>
                </a:solidFill>
                <a:latin typeface="Calibri"/>
                <a:ea typeface="Calibri"/>
                <a:cs typeface="Calibri"/>
                <a:sym typeface="Calibri"/>
              </a:rPr>
              <a:t>(F16 acoustic tiles) 0.0191m thick / (F05 air space resistance) 0.18 m2.K/W of thermal resistance / (M11 100mm light weight concrete) 0.1016m thick</a:t>
            </a:r>
            <a:endParaRPr sz="2000" dirty="0">
              <a:solidFill>
                <a:schemeClr val="dk1"/>
              </a:solidFill>
              <a:latin typeface="Calibri"/>
              <a:ea typeface="Calibri"/>
              <a:cs typeface="Calibri"/>
              <a:sym typeface="Calibri"/>
            </a:endParaRPr>
          </a:p>
          <a:p>
            <a:pPr marL="0" indent="0">
              <a:buClr>
                <a:schemeClr val="dk1"/>
              </a:buClr>
              <a:buSzPts val="1500"/>
              <a:buNone/>
            </a:pPr>
            <a:endParaRPr sz="2000" dirty="0">
              <a:solidFill>
                <a:schemeClr val="dk1"/>
              </a:solidFill>
            </a:endParaRPr>
          </a:p>
          <a:p>
            <a:pPr marL="0" indent="0">
              <a:spcBef>
                <a:spcPts val="2391"/>
              </a:spcBef>
              <a:spcAft>
                <a:spcPts val="2391"/>
              </a:spcAft>
              <a:buNone/>
            </a:pPr>
            <a:endParaRPr sz="2000" dirty="0">
              <a:solidFill>
                <a:schemeClr val="dk1"/>
              </a:solidFill>
            </a:endParaRPr>
          </a:p>
        </p:txBody>
      </p:sp>
      <p:cxnSp>
        <p:nvCxnSpPr>
          <p:cNvPr id="3" name="Straight Connector 2"/>
          <p:cNvCxnSpPr/>
          <p:nvPr/>
        </p:nvCxnSpPr>
        <p:spPr>
          <a:xfrm>
            <a:off x="244162" y="1700988"/>
            <a:ext cx="4689788" cy="0"/>
          </a:xfrm>
          <a:prstGeom prst="line">
            <a:avLst/>
          </a:prstGeom>
          <a:ln w="5715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4" name="Shape 146"/>
          <p:cNvPicPr preferRelativeResize="0"/>
          <p:nvPr/>
        </p:nvPicPr>
        <p:blipFill rotWithShape="1">
          <a:blip r:embed="rId3">
            <a:alphaModFix/>
          </a:blip>
          <a:srcRect b="45524"/>
          <a:stretch/>
        </p:blipFill>
        <p:spPr>
          <a:xfrm>
            <a:off x="21552" y="7283028"/>
            <a:ext cx="3399827" cy="1000105"/>
          </a:xfrm>
          <a:prstGeom prst="rect">
            <a:avLst/>
          </a:prstGeom>
          <a:noFill/>
          <a:ln>
            <a:noFill/>
          </a:ln>
        </p:spPr>
      </p:pic>
      <p:sp>
        <p:nvSpPr>
          <p:cNvPr id="15"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6"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7"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Rectangle 13">
            <a:extLst>
              <a:ext uri="{FF2B5EF4-FFF2-40B4-BE49-F238E27FC236}">
                <a16:creationId xmlns="" xmlns:a16="http://schemas.microsoft.com/office/drawing/2014/main" id="{39658C37-0429-4E3A-91C6-79F0B74768A2}"/>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pic>
        <p:nvPicPr>
          <p:cNvPr id="222" name="Shape 222"/>
          <p:cNvPicPr preferRelativeResize="0"/>
          <p:nvPr/>
        </p:nvPicPr>
        <p:blipFill>
          <a:blip r:embed="rId3">
            <a:alphaModFix/>
          </a:blip>
          <a:stretch>
            <a:fillRect/>
          </a:stretch>
        </p:blipFill>
        <p:spPr>
          <a:xfrm>
            <a:off x="209557" y="2557124"/>
            <a:ext cx="12812284" cy="4053226"/>
          </a:xfrm>
          <a:prstGeom prst="rect">
            <a:avLst/>
          </a:prstGeom>
          <a:noFill/>
          <a:ln>
            <a:noFill/>
          </a:ln>
        </p:spPr>
      </p:pic>
      <p:sp>
        <p:nvSpPr>
          <p:cNvPr id="223" name="Shape 223"/>
          <p:cNvSpPr txBox="1">
            <a:spLocks noGrp="1"/>
          </p:cNvSpPr>
          <p:nvPr>
            <p:ph type="body" idx="1"/>
          </p:nvPr>
        </p:nvSpPr>
        <p:spPr>
          <a:xfrm>
            <a:off x="760810" y="6429711"/>
            <a:ext cx="11735990" cy="795236"/>
          </a:xfrm>
          <a:prstGeom prst="rect">
            <a:avLst/>
          </a:prstGeom>
        </p:spPr>
        <p:txBody>
          <a:bodyPr wrap="square" lIns="140051" tIns="140051" rIns="140051" bIns="140051" anchor="t" anchorCtr="0">
            <a:noAutofit/>
          </a:bodyPr>
          <a:lstStyle/>
          <a:p>
            <a:pPr marL="0" indent="0">
              <a:buClr>
                <a:schemeClr val="dk1"/>
              </a:buClr>
              <a:buSzPts val="1500"/>
              <a:buNone/>
            </a:pPr>
            <a:r>
              <a:rPr lang="en" sz="2000" dirty="0">
                <a:solidFill>
                  <a:schemeClr val="dk1"/>
                </a:solidFill>
                <a:latin typeface="Calibri"/>
                <a:ea typeface="Calibri"/>
                <a:cs typeface="Calibri"/>
                <a:sym typeface="Calibri"/>
              </a:rPr>
              <a:t>We can see from the results that the highest consumption value is in July with 40493.63 kW.h, while the lowest is in January with 96.71 kW.h</a:t>
            </a:r>
            <a:endParaRPr sz="2000" dirty="0">
              <a:solidFill>
                <a:schemeClr val="dk1"/>
              </a:solidFill>
            </a:endParaRPr>
          </a:p>
        </p:txBody>
      </p:sp>
      <p:sp>
        <p:nvSpPr>
          <p:cNvPr id="224" name="Shape 224"/>
          <p:cNvSpPr txBox="1">
            <a:spLocks noGrp="1"/>
          </p:cNvSpPr>
          <p:nvPr>
            <p:ph type="title"/>
          </p:nvPr>
        </p:nvSpPr>
        <p:spPr>
          <a:xfrm>
            <a:off x="21553" y="120773"/>
            <a:ext cx="12781306" cy="916399"/>
          </a:xfrm>
          <a:prstGeom prst="rect">
            <a:avLst/>
          </a:prstGeom>
        </p:spPr>
        <p:txBody>
          <a:bodyPr wrap="square" lIns="140051" tIns="140051" rIns="140051" bIns="140051" anchor="t" anchorCtr="0">
            <a:noAutofit/>
          </a:bodyPr>
          <a:lstStyle/>
          <a:p>
            <a:r>
              <a:rPr lang="en" sz="3200" b="1" dirty="0">
                <a:solidFill>
                  <a:srgbClr val="CC0000"/>
                </a:solidFill>
                <a:latin typeface="Calibri" pitchFamily="34" charset="0"/>
                <a:cs typeface="Calibri" pitchFamily="34" charset="0"/>
              </a:rPr>
              <a:t>District cooling : Monthly overview</a:t>
            </a:r>
            <a:endParaRPr sz="3200" b="1" dirty="0">
              <a:solidFill>
                <a:srgbClr val="CC0000"/>
              </a:solidFill>
              <a:latin typeface="Calibri" pitchFamily="34" charset="0"/>
              <a:cs typeface="Calibri" pitchFamily="34" charset="0"/>
            </a:endParaRPr>
          </a:p>
        </p:txBody>
      </p:sp>
      <p:graphicFrame>
        <p:nvGraphicFramePr>
          <p:cNvPr id="225" name="Shape 225"/>
          <p:cNvGraphicFramePr/>
          <p:nvPr>
            <p:extLst>
              <p:ext uri="{D42A27DB-BD31-4B8C-83A1-F6EECF244321}">
                <p14:modId xmlns:p14="http://schemas.microsoft.com/office/powerpoint/2010/main" val="1163588664"/>
              </p:ext>
            </p:extLst>
          </p:nvPr>
        </p:nvGraphicFramePr>
        <p:xfrm>
          <a:off x="1" y="900278"/>
          <a:ext cx="13715998" cy="1614322"/>
        </p:xfrm>
        <a:graphic>
          <a:graphicData uri="http://schemas.openxmlformats.org/drawingml/2006/table">
            <a:tbl>
              <a:tblPr>
                <a:noFill/>
                <a:tableStyleId>{78F2A74A-2E34-4032-B5A2-7FAF3185A74F}</a:tableStyleId>
              </a:tblPr>
              <a:tblGrid>
                <a:gridCol w="952499">
                  <a:extLst>
                    <a:ext uri="{9D8B030D-6E8A-4147-A177-3AD203B41FA5}">
                      <a16:colId xmlns="" xmlns:a16="http://schemas.microsoft.com/office/drawing/2014/main" val="20000"/>
                    </a:ext>
                  </a:extLst>
                </a:gridCol>
                <a:gridCol w="742950">
                  <a:extLst>
                    <a:ext uri="{9D8B030D-6E8A-4147-A177-3AD203B41FA5}">
                      <a16:colId xmlns="" xmlns:a16="http://schemas.microsoft.com/office/drawing/2014/main" val="20001"/>
                    </a:ext>
                  </a:extLst>
                </a:gridCol>
                <a:gridCol w="819150">
                  <a:extLst>
                    <a:ext uri="{9D8B030D-6E8A-4147-A177-3AD203B41FA5}">
                      <a16:colId xmlns="" xmlns:a16="http://schemas.microsoft.com/office/drawing/2014/main" val="20002"/>
                    </a:ext>
                  </a:extLst>
                </a:gridCol>
                <a:gridCol w="1028700">
                  <a:extLst>
                    <a:ext uri="{9D8B030D-6E8A-4147-A177-3AD203B41FA5}">
                      <a16:colId xmlns="" xmlns:a16="http://schemas.microsoft.com/office/drawing/2014/main" val="20003"/>
                    </a:ext>
                  </a:extLst>
                </a:gridCol>
                <a:gridCol w="952500">
                  <a:extLst>
                    <a:ext uri="{9D8B030D-6E8A-4147-A177-3AD203B41FA5}">
                      <a16:colId xmlns="" xmlns:a16="http://schemas.microsoft.com/office/drawing/2014/main" val="20004"/>
                    </a:ext>
                  </a:extLst>
                </a:gridCol>
                <a:gridCol w="1066800">
                  <a:extLst>
                    <a:ext uri="{9D8B030D-6E8A-4147-A177-3AD203B41FA5}">
                      <a16:colId xmlns="" xmlns:a16="http://schemas.microsoft.com/office/drawing/2014/main" val="20005"/>
                    </a:ext>
                  </a:extLst>
                </a:gridCol>
                <a:gridCol w="1028700">
                  <a:extLst>
                    <a:ext uri="{9D8B030D-6E8A-4147-A177-3AD203B41FA5}">
                      <a16:colId xmlns="" xmlns:a16="http://schemas.microsoft.com/office/drawing/2014/main" val="20006"/>
                    </a:ext>
                  </a:extLst>
                </a:gridCol>
                <a:gridCol w="1028700">
                  <a:extLst>
                    <a:ext uri="{9D8B030D-6E8A-4147-A177-3AD203B41FA5}">
                      <a16:colId xmlns="" xmlns:a16="http://schemas.microsoft.com/office/drawing/2014/main" val="20007"/>
                    </a:ext>
                  </a:extLst>
                </a:gridCol>
                <a:gridCol w="838200">
                  <a:extLst>
                    <a:ext uri="{9D8B030D-6E8A-4147-A177-3AD203B41FA5}">
                      <a16:colId xmlns="" xmlns:a16="http://schemas.microsoft.com/office/drawing/2014/main" val="20008"/>
                    </a:ext>
                  </a:extLst>
                </a:gridCol>
                <a:gridCol w="838200">
                  <a:extLst>
                    <a:ext uri="{9D8B030D-6E8A-4147-A177-3AD203B41FA5}">
                      <a16:colId xmlns="" xmlns:a16="http://schemas.microsoft.com/office/drawing/2014/main" val="20009"/>
                    </a:ext>
                  </a:extLst>
                </a:gridCol>
                <a:gridCol w="952500">
                  <a:extLst>
                    <a:ext uri="{9D8B030D-6E8A-4147-A177-3AD203B41FA5}">
                      <a16:colId xmlns="" xmlns:a16="http://schemas.microsoft.com/office/drawing/2014/main" val="20010"/>
                    </a:ext>
                  </a:extLst>
                </a:gridCol>
                <a:gridCol w="1009650">
                  <a:extLst>
                    <a:ext uri="{9D8B030D-6E8A-4147-A177-3AD203B41FA5}">
                      <a16:colId xmlns="" xmlns:a16="http://schemas.microsoft.com/office/drawing/2014/main" val="20011"/>
                    </a:ext>
                  </a:extLst>
                </a:gridCol>
                <a:gridCol w="876300">
                  <a:extLst>
                    <a:ext uri="{9D8B030D-6E8A-4147-A177-3AD203B41FA5}">
                      <a16:colId xmlns="" xmlns:a16="http://schemas.microsoft.com/office/drawing/2014/main" val="20012"/>
                    </a:ext>
                  </a:extLst>
                </a:gridCol>
                <a:gridCol w="1581149">
                  <a:extLst>
                    <a:ext uri="{9D8B030D-6E8A-4147-A177-3AD203B41FA5}">
                      <a16:colId xmlns="" xmlns:a16="http://schemas.microsoft.com/office/drawing/2014/main" val="20013"/>
                    </a:ext>
                  </a:extLst>
                </a:gridCol>
              </a:tblGrid>
              <a:tr h="457220">
                <a:tc>
                  <a:txBody>
                    <a:bodyPr/>
                    <a:lstStyle/>
                    <a:p>
                      <a:pPr marL="0" lvl="0" indent="0" algn="ctr">
                        <a:spcBef>
                          <a:spcPts val="0"/>
                        </a:spcBef>
                        <a:spcAft>
                          <a:spcPts val="0"/>
                        </a:spcAft>
                        <a:buNone/>
                      </a:pPr>
                      <a:endParaRPr sz="1400" dirty="0"/>
                    </a:p>
                  </a:txBody>
                  <a:tcPr marL="137131" marR="137131" marT="109733" marB="109733"/>
                </a:tc>
                <a:tc>
                  <a:txBody>
                    <a:bodyPr/>
                    <a:lstStyle/>
                    <a:p>
                      <a:pPr marL="0" lvl="0" indent="0" algn="ctr">
                        <a:spcBef>
                          <a:spcPts val="0"/>
                        </a:spcBef>
                        <a:spcAft>
                          <a:spcPts val="0"/>
                        </a:spcAft>
                        <a:buNone/>
                      </a:pPr>
                      <a:r>
                        <a:rPr lang="en" sz="1400" b="1"/>
                        <a:t>Jan</a:t>
                      </a:r>
                      <a:endParaRPr sz="1400" b="1"/>
                    </a:p>
                  </a:txBody>
                  <a:tcPr marL="137131" marR="137131" marT="109733" marB="109733"/>
                </a:tc>
                <a:tc>
                  <a:txBody>
                    <a:bodyPr/>
                    <a:lstStyle/>
                    <a:p>
                      <a:pPr marL="0" lvl="0" indent="0" algn="ctr">
                        <a:spcBef>
                          <a:spcPts val="0"/>
                        </a:spcBef>
                        <a:spcAft>
                          <a:spcPts val="0"/>
                        </a:spcAft>
                        <a:buNone/>
                      </a:pPr>
                      <a:r>
                        <a:rPr lang="en" sz="1400" b="1"/>
                        <a:t>Feb</a:t>
                      </a:r>
                      <a:endParaRPr sz="1400" b="1"/>
                    </a:p>
                  </a:txBody>
                  <a:tcPr marL="137131" marR="137131" marT="109733" marB="109733"/>
                </a:tc>
                <a:tc>
                  <a:txBody>
                    <a:bodyPr/>
                    <a:lstStyle/>
                    <a:p>
                      <a:pPr marL="0" lvl="0" indent="0" algn="ctr">
                        <a:spcBef>
                          <a:spcPts val="0"/>
                        </a:spcBef>
                        <a:spcAft>
                          <a:spcPts val="0"/>
                        </a:spcAft>
                        <a:buNone/>
                      </a:pPr>
                      <a:r>
                        <a:rPr lang="en" sz="1400" b="1"/>
                        <a:t>Mar</a:t>
                      </a:r>
                      <a:endParaRPr sz="1400" b="1"/>
                    </a:p>
                  </a:txBody>
                  <a:tcPr marL="137131" marR="137131" marT="109733" marB="109733"/>
                </a:tc>
                <a:tc>
                  <a:txBody>
                    <a:bodyPr/>
                    <a:lstStyle/>
                    <a:p>
                      <a:pPr marL="0" lvl="0" indent="0" algn="ctr">
                        <a:spcBef>
                          <a:spcPts val="0"/>
                        </a:spcBef>
                        <a:spcAft>
                          <a:spcPts val="0"/>
                        </a:spcAft>
                        <a:buNone/>
                      </a:pPr>
                      <a:r>
                        <a:rPr lang="en" sz="1400" b="1"/>
                        <a:t>Apr</a:t>
                      </a:r>
                      <a:endParaRPr sz="1400" b="1"/>
                    </a:p>
                  </a:txBody>
                  <a:tcPr marL="137131" marR="137131" marT="109733" marB="109733"/>
                </a:tc>
                <a:tc>
                  <a:txBody>
                    <a:bodyPr/>
                    <a:lstStyle/>
                    <a:p>
                      <a:pPr marL="0" lvl="0" indent="0" algn="ctr">
                        <a:spcBef>
                          <a:spcPts val="0"/>
                        </a:spcBef>
                        <a:spcAft>
                          <a:spcPts val="0"/>
                        </a:spcAft>
                        <a:buNone/>
                      </a:pPr>
                      <a:r>
                        <a:rPr lang="en" sz="1400" b="1"/>
                        <a:t>May</a:t>
                      </a:r>
                      <a:endParaRPr sz="1400" b="1"/>
                    </a:p>
                  </a:txBody>
                  <a:tcPr marL="137131" marR="137131" marT="109733" marB="109733"/>
                </a:tc>
                <a:tc>
                  <a:txBody>
                    <a:bodyPr/>
                    <a:lstStyle/>
                    <a:p>
                      <a:pPr marL="0" lvl="0" indent="0" algn="ctr">
                        <a:spcBef>
                          <a:spcPts val="0"/>
                        </a:spcBef>
                        <a:spcAft>
                          <a:spcPts val="0"/>
                        </a:spcAft>
                        <a:buNone/>
                      </a:pPr>
                      <a:r>
                        <a:rPr lang="en" sz="1400" b="1"/>
                        <a:t>Jun</a:t>
                      </a:r>
                      <a:endParaRPr sz="1400" b="1"/>
                    </a:p>
                  </a:txBody>
                  <a:tcPr marL="137131" marR="137131" marT="109733" marB="109733"/>
                </a:tc>
                <a:tc>
                  <a:txBody>
                    <a:bodyPr/>
                    <a:lstStyle/>
                    <a:p>
                      <a:pPr marL="0" lvl="0" indent="0" algn="ctr">
                        <a:spcBef>
                          <a:spcPts val="0"/>
                        </a:spcBef>
                        <a:spcAft>
                          <a:spcPts val="0"/>
                        </a:spcAft>
                        <a:buNone/>
                      </a:pPr>
                      <a:r>
                        <a:rPr lang="en" sz="1400" b="1"/>
                        <a:t>Jul</a:t>
                      </a:r>
                      <a:endParaRPr sz="1400" b="1"/>
                    </a:p>
                  </a:txBody>
                  <a:tcPr marL="137131" marR="137131" marT="109733" marB="109733"/>
                </a:tc>
                <a:tc>
                  <a:txBody>
                    <a:bodyPr/>
                    <a:lstStyle/>
                    <a:p>
                      <a:pPr marL="0" lvl="0" indent="0" algn="ctr">
                        <a:spcBef>
                          <a:spcPts val="0"/>
                        </a:spcBef>
                        <a:spcAft>
                          <a:spcPts val="0"/>
                        </a:spcAft>
                        <a:buNone/>
                      </a:pPr>
                      <a:r>
                        <a:rPr lang="en" sz="1400" b="1"/>
                        <a:t>Aug</a:t>
                      </a:r>
                      <a:endParaRPr sz="1400" b="1"/>
                    </a:p>
                  </a:txBody>
                  <a:tcPr marL="137131" marR="137131" marT="109733" marB="109733"/>
                </a:tc>
                <a:tc>
                  <a:txBody>
                    <a:bodyPr/>
                    <a:lstStyle/>
                    <a:p>
                      <a:pPr marL="0" lvl="0" indent="0" algn="ctr">
                        <a:spcBef>
                          <a:spcPts val="0"/>
                        </a:spcBef>
                        <a:spcAft>
                          <a:spcPts val="0"/>
                        </a:spcAft>
                        <a:buNone/>
                      </a:pPr>
                      <a:r>
                        <a:rPr lang="en" sz="1400" b="1"/>
                        <a:t>Sep</a:t>
                      </a:r>
                      <a:endParaRPr sz="1400" b="1"/>
                    </a:p>
                  </a:txBody>
                  <a:tcPr marL="137131" marR="137131" marT="109733" marB="109733"/>
                </a:tc>
                <a:tc>
                  <a:txBody>
                    <a:bodyPr/>
                    <a:lstStyle/>
                    <a:p>
                      <a:pPr marL="0" lvl="0" indent="0" algn="ctr">
                        <a:spcBef>
                          <a:spcPts val="0"/>
                        </a:spcBef>
                        <a:spcAft>
                          <a:spcPts val="0"/>
                        </a:spcAft>
                        <a:buNone/>
                      </a:pPr>
                      <a:r>
                        <a:rPr lang="en" sz="1400" b="1"/>
                        <a:t>Oct</a:t>
                      </a:r>
                      <a:endParaRPr sz="1400" b="1"/>
                    </a:p>
                  </a:txBody>
                  <a:tcPr marL="137131" marR="137131" marT="109733" marB="109733"/>
                </a:tc>
                <a:tc>
                  <a:txBody>
                    <a:bodyPr/>
                    <a:lstStyle/>
                    <a:p>
                      <a:pPr marL="0" lvl="0" indent="0" algn="ctr">
                        <a:spcBef>
                          <a:spcPts val="0"/>
                        </a:spcBef>
                        <a:spcAft>
                          <a:spcPts val="0"/>
                        </a:spcAft>
                        <a:buNone/>
                      </a:pPr>
                      <a:r>
                        <a:rPr lang="en" sz="1400" b="1"/>
                        <a:t>Nov</a:t>
                      </a:r>
                      <a:endParaRPr sz="1400" b="1"/>
                    </a:p>
                  </a:txBody>
                  <a:tcPr marL="137131" marR="137131" marT="109733" marB="109733"/>
                </a:tc>
                <a:tc>
                  <a:txBody>
                    <a:bodyPr/>
                    <a:lstStyle/>
                    <a:p>
                      <a:pPr marL="0" lvl="0" indent="0" algn="ctr">
                        <a:spcBef>
                          <a:spcPts val="0"/>
                        </a:spcBef>
                        <a:spcAft>
                          <a:spcPts val="0"/>
                        </a:spcAft>
                        <a:buNone/>
                      </a:pPr>
                      <a:r>
                        <a:rPr lang="en" sz="1400" b="1"/>
                        <a:t>Dec</a:t>
                      </a:r>
                      <a:endParaRPr sz="1400" b="1"/>
                    </a:p>
                  </a:txBody>
                  <a:tcPr marL="137131" marR="137131" marT="109733" marB="109733"/>
                </a:tc>
                <a:tc>
                  <a:txBody>
                    <a:bodyPr/>
                    <a:lstStyle/>
                    <a:p>
                      <a:pPr marL="0" lvl="0" indent="0" algn="ctr">
                        <a:spcBef>
                          <a:spcPts val="0"/>
                        </a:spcBef>
                        <a:spcAft>
                          <a:spcPts val="0"/>
                        </a:spcAft>
                        <a:buNone/>
                      </a:pPr>
                      <a:r>
                        <a:rPr lang="en" sz="1400" b="1"/>
                        <a:t>Total</a:t>
                      </a:r>
                      <a:endParaRPr sz="1400" b="1"/>
                    </a:p>
                  </a:txBody>
                  <a:tcPr marL="137131" marR="137131" marT="109733" marB="109733"/>
                </a:tc>
                <a:extLst>
                  <a:ext uri="{0D108BD9-81ED-4DB2-BD59-A6C34878D82A}">
                    <a16:rowId xmlns="" xmlns:a16="http://schemas.microsoft.com/office/drawing/2014/main" val="10000"/>
                  </a:ext>
                </a:extLst>
              </a:tr>
              <a:tr h="585602">
                <a:tc>
                  <a:txBody>
                    <a:bodyPr/>
                    <a:lstStyle/>
                    <a:p>
                      <a:pPr marL="0" lvl="0" indent="0" algn="ctr">
                        <a:spcBef>
                          <a:spcPts val="0"/>
                        </a:spcBef>
                        <a:spcAft>
                          <a:spcPts val="0"/>
                        </a:spcAft>
                        <a:buNone/>
                      </a:pPr>
                      <a:r>
                        <a:rPr lang="en" sz="1400" b="1" dirty="0"/>
                        <a:t>Cooling</a:t>
                      </a:r>
                      <a:endParaRPr sz="1400" b="1" dirty="0"/>
                    </a:p>
                    <a:p>
                      <a:pPr marL="0" lvl="0" indent="0" algn="ctr">
                        <a:spcBef>
                          <a:spcPts val="0"/>
                        </a:spcBef>
                        <a:spcAft>
                          <a:spcPts val="0"/>
                        </a:spcAft>
                        <a:buNone/>
                      </a:pPr>
                      <a:r>
                        <a:rPr lang="en" sz="1400" b="1" dirty="0"/>
                        <a:t>MBTU</a:t>
                      </a:r>
                      <a:endParaRPr sz="1400" b="1" dirty="0"/>
                    </a:p>
                  </a:txBody>
                  <a:tcPr marL="137131" marR="137131" marT="109733" marB="109733"/>
                </a:tc>
                <a:tc>
                  <a:txBody>
                    <a:bodyPr/>
                    <a:lstStyle/>
                    <a:p>
                      <a:pPr marL="0" lvl="0" indent="0" algn="ctr">
                        <a:spcBef>
                          <a:spcPts val="0"/>
                        </a:spcBef>
                        <a:spcAft>
                          <a:spcPts val="0"/>
                        </a:spcAft>
                        <a:buNone/>
                      </a:pPr>
                      <a:r>
                        <a:rPr lang="en" sz="1400" dirty="0"/>
                        <a:t>0.33</a:t>
                      </a:r>
                      <a:endParaRPr sz="1400" dirty="0"/>
                    </a:p>
                  </a:txBody>
                  <a:tcPr marL="137131" marR="137131" marT="109733" marB="109733"/>
                </a:tc>
                <a:tc>
                  <a:txBody>
                    <a:bodyPr/>
                    <a:lstStyle/>
                    <a:p>
                      <a:pPr marL="0" lvl="0" indent="0" algn="ctr">
                        <a:spcBef>
                          <a:spcPts val="0"/>
                        </a:spcBef>
                        <a:spcAft>
                          <a:spcPts val="0"/>
                        </a:spcAft>
                        <a:buNone/>
                      </a:pPr>
                      <a:r>
                        <a:rPr lang="en" sz="1400" dirty="0"/>
                        <a:t>2.19</a:t>
                      </a:r>
                      <a:endParaRPr sz="1400" dirty="0"/>
                    </a:p>
                  </a:txBody>
                  <a:tcPr marL="137131" marR="137131" marT="109733" marB="109733"/>
                </a:tc>
                <a:tc>
                  <a:txBody>
                    <a:bodyPr/>
                    <a:lstStyle/>
                    <a:p>
                      <a:pPr marL="0" lvl="0" indent="0" algn="ctr">
                        <a:spcBef>
                          <a:spcPts val="0"/>
                        </a:spcBef>
                        <a:spcAft>
                          <a:spcPts val="0"/>
                        </a:spcAft>
                        <a:buNone/>
                      </a:pPr>
                      <a:r>
                        <a:rPr lang="en" sz="1400" dirty="0"/>
                        <a:t>8.37</a:t>
                      </a:r>
                      <a:endParaRPr sz="1400" dirty="0"/>
                    </a:p>
                  </a:txBody>
                  <a:tcPr marL="137131" marR="137131" marT="109733" marB="109733"/>
                </a:tc>
                <a:tc>
                  <a:txBody>
                    <a:bodyPr/>
                    <a:lstStyle/>
                    <a:p>
                      <a:pPr marL="0" lvl="0" indent="0" algn="ctr">
                        <a:spcBef>
                          <a:spcPts val="0"/>
                        </a:spcBef>
                        <a:spcAft>
                          <a:spcPts val="0"/>
                        </a:spcAft>
                        <a:buNone/>
                      </a:pPr>
                      <a:r>
                        <a:rPr lang="en" sz="1400"/>
                        <a:t>19.88</a:t>
                      </a:r>
                      <a:endParaRPr sz="1400"/>
                    </a:p>
                  </a:txBody>
                  <a:tcPr marL="137131" marR="137131" marT="109733" marB="109733"/>
                </a:tc>
                <a:tc>
                  <a:txBody>
                    <a:bodyPr/>
                    <a:lstStyle/>
                    <a:p>
                      <a:pPr marL="0" lvl="0" indent="0" algn="ctr">
                        <a:spcBef>
                          <a:spcPts val="0"/>
                        </a:spcBef>
                        <a:spcAft>
                          <a:spcPts val="0"/>
                        </a:spcAft>
                        <a:buNone/>
                      </a:pPr>
                      <a:r>
                        <a:rPr lang="en" sz="1400"/>
                        <a:t>55.11</a:t>
                      </a:r>
                      <a:endParaRPr sz="1400"/>
                    </a:p>
                  </a:txBody>
                  <a:tcPr marL="137131" marR="137131" marT="109733" marB="109733"/>
                </a:tc>
                <a:tc>
                  <a:txBody>
                    <a:bodyPr/>
                    <a:lstStyle/>
                    <a:p>
                      <a:pPr marL="0" lvl="0" indent="0" algn="ctr">
                        <a:spcBef>
                          <a:spcPts val="0"/>
                        </a:spcBef>
                        <a:spcAft>
                          <a:spcPts val="0"/>
                        </a:spcAft>
                        <a:buNone/>
                      </a:pPr>
                      <a:r>
                        <a:rPr lang="en" sz="1400"/>
                        <a:t>79.77</a:t>
                      </a:r>
                      <a:endParaRPr sz="1400"/>
                    </a:p>
                  </a:txBody>
                  <a:tcPr marL="137131" marR="137131" marT="109733" marB="109733"/>
                </a:tc>
                <a:tc>
                  <a:txBody>
                    <a:bodyPr/>
                    <a:lstStyle/>
                    <a:p>
                      <a:pPr marL="0" lvl="0" indent="0" algn="ctr">
                        <a:spcBef>
                          <a:spcPts val="0"/>
                        </a:spcBef>
                        <a:spcAft>
                          <a:spcPts val="0"/>
                        </a:spcAft>
                        <a:buNone/>
                      </a:pPr>
                      <a:r>
                        <a:rPr lang="en" sz="1400"/>
                        <a:t>138.17</a:t>
                      </a:r>
                      <a:endParaRPr sz="1400"/>
                    </a:p>
                  </a:txBody>
                  <a:tcPr marL="137131" marR="137131" marT="109733" marB="109733"/>
                </a:tc>
                <a:tc>
                  <a:txBody>
                    <a:bodyPr/>
                    <a:lstStyle/>
                    <a:p>
                      <a:pPr marL="0" lvl="0" indent="0" algn="ctr">
                        <a:spcBef>
                          <a:spcPts val="0"/>
                        </a:spcBef>
                        <a:spcAft>
                          <a:spcPts val="0"/>
                        </a:spcAft>
                        <a:buNone/>
                      </a:pPr>
                      <a:r>
                        <a:rPr lang="en" sz="1400" dirty="0"/>
                        <a:t>113.01</a:t>
                      </a:r>
                      <a:endParaRPr sz="1400" dirty="0"/>
                    </a:p>
                  </a:txBody>
                  <a:tcPr marL="137131" marR="137131" marT="109733" marB="109733"/>
                </a:tc>
                <a:tc>
                  <a:txBody>
                    <a:bodyPr/>
                    <a:lstStyle/>
                    <a:p>
                      <a:pPr marL="0" lvl="0" indent="0" algn="ctr">
                        <a:spcBef>
                          <a:spcPts val="0"/>
                        </a:spcBef>
                        <a:spcAft>
                          <a:spcPts val="0"/>
                        </a:spcAft>
                        <a:buNone/>
                      </a:pPr>
                      <a:r>
                        <a:rPr lang="en" sz="1400"/>
                        <a:t>68.41</a:t>
                      </a:r>
                      <a:endParaRPr sz="1400"/>
                    </a:p>
                  </a:txBody>
                  <a:tcPr marL="137131" marR="137131" marT="109733" marB="109733"/>
                </a:tc>
                <a:tc>
                  <a:txBody>
                    <a:bodyPr/>
                    <a:lstStyle/>
                    <a:p>
                      <a:pPr marL="0" lvl="0" indent="0" algn="ctr">
                        <a:spcBef>
                          <a:spcPts val="0"/>
                        </a:spcBef>
                        <a:spcAft>
                          <a:spcPts val="0"/>
                        </a:spcAft>
                        <a:buNone/>
                      </a:pPr>
                      <a:r>
                        <a:rPr lang="en" sz="1400"/>
                        <a:t>33.17</a:t>
                      </a:r>
                      <a:endParaRPr sz="1400"/>
                    </a:p>
                  </a:txBody>
                  <a:tcPr marL="137131" marR="137131" marT="109733" marB="109733"/>
                </a:tc>
                <a:tc>
                  <a:txBody>
                    <a:bodyPr/>
                    <a:lstStyle/>
                    <a:p>
                      <a:pPr marL="0" lvl="0" indent="0" algn="ctr">
                        <a:spcBef>
                          <a:spcPts val="0"/>
                        </a:spcBef>
                        <a:spcAft>
                          <a:spcPts val="0"/>
                        </a:spcAft>
                        <a:buNone/>
                      </a:pPr>
                      <a:r>
                        <a:rPr lang="en" sz="1400"/>
                        <a:t>9.49</a:t>
                      </a:r>
                      <a:endParaRPr sz="1400"/>
                    </a:p>
                  </a:txBody>
                  <a:tcPr marL="137131" marR="137131" marT="109733" marB="109733"/>
                </a:tc>
                <a:tc>
                  <a:txBody>
                    <a:bodyPr/>
                    <a:lstStyle/>
                    <a:p>
                      <a:pPr marL="0" lvl="0" indent="0" algn="ctr">
                        <a:spcBef>
                          <a:spcPts val="0"/>
                        </a:spcBef>
                        <a:spcAft>
                          <a:spcPts val="0"/>
                        </a:spcAft>
                        <a:buNone/>
                      </a:pPr>
                      <a:r>
                        <a:rPr lang="en" sz="1400"/>
                        <a:t>0.56</a:t>
                      </a:r>
                      <a:endParaRPr sz="1400"/>
                    </a:p>
                  </a:txBody>
                  <a:tcPr marL="137131" marR="137131" marT="109733" marB="109733"/>
                </a:tc>
                <a:tc>
                  <a:txBody>
                    <a:bodyPr/>
                    <a:lstStyle/>
                    <a:p>
                      <a:pPr marL="0" lvl="0" indent="0" algn="ctr">
                        <a:spcBef>
                          <a:spcPts val="0"/>
                        </a:spcBef>
                        <a:spcAft>
                          <a:spcPts val="0"/>
                        </a:spcAft>
                        <a:buNone/>
                      </a:pPr>
                      <a:r>
                        <a:rPr lang="en" sz="1400"/>
                        <a:t>528.45</a:t>
                      </a:r>
                      <a:endParaRPr sz="1400"/>
                    </a:p>
                  </a:txBody>
                  <a:tcPr marL="137131" marR="137131" marT="109733" marB="109733"/>
                </a:tc>
                <a:extLst>
                  <a:ext uri="{0D108BD9-81ED-4DB2-BD59-A6C34878D82A}">
                    <a16:rowId xmlns="" xmlns:a16="http://schemas.microsoft.com/office/drawing/2014/main" val="10001"/>
                  </a:ext>
                </a:extLst>
              </a:tr>
              <a:tr h="510916">
                <a:tc>
                  <a:txBody>
                    <a:bodyPr/>
                    <a:lstStyle/>
                    <a:p>
                      <a:pPr marL="0" lvl="0" indent="0" algn="ctr" rtl="0">
                        <a:spcBef>
                          <a:spcPts val="0"/>
                        </a:spcBef>
                        <a:spcAft>
                          <a:spcPts val="0"/>
                        </a:spcAft>
                        <a:buNone/>
                      </a:pPr>
                      <a:r>
                        <a:rPr lang="en" sz="1400" b="1"/>
                        <a:t>kW.h</a:t>
                      </a:r>
                      <a:endParaRPr sz="1400" b="1"/>
                    </a:p>
                  </a:txBody>
                  <a:tcPr marL="137131" marR="137131" marT="109733" marB="109733"/>
                </a:tc>
                <a:tc>
                  <a:txBody>
                    <a:bodyPr/>
                    <a:lstStyle/>
                    <a:p>
                      <a:pPr marL="0" lvl="0" indent="0" algn="ctr" rtl="0">
                        <a:spcBef>
                          <a:spcPts val="0"/>
                        </a:spcBef>
                        <a:spcAft>
                          <a:spcPts val="0"/>
                        </a:spcAft>
                        <a:buNone/>
                      </a:pPr>
                      <a:r>
                        <a:rPr lang="en" sz="1400" dirty="0"/>
                        <a:t>96.71</a:t>
                      </a:r>
                      <a:endParaRPr sz="1400" dirty="0"/>
                    </a:p>
                  </a:txBody>
                  <a:tcPr marL="137131" marR="137131" marT="109733" marB="109733"/>
                </a:tc>
                <a:tc>
                  <a:txBody>
                    <a:bodyPr/>
                    <a:lstStyle/>
                    <a:p>
                      <a:pPr marL="0" lvl="0" indent="0" algn="ctr" rtl="0">
                        <a:spcBef>
                          <a:spcPts val="0"/>
                        </a:spcBef>
                        <a:spcAft>
                          <a:spcPts val="0"/>
                        </a:spcAft>
                        <a:buNone/>
                      </a:pPr>
                      <a:r>
                        <a:rPr lang="en" sz="1400"/>
                        <a:t>641.83</a:t>
                      </a:r>
                      <a:endParaRPr sz="1400"/>
                    </a:p>
                  </a:txBody>
                  <a:tcPr marL="137131" marR="137131" marT="109733" marB="109733"/>
                </a:tc>
                <a:tc>
                  <a:txBody>
                    <a:bodyPr/>
                    <a:lstStyle/>
                    <a:p>
                      <a:pPr marL="0" lvl="0" indent="0" algn="ctr" rtl="0">
                        <a:spcBef>
                          <a:spcPts val="0"/>
                        </a:spcBef>
                        <a:spcAft>
                          <a:spcPts val="0"/>
                        </a:spcAft>
                        <a:buNone/>
                      </a:pPr>
                      <a:r>
                        <a:rPr lang="en" sz="1400" dirty="0"/>
                        <a:t>2453.004</a:t>
                      </a:r>
                      <a:endParaRPr sz="1400" dirty="0"/>
                    </a:p>
                  </a:txBody>
                  <a:tcPr marL="137131" marR="137131" marT="109733" marB="109733"/>
                </a:tc>
                <a:tc>
                  <a:txBody>
                    <a:bodyPr/>
                    <a:lstStyle/>
                    <a:p>
                      <a:pPr marL="0" lvl="0" indent="0" algn="ctr" rtl="0">
                        <a:spcBef>
                          <a:spcPts val="0"/>
                        </a:spcBef>
                        <a:spcAft>
                          <a:spcPts val="0"/>
                        </a:spcAft>
                        <a:buNone/>
                      </a:pPr>
                      <a:r>
                        <a:rPr lang="en" sz="1400" dirty="0"/>
                        <a:t>5826.25</a:t>
                      </a:r>
                      <a:endParaRPr sz="1400" dirty="0"/>
                    </a:p>
                  </a:txBody>
                  <a:tcPr marL="137131" marR="137131" marT="109733" marB="109733"/>
                </a:tc>
                <a:tc>
                  <a:txBody>
                    <a:bodyPr/>
                    <a:lstStyle/>
                    <a:p>
                      <a:pPr marL="0" lvl="0" indent="0" algn="ctr" rtl="0">
                        <a:spcBef>
                          <a:spcPts val="0"/>
                        </a:spcBef>
                        <a:spcAft>
                          <a:spcPts val="0"/>
                        </a:spcAft>
                        <a:buNone/>
                      </a:pPr>
                      <a:r>
                        <a:rPr lang="en" sz="1400"/>
                        <a:t>16151.15</a:t>
                      </a:r>
                      <a:endParaRPr sz="1400"/>
                    </a:p>
                  </a:txBody>
                  <a:tcPr marL="137131" marR="137131" marT="109733" marB="109733"/>
                </a:tc>
                <a:tc>
                  <a:txBody>
                    <a:bodyPr/>
                    <a:lstStyle/>
                    <a:p>
                      <a:pPr marL="0" lvl="0" indent="0" algn="ctr" rtl="0">
                        <a:spcBef>
                          <a:spcPts val="0"/>
                        </a:spcBef>
                        <a:spcAft>
                          <a:spcPts val="0"/>
                        </a:spcAft>
                        <a:buNone/>
                      </a:pPr>
                      <a:r>
                        <a:rPr lang="en" sz="1400"/>
                        <a:t>23378.28</a:t>
                      </a:r>
                      <a:endParaRPr sz="1400"/>
                    </a:p>
                  </a:txBody>
                  <a:tcPr marL="137131" marR="137131" marT="109733" marB="109733"/>
                </a:tc>
                <a:tc>
                  <a:txBody>
                    <a:bodyPr/>
                    <a:lstStyle/>
                    <a:p>
                      <a:pPr marL="0" lvl="0" indent="0" algn="ctr" rtl="0">
                        <a:spcBef>
                          <a:spcPts val="0"/>
                        </a:spcBef>
                        <a:spcAft>
                          <a:spcPts val="0"/>
                        </a:spcAft>
                        <a:buNone/>
                      </a:pPr>
                      <a:r>
                        <a:rPr lang="en" sz="1400"/>
                        <a:t>40493.63</a:t>
                      </a:r>
                      <a:endParaRPr sz="1400"/>
                    </a:p>
                  </a:txBody>
                  <a:tcPr marL="137131" marR="137131" marT="109733" marB="109733"/>
                </a:tc>
                <a:tc>
                  <a:txBody>
                    <a:bodyPr/>
                    <a:lstStyle/>
                    <a:p>
                      <a:pPr marL="0" lvl="0" indent="0" algn="ctr" rtl="0">
                        <a:spcBef>
                          <a:spcPts val="0"/>
                        </a:spcBef>
                        <a:spcAft>
                          <a:spcPts val="0"/>
                        </a:spcAft>
                        <a:buNone/>
                      </a:pPr>
                      <a:r>
                        <a:rPr lang="en" sz="1400"/>
                        <a:t>33120</a:t>
                      </a:r>
                      <a:endParaRPr sz="1400"/>
                    </a:p>
                  </a:txBody>
                  <a:tcPr marL="137131" marR="137131" marT="109733" marB="109733"/>
                </a:tc>
                <a:tc>
                  <a:txBody>
                    <a:bodyPr/>
                    <a:lstStyle/>
                    <a:p>
                      <a:pPr marL="0" lvl="0" indent="0" algn="ctr" rtl="0">
                        <a:spcBef>
                          <a:spcPts val="0"/>
                        </a:spcBef>
                        <a:spcAft>
                          <a:spcPts val="0"/>
                        </a:spcAft>
                        <a:buNone/>
                      </a:pPr>
                      <a:r>
                        <a:rPr lang="en" sz="1400"/>
                        <a:t>20049</a:t>
                      </a:r>
                      <a:endParaRPr sz="1400"/>
                    </a:p>
                  </a:txBody>
                  <a:tcPr marL="137131" marR="137131" marT="109733" marB="109733"/>
                </a:tc>
                <a:tc>
                  <a:txBody>
                    <a:bodyPr/>
                    <a:lstStyle/>
                    <a:p>
                      <a:pPr marL="0" lvl="0" indent="0" algn="ctr" rtl="0">
                        <a:spcBef>
                          <a:spcPts val="0"/>
                        </a:spcBef>
                        <a:spcAft>
                          <a:spcPts val="0"/>
                        </a:spcAft>
                        <a:buNone/>
                      </a:pPr>
                      <a:r>
                        <a:rPr lang="en" sz="1400" dirty="0"/>
                        <a:t>9721.17</a:t>
                      </a:r>
                      <a:endParaRPr sz="1400" dirty="0"/>
                    </a:p>
                  </a:txBody>
                  <a:tcPr marL="137131" marR="137131" marT="109733" marB="109733"/>
                </a:tc>
                <a:tc>
                  <a:txBody>
                    <a:bodyPr/>
                    <a:lstStyle/>
                    <a:p>
                      <a:pPr marL="0" lvl="0" indent="0" algn="ctr" rtl="0">
                        <a:spcBef>
                          <a:spcPts val="0"/>
                        </a:spcBef>
                        <a:spcAft>
                          <a:spcPts val="0"/>
                        </a:spcAft>
                        <a:buNone/>
                      </a:pPr>
                      <a:r>
                        <a:rPr lang="en" sz="1400"/>
                        <a:t>2781.24</a:t>
                      </a:r>
                      <a:endParaRPr sz="1400"/>
                    </a:p>
                  </a:txBody>
                  <a:tcPr marL="137131" marR="137131" marT="109733" marB="109733"/>
                </a:tc>
                <a:tc>
                  <a:txBody>
                    <a:bodyPr/>
                    <a:lstStyle/>
                    <a:p>
                      <a:pPr marL="0" lvl="0" indent="0" algn="ctr" rtl="0">
                        <a:spcBef>
                          <a:spcPts val="0"/>
                        </a:spcBef>
                        <a:spcAft>
                          <a:spcPts val="0"/>
                        </a:spcAft>
                        <a:buNone/>
                      </a:pPr>
                      <a:r>
                        <a:rPr lang="en" sz="1400"/>
                        <a:t>164.12</a:t>
                      </a:r>
                      <a:endParaRPr sz="1400"/>
                    </a:p>
                  </a:txBody>
                  <a:tcPr marL="137131" marR="137131" marT="109733" marB="109733"/>
                </a:tc>
                <a:tc>
                  <a:txBody>
                    <a:bodyPr/>
                    <a:lstStyle/>
                    <a:p>
                      <a:pPr marL="0" lvl="0" indent="0" algn="ctr" rtl="0">
                        <a:spcBef>
                          <a:spcPts val="0"/>
                        </a:spcBef>
                        <a:spcAft>
                          <a:spcPts val="0"/>
                        </a:spcAft>
                        <a:buNone/>
                      </a:pPr>
                      <a:r>
                        <a:rPr lang="en" sz="1400" dirty="0"/>
                        <a:t>154873.41</a:t>
                      </a:r>
                      <a:endParaRPr sz="1400" dirty="0"/>
                    </a:p>
                  </a:txBody>
                  <a:tcPr marL="137131" marR="137131" marT="109733" marB="109733"/>
                </a:tc>
                <a:extLst>
                  <a:ext uri="{0D108BD9-81ED-4DB2-BD59-A6C34878D82A}">
                    <a16:rowId xmlns="" xmlns:a16="http://schemas.microsoft.com/office/drawing/2014/main" val="10002"/>
                  </a:ext>
                </a:extLst>
              </a:tr>
            </a:tbl>
          </a:graphicData>
        </a:graphic>
      </p:graphicFrame>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14" name="Rectangle 13">
            <a:extLst>
              <a:ext uri="{FF2B5EF4-FFF2-40B4-BE49-F238E27FC236}">
                <a16:creationId xmlns="" xmlns:a16="http://schemas.microsoft.com/office/drawing/2014/main" id="{56623422-14C8-427C-9BD2-D2BC9788DA66}"/>
              </a:ext>
            </a:extLst>
          </p:cNvPr>
          <p:cNvSpPr/>
          <p:nvPr/>
        </p:nvSpPr>
        <p:spPr>
          <a:xfrm>
            <a:off x="0" y="0"/>
            <a:ext cx="13716301" cy="894202"/>
          </a:xfrm>
          <a:prstGeom prst="rect">
            <a:avLst/>
          </a:prstGeom>
          <a:solidFill>
            <a:schemeClr val="bg1">
              <a:lumMod val="85000"/>
            </a:schemeClr>
          </a:solidFill>
          <a:ln>
            <a:solidFill>
              <a:schemeClr val="bg1">
                <a:lumMod val="85000"/>
              </a:schemeClr>
            </a:solidFill>
          </a:ln>
          <a:effectLst>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lIns="109292" tIns="54646" rIns="109292" bIns="54646" rtlCol="0" anchor="ctr"/>
          <a:lstStyle/>
          <a:p>
            <a:pPr algn="ctr"/>
            <a:endParaRPr lang="en-CA"/>
          </a:p>
        </p:txBody>
      </p:sp>
      <p:sp>
        <p:nvSpPr>
          <p:cNvPr id="235" name="Shape 235"/>
          <p:cNvSpPr txBox="1">
            <a:spLocks noGrp="1"/>
          </p:cNvSpPr>
          <p:nvPr>
            <p:ph type="title"/>
          </p:nvPr>
        </p:nvSpPr>
        <p:spPr>
          <a:xfrm>
            <a:off x="38034" y="130573"/>
            <a:ext cx="12781306" cy="916399"/>
          </a:xfrm>
          <a:prstGeom prst="rect">
            <a:avLst/>
          </a:prstGeom>
        </p:spPr>
        <p:txBody>
          <a:bodyPr wrap="square" lIns="140051" tIns="140051" rIns="140051" bIns="140051" anchor="t" anchorCtr="0">
            <a:noAutofit/>
          </a:bodyPr>
          <a:lstStyle/>
          <a:p>
            <a:r>
              <a:rPr lang="en" sz="3200" b="1" dirty="0">
                <a:solidFill>
                  <a:srgbClr val="CC0000"/>
                </a:solidFill>
                <a:latin typeface="Calibri" pitchFamily="34" charset="0"/>
                <a:cs typeface="Calibri" pitchFamily="34" charset="0"/>
              </a:rPr>
              <a:t>District heating : Monthly overview</a:t>
            </a:r>
            <a:endParaRPr sz="3200" b="1" dirty="0">
              <a:solidFill>
                <a:srgbClr val="CC0000"/>
              </a:solidFill>
              <a:latin typeface="Calibri" pitchFamily="34" charset="0"/>
              <a:cs typeface="Calibri" pitchFamily="34" charset="0"/>
            </a:endParaRPr>
          </a:p>
        </p:txBody>
      </p:sp>
      <p:pic>
        <p:nvPicPr>
          <p:cNvPr id="236" name="Shape 236"/>
          <p:cNvPicPr preferRelativeResize="0"/>
          <p:nvPr/>
        </p:nvPicPr>
        <p:blipFill>
          <a:blip r:embed="rId3">
            <a:alphaModFix/>
          </a:blip>
          <a:stretch>
            <a:fillRect/>
          </a:stretch>
        </p:blipFill>
        <p:spPr>
          <a:xfrm>
            <a:off x="243053" y="2509625"/>
            <a:ext cx="11957693" cy="3796148"/>
          </a:xfrm>
          <a:prstGeom prst="rect">
            <a:avLst/>
          </a:prstGeom>
          <a:noFill/>
          <a:ln>
            <a:noFill/>
          </a:ln>
        </p:spPr>
      </p:pic>
      <p:sp>
        <p:nvSpPr>
          <p:cNvPr id="237" name="Shape 237"/>
          <p:cNvSpPr txBox="1">
            <a:spLocks noGrp="1"/>
          </p:cNvSpPr>
          <p:nvPr>
            <p:ph type="body" idx="1"/>
          </p:nvPr>
        </p:nvSpPr>
        <p:spPr>
          <a:xfrm>
            <a:off x="698671" y="6051311"/>
            <a:ext cx="11226629" cy="1136517"/>
          </a:xfrm>
          <a:prstGeom prst="rect">
            <a:avLst/>
          </a:prstGeom>
        </p:spPr>
        <p:txBody>
          <a:bodyPr wrap="square" lIns="140051" tIns="140051" rIns="140051" bIns="140051" anchor="t" anchorCtr="0">
            <a:noAutofit/>
          </a:bodyPr>
          <a:lstStyle/>
          <a:p>
            <a:pPr marL="0" indent="0">
              <a:buClr>
                <a:schemeClr val="dk1"/>
              </a:buClr>
              <a:buSzPts val="1500"/>
              <a:buNone/>
            </a:pPr>
            <a:r>
              <a:rPr lang="en" sz="2000" dirty="0">
                <a:solidFill>
                  <a:schemeClr val="dk1"/>
                </a:solidFill>
                <a:latin typeface="Calibri"/>
                <a:ea typeface="Calibri"/>
                <a:cs typeface="Calibri"/>
                <a:sym typeface="Calibri"/>
              </a:rPr>
              <a:t>We can see from the results that the highest consumption value is in December with 25772.67 kW.h, while the lowest is in July with 26.38 kW.h. </a:t>
            </a:r>
            <a:endParaRPr sz="2000" dirty="0">
              <a:solidFill>
                <a:schemeClr val="dk1"/>
              </a:solidFill>
              <a:latin typeface="Calibri"/>
              <a:ea typeface="Calibri"/>
              <a:cs typeface="Calibri"/>
              <a:sym typeface="Calibri"/>
            </a:endParaRPr>
          </a:p>
          <a:p>
            <a:pPr marL="0" indent="0">
              <a:buClr>
                <a:schemeClr val="dk1"/>
              </a:buClr>
              <a:buSzPts val="1500"/>
              <a:buNone/>
            </a:pPr>
            <a:r>
              <a:rPr lang="en" sz="2000" dirty="0">
                <a:solidFill>
                  <a:schemeClr val="dk1"/>
                </a:solidFill>
                <a:latin typeface="Calibri"/>
                <a:ea typeface="Calibri"/>
                <a:cs typeface="Calibri"/>
                <a:sym typeface="Calibri"/>
              </a:rPr>
              <a:t>For this option, we conclude that the </a:t>
            </a:r>
            <a:r>
              <a:rPr lang="en" sz="2000" dirty="0" smtClean="0">
                <a:solidFill>
                  <a:schemeClr val="dk1"/>
                </a:solidFill>
                <a:latin typeface="Calibri"/>
                <a:ea typeface="Calibri"/>
                <a:cs typeface="Calibri"/>
                <a:sym typeface="Calibri"/>
              </a:rPr>
              <a:t>cooling process consume more energy than the heating process.</a:t>
            </a:r>
            <a:endParaRPr sz="2000" dirty="0">
              <a:solidFill>
                <a:schemeClr val="dk1"/>
              </a:solidFill>
              <a:latin typeface="Calibri"/>
              <a:ea typeface="Calibri"/>
              <a:cs typeface="Calibri"/>
              <a:sym typeface="Calibri"/>
            </a:endParaRPr>
          </a:p>
        </p:txBody>
      </p:sp>
      <p:graphicFrame>
        <p:nvGraphicFramePr>
          <p:cNvPr id="238" name="Shape 238"/>
          <p:cNvGraphicFramePr/>
          <p:nvPr>
            <p:extLst>
              <p:ext uri="{D42A27DB-BD31-4B8C-83A1-F6EECF244321}">
                <p14:modId xmlns:p14="http://schemas.microsoft.com/office/powerpoint/2010/main" val="3758626753"/>
              </p:ext>
            </p:extLst>
          </p:nvPr>
        </p:nvGraphicFramePr>
        <p:xfrm>
          <a:off x="18983" y="891064"/>
          <a:ext cx="13697017" cy="1547336"/>
        </p:xfrm>
        <a:graphic>
          <a:graphicData uri="http://schemas.openxmlformats.org/drawingml/2006/table">
            <a:tbl>
              <a:tblPr>
                <a:noFill/>
                <a:tableStyleId>{78F2A74A-2E34-4032-B5A2-7FAF3185A74F}</a:tableStyleId>
              </a:tblPr>
              <a:tblGrid>
                <a:gridCol w="933517">
                  <a:extLst>
                    <a:ext uri="{9D8B030D-6E8A-4147-A177-3AD203B41FA5}">
                      <a16:colId xmlns="" xmlns:a16="http://schemas.microsoft.com/office/drawing/2014/main" val="20000"/>
                    </a:ext>
                  </a:extLst>
                </a:gridCol>
                <a:gridCol w="1047750">
                  <a:extLst>
                    <a:ext uri="{9D8B030D-6E8A-4147-A177-3AD203B41FA5}">
                      <a16:colId xmlns="" xmlns:a16="http://schemas.microsoft.com/office/drawing/2014/main" val="20001"/>
                    </a:ext>
                  </a:extLst>
                </a:gridCol>
                <a:gridCol w="933450">
                  <a:extLst>
                    <a:ext uri="{9D8B030D-6E8A-4147-A177-3AD203B41FA5}">
                      <a16:colId xmlns="" xmlns:a16="http://schemas.microsoft.com/office/drawing/2014/main" val="20002"/>
                    </a:ext>
                  </a:extLst>
                </a:gridCol>
                <a:gridCol w="952500">
                  <a:extLst>
                    <a:ext uri="{9D8B030D-6E8A-4147-A177-3AD203B41FA5}">
                      <a16:colId xmlns="" xmlns:a16="http://schemas.microsoft.com/office/drawing/2014/main" val="20003"/>
                    </a:ext>
                  </a:extLst>
                </a:gridCol>
                <a:gridCol w="914400">
                  <a:extLst>
                    <a:ext uri="{9D8B030D-6E8A-4147-A177-3AD203B41FA5}">
                      <a16:colId xmlns="" xmlns:a16="http://schemas.microsoft.com/office/drawing/2014/main" val="20004"/>
                    </a:ext>
                  </a:extLst>
                </a:gridCol>
                <a:gridCol w="857250">
                  <a:extLst>
                    <a:ext uri="{9D8B030D-6E8A-4147-A177-3AD203B41FA5}">
                      <a16:colId xmlns="" xmlns:a16="http://schemas.microsoft.com/office/drawing/2014/main" val="20005"/>
                    </a:ext>
                  </a:extLst>
                </a:gridCol>
                <a:gridCol w="742950">
                  <a:extLst>
                    <a:ext uri="{9D8B030D-6E8A-4147-A177-3AD203B41FA5}">
                      <a16:colId xmlns="" xmlns:a16="http://schemas.microsoft.com/office/drawing/2014/main" val="20006"/>
                    </a:ext>
                  </a:extLst>
                </a:gridCol>
                <a:gridCol w="723900">
                  <a:extLst>
                    <a:ext uri="{9D8B030D-6E8A-4147-A177-3AD203B41FA5}">
                      <a16:colId xmlns="" xmlns:a16="http://schemas.microsoft.com/office/drawing/2014/main" val="20007"/>
                    </a:ext>
                  </a:extLst>
                </a:gridCol>
                <a:gridCol w="704850">
                  <a:extLst>
                    <a:ext uri="{9D8B030D-6E8A-4147-A177-3AD203B41FA5}">
                      <a16:colId xmlns="" xmlns:a16="http://schemas.microsoft.com/office/drawing/2014/main" val="20008"/>
                    </a:ext>
                  </a:extLst>
                </a:gridCol>
                <a:gridCol w="819150">
                  <a:extLst>
                    <a:ext uri="{9D8B030D-6E8A-4147-A177-3AD203B41FA5}">
                      <a16:colId xmlns="" xmlns:a16="http://schemas.microsoft.com/office/drawing/2014/main" val="20009"/>
                    </a:ext>
                  </a:extLst>
                </a:gridCol>
                <a:gridCol w="933450">
                  <a:extLst>
                    <a:ext uri="{9D8B030D-6E8A-4147-A177-3AD203B41FA5}">
                      <a16:colId xmlns="" xmlns:a16="http://schemas.microsoft.com/office/drawing/2014/main" val="20010"/>
                    </a:ext>
                  </a:extLst>
                </a:gridCol>
                <a:gridCol w="990600">
                  <a:extLst>
                    <a:ext uri="{9D8B030D-6E8A-4147-A177-3AD203B41FA5}">
                      <a16:colId xmlns="" xmlns:a16="http://schemas.microsoft.com/office/drawing/2014/main" val="20011"/>
                    </a:ext>
                  </a:extLst>
                </a:gridCol>
                <a:gridCol w="1066800">
                  <a:extLst>
                    <a:ext uri="{9D8B030D-6E8A-4147-A177-3AD203B41FA5}">
                      <a16:colId xmlns="" xmlns:a16="http://schemas.microsoft.com/office/drawing/2014/main" val="20012"/>
                    </a:ext>
                  </a:extLst>
                </a:gridCol>
                <a:gridCol w="2076450">
                  <a:extLst>
                    <a:ext uri="{9D8B030D-6E8A-4147-A177-3AD203B41FA5}">
                      <a16:colId xmlns="" xmlns:a16="http://schemas.microsoft.com/office/drawing/2014/main" val="20013"/>
                    </a:ext>
                  </a:extLst>
                </a:gridCol>
              </a:tblGrid>
              <a:tr h="468324">
                <a:tc>
                  <a:txBody>
                    <a:bodyPr/>
                    <a:lstStyle/>
                    <a:p>
                      <a:pPr marL="0" lvl="0" indent="0" algn="ctr" rtl="0">
                        <a:spcBef>
                          <a:spcPts val="0"/>
                        </a:spcBef>
                        <a:spcAft>
                          <a:spcPts val="0"/>
                        </a:spcAft>
                        <a:buNone/>
                      </a:pPr>
                      <a:endParaRPr sz="1400" dirty="0"/>
                    </a:p>
                  </a:txBody>
                  <a:tcPr marL="137131" marR="137131" marT="109733" marB="109733"/>
                </a:tc>
                <a:tc>
                  <a:txBody>
                    <a:bodyPr/>
                    <a:lstStyle/>
                    <a:p>
                      <a:pPr marL="0" lvl="0" indent="0" algn="ctr" rtl="0">
                        <a:spcBef>
                          <a:spcPts val="0"/>
                        </a:spcBef>
                        <a:spcAft>
                          <a:spcPts val="0"/>
                        </a:spcAft>
                        <a:buNone/>
                      </a:pPr>
                      <a:r>
                        <a:rPr lang="en" sz="1400" b="1" dirty="0"/>
                        <a:t>Jan</a:t>
                      </a:r>
                      <a:endParaRPr sz="1400" b="1" dirty="0"/>
                    </a:p>
                  </a:txBody>
                  <a:tcPr marL="137131" marR="137131" marT="109733" marB="109733"/>
                </a:tc>
                <a:tc>
                  <a:txBody>
                    <a:bodyPr/>
                    <a:lstStyle/>
                    <a:p>
                      <a:pPr marL="0" lvl="0" indent="0" algn="ctr" rtl="0">
                        <a:spcBef>
                          <a:spcPts val="0"/>
                        </a:spcBef>
                        <a:spcAft>
                          <a:spcPts val="0"/>
                        </a:spcAft>
                        <a:buNone/>
                      </a:pPr>
                      <a:r>
                        <a:rPr lang="en" sz="1400" b="1"/>
                        <a:t>Feb</a:t>
                      </a:r>
                      <a:endParaRPr sz="1400" b="1"/>
                    </a:p>
                  </a:txBody>
                  <a:tcPr marL="137131" marR="137131" marT="109733" marB="109733"/>
                </a:tc>
                <a:tc>
                  <a:txBody>
                    <a:bodyPr/>
                    <a:lstStyle/>
                    <a:p>
                      <a:pPr marL="0" lvl="0" indent="0" algn="ctr" rtl="0">
                        <a:spcBef>
                          <a:spcPts val="0"/>
                        </a:spcBef>
                        <a:spcAft>
                          <a:spcPts val="0"/>
                        </a:spcAft>
                        <a:buNone/>
                      </a:pPr>
                      <a:r>
                        <a:rPr lang="en" sz="1400" b="1"/>
                        <a:t>Mar</a:t>
                      </a:r>
                      <a:endParaRPr sz="1400" b="1"/>
                    </a:p>
                  </a:txBody>
                  <a:tcPr marL="137131" marR="137131" marT="109733" marB="109733"/>
                </a:tc>
                <a:tc>
                  <a:txBody>
                    <a:bodyPr/>
                    <a:lstStyle/>
                    <a:p>
                      <a:pPr marL="0" lvl="0" indent="0" algn="ctr" rtl="0">
                        <a:spcBef>
                          <a:spcPts val="0"/>
                        </a:spcBef>
                        <a:spcAft>
                          <a:spcPts val="0"/>
                        </a:spcAft>
                        <a:buNone/>
                      </a:pPr>
                      <a:r>
                        <a:rPr lang="en" sz="1400" b="1"/>
                        <a:t>Apr</a:t>
                      </a:r>
                      <a:endParaRPr sz="1400" b="1"/>
                    </a:p>
                  </a:txBody>
                  <a:tcPr marL="137131" marR="137131" marT="109733" marB="109733"/>
                </a:tc>
                <a:tc>
                  <a:txBody>
                    <a:bodyPr/>
                    <a:lstStyle/>
                    <a:p>
                      <a:pPr marL="0" lvl="0" indent="0" algn="ctr" rtl="0">
                        <a:spcBef>
                          <a:spcPts val="0"/>
                        </a:spcBef>
                        <a:spcAft>
                          <a:spcPts val="0"/>
                        </a:spcAft>
                        <a:buNone/>
                      </a:pPr>
                      <a:r>
                        <a:rPr lang="en" sz="1400" b="1"/>
                        <a:t>May</a:t>
                      </a:r>
                      <a:endParaRPr sz="1400" b="1"/>
                    </a:p>
                  </a:txBody>
                  <a:tcPr marL="137131" marR="137131" marT="109733" marB="109733"/>
                </a:tc>
                <a:tc>
                  <a:txBody>
                    <a:bodyPr/>
                    <a:lstStyle/>
                    <a:p>
                      <a:pPr marL="0" lvl="0" indent="0" algn="ctr" rtl="0">
                        <a:spcBef>
                          <a:spcPts val="0"/>
                        </a:spcBef>
                        <a:spcAft>
                          <a:spcPts val="0"/>
                        </a:spcAft>
                        <a:buNone/>
                      </a:pPr>
                      <a:r>
                        <a:rPr lang="en" sz="1400" b="1"/>
                        <a:t>Jun</a:t>
                      </a:r>
                      <a:endParaRPr sz="1400" b="1"/>
                    </a:p>
                  </a:txBody>
                  <a:tcPr marL="137131" marR="137131" marT="109733" marB="109733"/>
                </a:tc>
                <a:tc>
                  <a:txBody>
                    <a:bodyPr/>
                    <a:lstStyle/>
                    <a:p>
                      <a:pPr marL="0" lvl="0" indent="0" algn="ctr" rtl="0">
                        <a:spcBef>
                          <a:spcPts val="0"/>
                        </a:spcBef>
                        <a:spcAft>
                          <a:spcPts val="0"/>
                        </a:spcAft>
                        <a:buNone/>
                      </a:pPr>
                      <a:r>
                        <a:rPr lang="en" sz="1400" b="1"/>
                        <a:t>Jul</a:t>
                      </a:r>
                      <a:endParaRPr sz="1400" b="1"/>
                    </a:p>
                  </a:txBody>
                  <a:tcPr marL="137131" marR="137131" marT="109733" marB="109733"/>
                </a:tc>
                <a:tc>
                  <a:txBody>
                    <a:bodyPr/>
                    <a:lstStyle/>
                    <a:p>
                      <a:pPr marL="0" lvl="0" indent="0" algn="ctr" rtl="0">
                        <a:spcBef>
                          <a:spcPts val="0"/>
                        </a:spcBef>
                        <a:spcAft>
                          <a:spcPts val="0"/>
                        </a:spcAft>
                        <a:buNone/>
                      </a:pPr>
                      <a:r>
                        <a:rPr lang="en" sz="1400" b="1"/>
                        <a:t>Aug</a:t>
                      </a:r>
                      <a:endParaRPr sz="1400" b="1"/>
                    </a:p>
                  </a:txBody>
                  <a:tcPr marL="137131" marR="137131" marT="109733" marB="109733"/>
                </a:tc>
                <a:tc>
                  <a:txBody>
                    <a:bodyPr/>
                    <a:lstStyle/>
                    <a:p>
                      <a:pPr marL="0" lvl="0" indent="0" algn="ctr" rtl="0">
                        <a:spcBef>
                          <a:spcPts val="0"/>
                        </a:spcBef>
                        <a:spcAft>
                          <a:spcPts val="0"/>
                        </a:spcAft>
                        <a:buNone/>
                      </a:pPr>
                      <a:r>
                        <a:rPr lang="en" sz="1400" b="1"/>
                        <a:t>Sep</a:t>
                      </a:r>
                      <a:endParaRPr sz="1400" b="1"/>
                    </a:p>
                  </a:txBody>
                  <a:tcPr marL="137131" marR="137131" marT="109733" marB="109733"/>
                </a:tc>
                <a:tc>
                  <a:txBody>
                    <a:bodyPr/>
                    <a:lstStyle/>
                    <a:p>
                      <a:pPr marL="0" lvl="0" indent="0" algn="ctr" rtl="0">
                        <a:spcBef>
                          <a:spcPts val="0"/>
                        </a:spcBef>
                        <a:spcAft>
                          <a:spcPts val="0"/>
                        </a:spcAft>
                        <a:buNone/>
                      </a:pPr>
                      <a:r>
                        <a:rPr lang="en" sz="1400" b="1"/>
                        <a:t>Oct</a:t>
                      </a:r>
                      <a:endParaRPr sz="1400" b="1"/>
                    </a:p>
                  </a:txBody>
                  <a:tcPr marL="137131" marR="137131" marT="109733" marB="109733"/>
                </a:tc>
                <a:tc>
                  <a:txBody>
                    <a:bodyPr/>
                    <a:lstStyle/>
                    <a:p>
                      <a:pPr marL="0" lvl="0" indent="0" algn="ctr" rtl="0">
                        <a:spcBef>
                          <a:spcPts val="0"/>
                        </a:spcBef>
                        <a:spcAft>
                          <a:spcPts val="0"/>
                        </a:spcAft>
                        <a:buNone/>
                      </a:pPr>
                      <a:r>
                        <a:rPr lang="en" sz="1400" b="1"/>
                        <a:t>Nov</a:t>
                      </a:r>
                      <a:endParaRPr sz="1400" b="1"/>
                    </a:p>
                  </a:txBody>
                  <a:tcPr marL="137131" marR="137131" marT="109733" marB="109733"/>
                </a:tc>
                <a:tc>
                  <a:txBody>
                    <a:bodyPr/>
                    <a:lstStyle/>
                    <a:p>
                      <a:pPr marL="0" lvl="0" indent="0" algn="ctr" rtl="0">
                        <a:spcBef>
                          <a:spcPts val="0"/>
                        </a:spcBef>
                        <a:spcAft>
                          <a:spcPts val="0"/>
                        </a:spcAft>
                        <a:buNone/>
                      </a:pPr>
                      <a:r>
                        <a:rPr lang="en" sz="1400" b="1"/>
                        <a:t>Dec</a:t>
                      </a:r>
                      <a:endParaRPr sz="1400" b="1"/>
                    </a:p>
                  </a:txBody>
                  <a:tcPr marL="137131" marR="137131" marT="109733" marB="109733"/>
                </a:tc>
                <a:tc>
                  <a:txBody>
                    <a:bodyPr/>
                    <a:lstStyle/>
                    <a:p>
                      <a:pPr marL="0" lvl="0" indent="0" algn="ctr" rtl="0">
                        <a:spcBef>
                          <a:spcPts val="0"/>
                        </a:spcBef>
                        <a:spcAft>
                          <a:spcPts val="0"/>
                        </a:spcAft>
                        <a:buNone/>
                      </a:pPr>
                      <a:r>
                        <a:rPr lang="en" sz="1400" b="1"/>
                        <a:t>Total</a:t>
                      </a:r>
                      <a:endParaRPr sz="1400" b="1"/>
                    </a:p>
                  </a:txBody>
                  <a:tcPr marL="137131" marR="137131" marT="109733" marB="109733"/>
                </a:tc>
                <a:extLst>
                  <a:ext uri="{0D108BD9-81ED-4DB2-BD59-A6C34878D82A}">
                    <a16:rowId xmlns="" xmlns:a16="http://schemas.microsoft.com/office/drawing/2014/main" val="10000"/>
                  </a:ext>
                </a:extLst>
              </a:tr>
              <a:tr h="567934">
                <a:tc>
                  <a:txBody>
                    <a:bodyPr/>
                    <a:lstStyle/>
                    <a:p>
                      <a:pPr marL="0" lvl="0" indent="0" algn="ctr" rtl="0">
                        <a:spcBef>
                          <a:spcPts val="0"/>
                        </a:spcBef>
                        <a:spcAft>
                          <a:spcPts val="0"/>
                        </a:spcAft>
                        <a:buNone/>
                      </a:pPr>
                      <a:r>
                        <a:rPr lang="en" sz="1400" b="1"/>
                        <a:t>Heating</a:t>
                      </a:r>
                      <a:endParaRPr sz="1400" b="1"/>
                    </a:p>
                    <a:p>
                      <a:pPr marL="0" lvl="0" indent="0" algn="ctr" rtl="0">
                        <a:spcBef>
                          <a:spcPts val="0"/>
                        </a:spcBef>
                        <a:spcAft>
                          <a:spcPts val="0"/>
                        </a:spcAft>
                        <a:buNone/>
                      </a:pPr>
                      <a:r>
                        <a:rPr lang="en" sz="1400" b="1"/>
                        <a:t>MBTU</a:t>
                      </a:r>
                      <a:endParaRPr sz="1400" b="1"/>
                    </a:p>
                  </a:txBody>
                  <a:tcPr marL="137131" marR="137131" marT="109733" marB="109733"/>
                </a:tc>
                <a:tc>
                  <a:txBody>
                    <a:bodyPr/>
                    <a:lstStyle/>
                    <a:p>
                      <a:pPr marL="0" lvl="0" indent="0" algn="ctr" rtl="0">
                        <a:spcBef>
                          <a:spcPts val="0"/>
                        </a:spcBef>
                        <a:spcAft>
                          <a:spcPts val="0"/>
                        </a:spcAft>
                        <a:buNone/>
                      </a:pPr>
                      <a:r>
                        <a:rPr lang="en" sz="1400" dirty="0"/>
                        <a:t>81.27</a:t>
                      </a:r>
                      <a:endParaRPr sz="1400" dirty="0"/>
                    </a:p>
                  </a:txBody>
                  <a:tcPr marL="137131" marR="137131" marT="109733" marB="109733"/>
                </a:tc>
                <a:tc>
                  <a:txBody>
                    <a:bodyPr/>
                    <a:lstStyle/>
                    <a:p>
                      <a:pPr marL="0" lvl="0" indent="0" algn="ctr" rtl="0">
                        <a:spcBef>
                          <a:spcPts val="0"/>
                        </a:spcBef>
                        <a:spcAft>
                          <a:spcPts val="0"/>
                        </a:spcAft>
                        <a:buNone/>
                      </a:pPr>
                      <a:r>
                        <a:rPr lang="en" sz="1400"/>
                        <a:t>57.12</a:t>
                      </a:r>
                      <a:endParaRPr sz="1400"/>
                    </a:p>
                  </a:txBody>
                  <a:tcPr marL="137131" marR="137131" marT="109733" marB="109733"/>
                </a:tc>
                <a:tc>
                  <a:txBody>
                    <a:bodyPr/>
                    <a:lstStyle/>
                    <a:p>
                      <a:pPr marL="0" lvl="0" indent="0" algn="ctr" rtl="0">
                        <a:spcBef>
                          <a:spcPts val="0"/>
                        </a:spcBef>
                        <a:spcAft>
                          <a:spcPts val="0"/>
                        </a:spcAft>
                        <a:buNone/>
                      </a:pPr>
                      <a:r>
                        <a:rPr lang="en" sz="1400"/>
                        <a:t>39.82</a:t>
                      </a:r>
                      <a:endParaRPr sz="1400"/>
                    </a:p>
                  </a:txBody>
                  <a:tcPr marL="137131" marR="137131" marT="109733" marB="109733"/>
                </a:tc>
                <a:tc>
                  <a:txBody>
                    <a:bodyPr/>
                    <a:lstStyle/>
                    <a:p>
                      <a:pPr marL="0" lvl="0" indent="0" algn="ctr" rtl="0">
                        <a:spcBef>
                          <a:spcPts val="0"/>
                        </a:spcBef>
                        <a:spcAft>
                          <a:spcPts val="0"/>
                        </a:spcAft>
                        <a:buNone/>
                      </a:pPr>
                      <a:r>
                        <a:rPr lang="en" sz="1400"/>
                        <a:t>15.57</a:t>
                      </a:r>
                      <a:endParaRPr sz="1400"/>
                    </a:p>
                  </a:txBody>
                  <a:tcPr marL="137131" marR="137131" marT="109733" marB="109733"/>
                </a:tc>
                <a:tc>
                  <a:txBody>
                    <a:bodyPr/>
                    <a:lstStyle/>
                    <a:p>
                      <a:pPr marL="0" lvl="0" indent="0" algn="ctr" rtl="0">
                        <a:spcBef>
                          <a:spcPts val="0"/>
                        </a:spcBef>
                        <a:spcAft>
                          <a:spcPts val="0"/>
                        </a:spcAft>
                        <a:buNone/>
                      </a:pPr>
                      <a:r>
                        <a:rPr lang="en" sz="1400"/>
                        <a:t>2.32</a:t>
                      </a:r>
                      <a:endParaRPr sz="1400"/>
                    </a:p>
                  </a:txBody>
                  <a:tcPr marL="137131" marR="137131" marT="109733" marB="109733"/>
                </a:tc>
                <a:tc>
                  <a:txBody>
                    <a:bodyPr/>
                    <a:lstStyle/>
                    <a:p>
                      <a:pPr marL="0" lvl="0" indent="0" algn="ctr" rtl="0">
                        <a:spcBef>
                          <a:spcPts val="0"/>
                        </a:spcBef>
                        <a:spcAft>
                          <a:spcPts val="0"/>
                        </a:spcAft>
                        <a:buNone/>
                      </a:pPr>
                      <a:r>
                        <a:rPr lang="en" sz="1400"/>
                        <a:t>0.39</a:t>
                      </a:r>
                      <a:endParaRPr sz="1400"/>
                    </a:p>
                  </a:txBody>
                  <a:tcPr marL="137131" marR="137131" marT="109733" marB="109733"/>
                </a:tc>
                <a:tc>
                  <a:txBody>
                    <a:bodyPr/>
                    <a:lstStyle/>
                    <a:p>
                      <a:pPr marL="0" lvl="0" indent="0" algn="ctr" rtl="0">
                        <a:spcBef>
                          <a:spcPts val="0"/>
                        </a:spcBef>
                        <a:spcAft>
                          <a:spcPts val="0"/>
                        </a:spcAft>
                        <a:buNone/>
                      </a:pPr>
                      <a:r>
                        <a:rPr lang="en" sz="1400"/>
                        <a:t>0.09</a:t>
                      </a:r>
                      <a:endParaRPr sz="1400"/>
                    </a:p>
                  </a:txBody>
                  <a:tcPr marL="137131" marR="137131" marT="109733" marB="109733"/>
                </a:tc>
                <a:tc>
                  <a:txBody>
                    <a:bodyPr/>
                    <a:lstStyle/>
                    <a:p>
                      <a:pPr marL="0" lvl="0" indent="0" algn="ctr" rtl="0">
                        <a:spcBef>
                          <a:spcPts val="0"/>
                        </a:spcBef>
                        <a:spcAft>
                          <a:spcPts val="0"/>
                        </a:spcAft>
                        <a:buNone/>
                      </a:pPr>
                      <a:r>
                        <a:rPr lang="en" sz="1400"/>
                        <a:t>0.15</a:t>
                      </a:r>
                      <a:endParaRPr sz="1400"/>
                    </a:p>
                  </a:txBody>
                  <a:tcPr marL="137131" marR="137131" marT="109733" marB="109733"/>
                </a:tc>
                <a:tc>
                  <a:txBody>
                    <a:bodyPr/>
                    <a:lstStyle/>
                    <a:p>
                      <a:pPr marL="0" lvl="0" indent="0" algn="ctr" rtl="0">
                        <a:spcBef>
                          <a:spcPts val="0"/>
                        </a:spcBef>
                        <a:spcAft>
                          <a:spcPts val="0"/>
                        </a:spcAft>
                        <a:buNone/>
                      </a:pPr>
                      <a:r>
                        <a:rPr lang="en" sz="1400"/>
                        <a:t>1.63</a:t>
                      </a:r>
                      <a:endParaRPr sz="1400"/>
                    </a:p>
                  </a:txBody>
                  <a:tcPr marL="137131" marR="137131" marT="109733" marB="109733"/>
                </a:tc>
                <a:tc>
                  <a:txBody>
                    <a:bodyPr/>
                    <a:lstStyle/>
                    <a:p>
                      <a:pPr marL="0" lvl="0" indent="0" algn="ctr" rtl="0">
                        <a:spcBef>
                          <a:spcPts val="0"/>
                        </a:spcBef>
                        <a:spcAft>
                          <a:spcPts val="0"/>
                        </a:spcAft>
                        <a:buNone/>
                      </a:pPr>
                      <a:r>
                        <a:rPr lang="en" sz="1400"/>
                        <a:t>7.32</a:t>
                      </a:r>
                      <a:endParaRPr sz="1400"/>
                    </a:p>
                  </a:txBody>
                  <a:tcPr marL="137131" marR="137131" marT="109733" marB="109733"/>
                </a:tc>
                <a:tc>
                  <a:txBody>
                    <a:bodyPr/>
                    <a:lstStyle/>
                    <a:p>
                      <a:pPr marL="0" lvl="0" indent="0" algn="ctr" rtl="0">
                        <a:spcBef>
                          <a:spcPts val="0"/>
                        </a:spcBef>
                        <a:spcAft>
                          <a:spcPts val="0"/>
                        </a:spcAft>
                        <a:buNone/>
                      </a:pPr>
                      <a:r>
                        <a:rPr lang="en" sz="1400"/>
                        <a:t>29.28</a:t>
                      </a:r>
                      <a:endParaRPr sz="1400"/>
                    </a:p>
                  </a:txBody>
                  <a:tcPr marL="137131" marR="137131" marT="109733" marB="109733"/>
                </a:tc>
                <a:tc>
                  <a:txBody>
                    <a:bodyPr/>
                    <a:lstStyle/>
                    <a:p>
                      <a:pPr marL="0" lvl="0" indent="0" algn="ctr" rtl="0">
                        <a:spcBef>
                          <a:spcPts val="0"/>
                        </a:spcBef>
                        <a:spcAft>
                          <a:spcPts val="0"/>
                        </a:spcAft>
                        <a:buNone/>
                      </a:pPr>
                      <a:r>
                        <a:rPr lang="en" sz="1400"/>
                        <a:t>87.94</a:t>
                      </a:r>
                      <a:endParaRPr sz="1400"/>
                    </a:p>
                  </a:txBody>
                  <a:tcPr marL="137131" marR="137131" marT="109733" marB="109733"/>
                </a:tc>
                <a:tc>
                  <a:txBody>
                    <a:bodyPr/>
                    <a:lstStyle/>
                    <a:p>
                      <a:pPr marL="0" lvl="0" indent="0" algn="ctr" rtl="0">
                        <a:spcBef>
                          <a:spcPts val="0"/>
                        </a:spcBef>
                        <a:spcAft>
                          <a:spcPts val="0"/>
                        </a:spcAft>
                        <a:buNone/>
                      </a:pPr>
                      <a:r>
                        <a:rPr lang="en" sz="1400" dirty="0"/>
                        <a:t>322.9</a:t>
                      </a:r>
                      <a:endParaRPr sz="1400" dirty="0"/>
                    </a:p>
                  </a:txBody>
                  <a:tcPr marL="137131" marR="137131" marT="109733" marB="109733"/>
                </a:tc>
                <a:extLst>
                  <a:ext uri="{0D108BD9-81ED-4DB2-BD59-A6C34878D82A}">
                    <a16:rowId xmlns="" xmlns:a16="http://schemas.microsoft.com/office/drawing/2014/main" val="10001"/>
                  </a:ext>
                </a:extLst>
              </a:tr>
              <a:tr h="359898">
                <a:tc>
                  <a:txBody>
                    <a:bodyPr/>
                    <a:lstStyle/>
                    <a:p>
                      <a:pPr marL="0" lvl="0" indent="0" algn="ctr" rtl="0">
                        <a:spcBef>
                          <a:spcPts val="0"/>
                        </a:spcBef>
                        <a:spcAft>
                          <a:spcPts val="0"/>
                        </a:spcAft>
                        <a:buNone/>
                      </a:pPr>
                      <a:r>
                        <a:rPr lang="en" sz="1400" b="1"/>
                        <a:t>kW.h</a:t>
                      </a:r>
                      <a:endParaRPr sz="1400" b="1"/>
                    </a:p>
                  </a:txBody>
                  <a:tcPr marL="137131" marR="137131" marT="109733" marB="109733"/>
                </a:tc>
                <a:tc>
                  <a:txBody>
                    <a:bodyPr/>
                    <a:lstStyle/>
                    <a:p>
                      <a:pPr marL="0" lvl="0" indent="0" algn="ctr" rtl="0">
                        <a:spcBef>
                          <a:spcPts val="0"/>
                        </a:spcBef>
                        <a:spcAft>
                          <a:spcPts val="0"/>
                        </a:spcAft>
                        <a:buNone/>
                      </a:pPr>
                      <a:r>
                        <a:rPr lang="en" sz="1400" dirty="0"/>
                        <a:t>23817.89</a:t>
                      </a:r>
                      <a:endParaRPr sz="1400" dirty="0"/>
                    </a:p>
                  </a:txBody>
                  <a:tcPr marL="137131" marR="137131" marT="109733" marB="109733"/>
                </a:tc>
                <a:tc>
                  <a:txBody>
                    <a:bodyPr/>
                    <a:lstStyle/>
                    <a:p>
                      <a:pPr marL="0" lvl="0" indent="0" algn="ctr" rtl="0">
                        <a:spcBef>
                          <a:spcPts val="0"/>
                        </a:spcBef>
                        <a:spcAft>
                          <a:spcPts val="0"/>
                        </a:spcAft>
                        <a:buNone/>
                      </a:pPr>
                      <a:r>
                        <a:rPr lang="en" sz="1400"/>
                        <a:t>16766.6</a:t>
                      </a:r>
                      <a:endParaRPr sz="1400"/>
                    </a:p>
                  </a:txBody>
                  <a:tcPr marL="137131" marR="137131" marT="109733" marB="109733"/>
                </a:tc>
                <a:tc>
                  <a:txBody>
                    <a:bodyPr/>
                    <a:lstStyle/>
                    <a:p>
                      <a:pPr marL="0" lvl="0" indent="0" algn="ctr" rtl="0">
                        <a:spcBef>
                          <a:spcPts val="0"/>
                        </a:spcBef>
                        <a:spcAft>
                          <a:spcPts val="0"/>
                        </a:spcAft>
                        <a:buNone/>
                      </a:pPr>
                      <a:r>
                        <a:rPr lang="en" sz="1400"/>
                        <a:t>11670.1</a:t>
                      </a:r>
                      <a:endParaRPr sz="1400"/>
                    </a:p>
                  </a:txBody>
                  <a:tcPr marL="137131" marR="137131" marT="109733" marB="109733"/>
                </a:tc>
                <a:tc>
                  <a:txBody>
                    <a:bodyPr/>
                    <a:lstStyle/>
                    <a:p>
                      <a:pPr marL="0" lvl="0" indent="0" algn="ctr" rtl="0">
                        <a:spcBef>
                          <a:spcPts val="0"/>
                        </a:spcBef>
                        <a:spcAft>
                          <a:spcPts val="0"/>
                        </a:spcAft>
                        <a:buNone/>
                      </a:pPr>
                      <a:r>
                        <a:rPr lang="en" sz="1400"/>
                        <a:t>4563.12</a:t>
                      </a:r>
                      <a:endParaRPr sz="1400"/>
                    </a:p>
                  </a:txBody>
                  <a:tcPr marL="137131" marR="137131" marT="109733" marB="109733"/>
                </a:tc>
                <a:tc>
                  <a:txBody>
                    <a:bodyPr/>
                    <a:lstStyle/>
                    <a:p>
                      <a:pPr marL="0" lvl="0" indent="0" algn="ctr" rtl="0">
                        <a:spcBef>
                          <a:spcPts val="0"/>
                        </a:spcBef>
                        <a:spcAft>
                          <a:spcPts val="0"/>
                        </a:spcAft>
                        <a:buNone/>
                      </a:pPr>
                      <a:r>
                        <a:rPr lang="en" sz="1400"/>
                        <a:t>679.92</a:t>
                      </a:r>
                      <a:endParaRPr sz="1400"/>
                    </a:p>
                  </a:txBody>
                  <a:tcPr marL="137131" marR="137131" marT="109733" marB="109733"/>
                </a:tc>
                <a:tc>
                  <a:txBody>
                    <a:bodyPr/>
                    <a:lstStyle/>
                    <a:p>
                      <a:pPr marL="0" lvl="0" indent="0" algn="ctr" rtl="0">
                        <a:spcBef>
                          <a:spcPts val="0"/>
                        </a:spcBef>
                        <a:spcAft>
                          <a:spcPts val="0"/>
                        </a:spcAft>
                        <a:buNone/>
                      </a:pPr>
                      <a:r>
                        <a:rPr lang="en" sz="1400"/>
                        <a:t>114.3</a:t>
                      </a:r>
                      <a:endParaRPr sz="1400"/>
                    </a:p>
                  </a:txBody>
                  <a:tcPr marL="137131" marR="137131" marT="109733" marB="109733"/>
                </a:tc>
                <a:tc>
                  <a:txBody>
                    <a:bodyPr/>
                    <a:lstStyle/>
                    <a:p>
                      <a:pPr marL="0" lvl="0" indent="0" algn="ctr" rtl="0">
                        <a:spcBef>
                          <a:spcPts val="0"/>
                        </a:spcBef>
                        <a:spcAft>
                          <a:spcPts val="0"/>
                        </a:spcAft>
                        <a:buNone/>
                      </a:pPr>
                      <a:r>
                        <a:rPr lang="en" sz="1400"/>
                        <a:t>26.38</a:t>
                      </a:r>
                      <a:endParaRPr sz="1400"/>
                    </a:p>
                  </a:txBody>
                  <a:tcPr marL="137131" marR="137131" marT="109733" marB="109733"/>
                </a:tc>
                <a:tc>
                  <a:txBody>
                    <a:bodyPr/>
                    <a:lstStyle/>
                    <a:p>
                      <a:pPr marL="0" lvl="0" indent="0" algn="ctr" rtl="0">
                        <a:spcBef>
                          <a:spcPts val="0"/>
                        </a:spcBef>
                        <a:spcAft>
                          <a:spcPts val="0"/>
                        </a:spcAft>
                        <a:buNone/>
                      </a:pPr>
                      <a:r>
                        <a:rPr lang="en" sz="1400"/>
                        <a:t>43.9</a:t>
                      </a:r>
                      <a:endParaRPr sz="1400"/>
                    </a:p>
                  </a:txBody>
                  <a:tcPr marL="137131" marR="137131" marT="109733" marB="109733"/>
                </a:tc>
                <a:tc>
                  <a:txBody>
                    <a:bodyPr/>
                    <a:lstStyle/>
                    <a:p>
                      <a:pPr marL="0" lvl="0" indent="0" algn="ctr" rtl="0">
                        <a:spcBef>
                          <a:spcPts val="0"/>
                        </a:spcBef>
                        <a:spcAft>
                          <a:spcPts val="0"/>
                        </a:spcAft>
                        <a:buNone/>
                      </a:pPr>
                      <a:r>
                        <a:rPr lang="en" sz="1400"/>
                        <a:t>477.71</a:t>
                      </a:r>
                      <a:endParaRPr sz="1400"/>
                    </a:p>
                  </a:txBody>
                  <a:tcPr marL="137131" marR="137131" marT="109733" marB="109733"/>
                </a:tc>
                <a:tc>
                  <a:txBody>
                    <a:bodyPr/>
                    <a:lstStyle/>
                    <a:p>
                      <a:pPr marL="0" lvl="0" indent="0" algn="ctr" rtl="0">
                        <a:spcBef>
                          <a:spcPts val="0"/>
                        </a:spcBef>
                        <a:spcAft>
                          <a:spcPts val="0"/>
                        </a:spcAft>
                        <a:buNone/>
                      </a:pPr>
                      <a:r>
                        <a:rPr lang="en" sz="1400"/>
                        <a:t>2145.28</a:t>
                      </a:r>
                      <a:endParaRPr sz="1400"/>
                    </a:p>
                  </a:txBody>
                  <a:tcPr marL="137131" marR="137131" marT="109733" marB="109733"/>
                </a:tc>
                <a:tc>
                  <a:txBody>
                    <a:bodyPr/>
                    <a:lstStyle/>
                    <a:p>
                      <a:pPr marL="0" lvl="0" indent="0" algn="ctr" rtl="0">
                        <a:spcBef>
                          <a:spcPts val="0"/>
                        </a:spcBef>
                        <a:spcAft>
                          <a:spcPts val="0"/>
                        </a:spcAft>
                        <a:buNone/>
                      </a:pPr>
                      <a:r>
                        <a:rPr lang="en" sz="1400" dirty="0"/>
                        <a:t>8581.12</a:t>
                      </a:r>
                      <a:endParaRPr sz="1400" dirty="0"/>
                    </a:p>
                  </a:txBody>
                  <a:tcPr marL="137131" marR="137131" marT="109733" marB="109733"/>
                </a:tc>
                <a:tc>
                  <a:txBody>
                    <a:bodyPr/>
                    <a:lstStyle/>
                    <a:p>
                      <a:pPr marL="0" lvl="0" indent="0" algn="ctr" rtl="0">
                        <a:spcBef>
                          <a:spcPts val="0"/>
                        </a:spcBef>
                        <a:spcAft>
                          <a:spcPts val="0"/>
                        </a:spcAft>
                        <a:buNone/>
                      </a:pPr>
                      <a:r>
                        <a:rPr lang="en" sz="1400" dirty="0"/>
                        <a:t>25772.67</a:t>
                      </a:r>
                      <a:endParaRPr sz="1400" dirty="0"/>
                    </a:p>
                  </a:txBody>
                  <a:tcPr marL="137131" marR="137131" marT="109733" marB="109733"/>
                </a:tc>
                <a:tc>
                  <a:txBody>
                    <a:bodyPr/>
                    <a:lstStyle/>
                    <a:p>
                      <a:pPr marL="0" lvl="0" indent="0" algn="ctr" rtl="0">
                        <a:spcBef>
                          <a:spcPts val="0"/>
                        </a:spcBef>
                        <a:spcAft>
                          <a:spcPts val="0"/>
                        </a:spcAft>
                        <a:buNone/>
                      </a:pPr>
                      <a:r>
                        <a:rPr lang="en" sz="1400" dirty="0"/>
                        <a:t>94632.65</a:t>
                      </a:r>
                      <a:endParaRPr sz="1400" dirty="0"/>
                    </a:p>
                  </a:txBody>
                  <a:tcPr marL="137131" marR="137131" marT="109733" marB="109733"/>
                </a:tc>
                <a:extLst>
                  <a:ext uri="{0D108BD9-81ED-4DB2-BD59-A6C34878D82A}">
                    <a16:rowId xmlns="" xmlns:a16="http://schemas.microsoft.com/office/drawing/2014/main" val="10002"/>
                  </a:ext>
                </a:extLst>
              </a:tr>
            </a:tbl>
          </a:graphicData>
        </a:graphic>
      </p:graphicFrame>
      <p:sp>
        <p:nvSpPr>
          <p:cNvPr id="15" name="Shape 145"/>
          <p:cNvSpPr/>
          <p:nvPr/>
        </p:nvSpPr>
        <p:spPr>
          <a:xfrm>
            <a:off x="0" y="7282149"/>
            <a:ext cx="13716301" cy="947751"/>
          </a:xfrm>
          <a:prstGeom prst="rect">
            <a:avLst/>
          </a:prstGeom>
          <a:solidFill>
            <a:schemeClr val="lt2"/>
          </a:solidFill>
          <a:ln>
            <a:noFill/>
          </a:ln>
        </p:spPr>
        <p:txBody>
          <a:bodyPr wrap="square" lIns="110379" tIns="110379" rIns="110379" bIns="110379" anchor="ctr" anchorCtr="0">
            <a:noAutofit/>
          </a:bodyPr>
          <a:lstStyle/>
          <a:p>
            <a:endParaRPr/>
          </a:p>
        </p:txBody>
      </p:sp>
      <p:pic>
        <p:nvPicPr>
          <p:cNvPr id="16" name="Shape 146"/>
          <p:cNvPicPr preferRelativeResize="0"/>
          <p:nvPr/>
        </p:nvPicPr>
        <p:blipFill rotWithShape="1">
          <a:blip r:embed="rId4">
            <a:alphaModFix/>
          </a:blip>
          <a:srcRect b="45524"/>
          <a:stretch/>
        </p:blipFill>
        <p:spPr>
          <a:xfrm>
            <a:off x="21552" y="7283028"/>
            <a:ext cx="3399827" cy="1000105"/>
          </a:xfrm>
          <a:prstGeom prst="rect">
            <a:avLst/>
          </a:prstGeom>
          <a:noFill/>
          <a:ln>
            <a:noFill/>
          </a:ln>
        </p:spPr>
      </p:pic>
      <p:sp>
        <p:nvSpPr>
          <p:cNvPr id="17" name="Shape 131">
            <a:extLst>
              <a:ext uri="{FF2B5EF4-FFF2-40B4-BE49-F238E27FC236}">
                <a16:creationId xmlns="" xmlns:a16="http://schemas.microsoft.com/office/drawing/2014/main" id="{82736EB7-4C30-41DC-A4A9-E1FB93410081}"/>
              </a:ext>
            </a:extLst>
          </p:cNvPr>
          <p:cNvSpPr txBox="1">
            <a:spLocks/>
          </p:cNvSpPr>
          <p:nvPr/>
        </p:nvSpPr>
        <p:spPr>
          <a:xfrm>
            <a:off x="3830023" y="7357740"/>
            <a:ext cx="3399738" cy="58622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Prof. Renzo </a:t>
            </a:r>
            <a:r>
              <a:rPr lang="en-CA" sz="1900" b="1" dirty="0" err="1">
                <a:solidFill>
                  <a:schemeClr val="dk1"/>
                </a:solidFill>
                <a:latin typeface="Calibri" pitchFamily="34" charset="0"/>
                <a:cs typeface="Calibri" pitchFamily="34" charset="0"/>
              </a:rPr>
              <a:t>Marchesi</a:t>
            </a:r>
            <a:endParaRPr lang="en-CA" sz="1900" b="1" dirty="0">
              <a:solidFill>
                <a:schemeClr val="dk1"/>
              </a:solidFill>
              <a:latin typeface="Calibri" pitchFamily="34" charset="0"/>
              <a:cs typeface="Calibri" pitchFamily="34" charset="0"/>
            </a:endParaRPr>
          </a:p>
          <a:p>
            <a:pPr marL="0" indent="0">
              <a:spcBef>
                <a:spcPts val="598"/>
              </a:spcBef>
              <a:buClr>
                <a:schemeClr val="dk1"/>
              </a:buClr>
              <a:buSzPts val="1100"/>
              <a:buNone/>
            </a:pPr>
            <a:r>
              <a:rPr lang="en-CA" sz="1900" b="1" dirty="0">
                <a:solidFill>
                  <a:schemeClr val="dk1"/>
                </a:solidFill>
                <a:latin typeface="Calibri" pitchFamily="34" charset="0"/>
                <a:cs typeface="Calibri" pitchFamily="34" charset="0"/>
              </a:rPr>
              <a:t>Prof. </a:t>
            </a:r>
            <a:r>
              <a:rPr lang="en-CA" sz="1900" b="1" dirty="0" err="1">
                <a:solidFill>
                  <a:schemeClr val="dk1"/>
                </a:solidFill>
                <a:latin typeface="Calibri" pitchFamily="34" charset="0"/>
                <a:cs typeface="Calibri" pitchFamily="34" charset="0"/>
              </a:rPr>
              <a:t>Behzad</a:t>
            </a:r>
            <a:r>
              <a:rPr lang="en-CA" sz="1900" b="1" dirty="0">
                <a:solidFill>
                  <a:schemeClr val="dk1"/>
                </a:solidFill>
                <a:latin typeface="Calibri" pitchFamily="34" charset="0"/>
                <a:cs typeface="Calibri" pitchFamily="34" charset="0"/>
              </a:rPr>
              <a:t> Najafi</a:t>
            </a: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3100" dirty="0">
              <a:latin typeface="Calibri" pitchFamily="34" charset="0"/>
              <a:cs typeface="Calibri" pitchFamily="34" charset="0"/>
            </a:endParaRPr>
          </a:p>
        </p:txBody>
      </p:sp>
      <p:sp>
        <p:nvSpPr>
          <p:cNvPr id="18" name="Shape 134">
            <a:extLst>
              <a:ext uri="{FF2B5EF4-FFF2-40B4-BE49-F238E27FC236}">
                <a16:creationId xmlns="" xmlns:a16="http://schemas.microsoft.com/office/drawing/2014/main" id="{29197D26-65A9-4B3F-A350-0F614BC6B696}"/>
              </a:ext>
            </a:extLst>
          </p:cNvPr>
          <p:cNvSpPr txBox="1">
            <a:spLocks/>
          </p:cNvSpPr>
          <p:nvPr/>
        </p:nvSpPr>
        <p:spPr>
          <a:xfrm>
            <a:off x="7921212" y="7338507"/>
            <a:ext cx="3527607" cy="585854"/>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buClr>
                <a:srgbClr val="888888"/>
              </a:buClr>
              <a:buSzPts val="2600"/>
              <a:buNone/>
            </a:pPr>
            <a:r>
              <a:rPr lang="en-CA" sz="1900" b="1" dirty="0">
                <a:solidFill>
                  <a:schemeClr val="dk1"/>
                </a:solidFill>
                <a:latin typeface="Calibri" pitchFamily="34" charset="0"/>
                <a:cs typeface="Calibri" pitchFamily="34" charset="0"/>
              </a:rPr>
              <a:t>By :     Merna </a:t>
            </a:r>
            <a:r>
              <a:rPr lang="en-CA" sz="1900" b="1" dirty="0" err="1">
                <a:solidFill>
                  <a:schemeClr val="dk1"/>
                </a:solidFill>
                <a:latin typeface="Calibri" pitchFamily="34" charset="0"/>
                <a:cs typeface="Calibri" pitchFamily="34" charset="0"/>
              </a:rPr>
              <a:t>Rakha</a:t>
            </a:r>
            <a:r>
              <a:rPr lang="en-CA" sz="1900" b="1" dirty="0">
                <a:solidFill>
                  <a:schemeClr val="dk1"/>
                </a:solidFill>
                <a:latin typeface="Calibri" pitchFamily="34" charset="0"/>
                <a:cs typeface="Calibri" pitchFamily="34" charset="0"/>
              </a:rPr>
              <a:t> </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            Mirna </a:t>
            </a:r>
            <a:r>
              <a:rPr lang="en-CA" sz="1900" b="1" dirty="0" err="1">
                <a:solidFill>
                  <a:schemeClr val="dk1"/>
                </a:solidFill>
                <a:latin typeface="Calibri" pitchFamily="34" charset="0"/>
                <a:cs typeface="Calibri" pitchFamily="34" charset="0"/>
              </a:rPr>
              <a:t>Abdelsaid</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
        <p:nvSpPr>
          <p:cNvPr id="19" name="Shape 135">
            <a:extLst>
              <a:ext uri="{FF2B5EF4-FFF2-40B4-BE49-F238E27FC236}">
                <a16:creationId xmlns="" xmlns:a16="http://schemas.microsoft.com/office/drawing/2014/main" id="{8EB115A5-073E-4848-9282-2B04A18A3935}"/>
              </a:ext>
            </a:extLst>
          </p:cNvPr>
          <p:cNvSpPr txBox="1">
            <a:spLocks/>
          </p:cNvSpPr>
          <p:nvPr/>
        </p:nvSpPr>
        <p:spPr>
          <a:xfrm>
            <a:off x="11101824" y="7338506"/>
            <a:ext cx="2429485" cy="948771"/>
          </a:xfrm>
          <a:prstGeom prst="rect">
            <a:avLst/>
          </a:prstGeom>
          <a:noFill/>
          <a:ln>
            <a:noFill/>
          </a:ln>
        </p:spPr>
        <p:txBody>
          <a:bodyPr wrap="square" lIns="140051" tIns="70041" rIns="140051" bIns="70041" anchor="t" anchorCtr="0">
            <a:noAutofit/>
          </a:bodyPr>
          <a:lstStyle>
            <a:defPPr marR="0" lvl="0" algn="l" rtl="0">
              <a:lnSpc>
                <a:spcPct val="100000"/>
              </a:lnSpc>
              <a:spcBef>
                <a:spcPts val="0"/>
              </a:spcBef>
              <a:spcAft>
                <a:spcPts val="0"/>
              </a:spcAft>
            </a:defPPr>
            <a:lvl1pPr marL="457200" marR="0" lvl="0" indent="-374650" algn="l" rtl="0">
              <a:lnSpc>
                <a:spcPct val="115000"/>
              </a:lnSpc>
              <a:spcBef>
                <a:spcPts val="0"/>
              </a:spcBef>
              <a:spcAft>
                <a:spcPts val="0"/>
              </a:spcAft>
              <a:buClr>
                <a:schemeClr val="dk2"/>
              </a:buClr>
              <a:buSzPts val="2300"/>
              <a:buChar char="●"/>
              <a:defRPr sz="2300" b="0" i="0" u="none" strike="noStrike" cap="none">
                <a:solidFill>
                  <a:schemeClr val="dk2"/>
                </a:solidFill>
                <a:latin typeface="Arial"/>
                <a:ea typeface="Arial"/>
                <a:cs typeface="Arial"/>
                <a:sym typeface="Arial"/>
              </a:defRPr>
            </a:lvl1pPr>
            <a:lvl2pPr marL="914400" marR="0" lvl="1"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2pPr>
            <a:lvl3pPr marL="1371600" marR="0" lvl="2"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3pPr>
            <a:lvl4pPr marL="1828800" marR="0" lvl="3"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4pPr>
            <a:lvl5pPr marL="2286000" marR="0" lvl="4"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5pPr>
            <a:lvl6pPr marL="2743200" marR="0" lvl="5"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6pPr>
            <a:lvl7pPr marL="3200400" marR="0" lvl="6"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7pPr>
            <a:lvl8pPr marL="3657600" marR="0" lvl="7" indent="-342900" algn="l" rtl="0">
              <a:lnSpc>
                <a:spcPct val="115000"/>
              </a:lnSpc>
              <a:spcBef>
                <a:spcPts val="2000"/>
              </a:spcBef>
              <a:spcAft>
                <a:spcPts val="0"/>
              </a:spcAft>
              <a:buClr>
                <a:schemeClr val="dk2"/>
              </a:buClr>
              <a:buSzPts val="1800"/>
              <a:buChar char="○"/>
              <a:defRPr sz="1800" b="0" i="0" u="none" strike="noStrike" cap="none">
                <a:solidFill>
                  <a:schemeClr val="dk2"/>
                </a:solidFill>
                <a:latin typeface="Arial"/>
                <a:ea typeface="Arial"/>
                <a:cs typeface="Arial"/>
                <a:sym typeface="Arial"/>
              </a:defRPr>
            </a:lvl8pPr>
            <a:lvl9pPr marL="4114800" marR="0" lvl="8" indent="-342900" algn="l" rtl="0">
              <a:lnSpc>
                <a:spcPct val="115000"/>
              </a:lnSpc>
              <a:spcBef>
                <a:spcPts val="2000"/>
              </a:spcBef>
              <a:spcAft>
                <a:spcPts val="2000"/>
              </a:spcAft>
              <a:buClr>
                <a:schemeClr val="dk2"/>
              </a:buClr>
              <a:buSzPts val="1800"/>
              <a:buChar char="■"/>
              <a:defRPr sz="1800" b="0" i="0" u="none" strike="noStrike" cap="none">
                <a:solidFill>
                  <a:schemeClr val="dk2"/>
                </a:solidFill>
                <a:latin typeface="Arial"/>
                <a:ea typeface="Arial"/>
                <a:cs typeface="Arial"/>
                <a:sym typeface="Arial"/>
              </a:defRPr>
            </a:lvl9pPr>
          </a:lstStyle>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Mona Ibrahim</a:t>
            </a:r>
          </a:p>
          <a:p>
            <a:pPr marL="0" indent="0">
              <a:spcBef>
                <a:spcPts val="598"/>
              </a:spcBef>
              <a:buClr>
                <a:srgbClr val="888888"/>
              </a:buClr>
              <a:buSzPts val="2600"/>
              <a:buNone/>
            </a:pPr>
            <a:r>
              <a:rPr lang="en-CA" sz="1900" b="1" dirty="0">
                <a:solidFill>
                  <a:schemeClr val="dk1"/>
                </a:solidFill>
                <a:latin typeface="Calibri" pitchFamily="34" charset="0"/>
                <a:cs typeface="Calibri" pitchFamily="34" charset="0"/>
              </a:rPr>
              <a:t>Monica </a:t>
            </a:r>
            <a:r>
              <a:rPr lang="en-CA" sz="1900" b="1" dirty="0" err="1">
                <a:solidFill>
                  <a:schemeClr val="dk1"/>
                </a:solidFill>
                <a:latin typeface="Calibri" pitchFamily="34" charset="0"/>
                <a:cs typeface="Calibri" pitchFamily="34" charset="0"/>
              </a:rPr>
              <a:t>Fahiem</a:t>
            </a:r>
            <a:endParaRPr lang="en-CA" sz="1900" b="1" dirty="0">
              <a:solidFill>
                <a:schemeClr val="dk1"/>
              </a:solidFill>
              <a:latin typeface="Calibri" pitchFamily="34" charset="0"/>
              <a:cs typeface="Calibri" pitchFamily="34" charset="0"/>
            </a:endParaRPr>
          </a:p>
          <a:p>
            <a:pPr marL="0" indent="0">
              <a:spcBef>
                <a:spcPts val="598"/>
              </a:spcBef>
              <a:buClr>
                <a:srgbClr val="888888"/>
              </a:buClr>
              <a:buSzPts val="2600"/>
              <a:buNone/>
            </a:pPr>
            <a:endParaRPr lang="en-CA" sz="1900" b="1" dirty="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Custom 2">
      <a:dk1>
        <a:sysClr val="windowText" lastClr="000000"/>
      </a:dk1>
      <a:lt1>
        <a:sysClr val="window" lastClr="FFFFFF"/>
      </a:lt1>
      <a:dk2>
        <a:srgbClr val="3D3D3D"/>
      </a:dk2>
      <a:lt2>
        <a:srgbClr val="EBEBEB"/>
      </a:lt2>
      <a:accent1>
        <a:srgbClr val="D56B80"/>
      </a:accent1>
      <a:accent2>
        <a:srgbClr val="B2324B"/>
      </a:accent2>
      <a:accent3>
        <a:srgbClr val="992B40"/>
      </a:accent3>
      <a:accent4>
        <a:srgbClr val="969FA7"/>
      </a:accent4>
      <a:accent5>
        <a:srgbClr val="66B1CE"/>
      </a:accent5>
      <a:accent6>
        <a:srgbClr val="40619D"/>
      </a:accent6>
      <a:hlink>
        <a:srgbClr val="828282"/>
      </a:hlink>
      <a:folHlink>
        <a:srgbClr val="A5A5A5"/>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2273</Words>
  <Application>Microsoft Office PowerPoint</Application>
  <PresentationFormat>Custom</PresentationFormat>
  <Paragraphs>610</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Simple Light</vt:lpstr>
      <vt:lpstr>Ion</vt:lpstr>
      <vt:lpstr>Technical environmental systems</vt:lpstr>
      <vt:lpstr>Index</vt:lpstr>
      <vt:lpstr>The building</vt:lpstr>
      <vt:lpstr>PowerPoint Presentation</vt:lpstr>
      <vt:lpstr>Thermal zones</vt:lpstr>
      <vt:lpstr>Thermal zones</vt:lpstr>
      <vt:lpstr>Option 1  1st type of walls / Piacenza city, Italy</vt:lpstr>
      <vt:lpstr>District cooling : Monthly overview</vt:lpstr>
      <vt:lpstr>District heating : Monthly overview</vt:lpstr>
      <vt:lpstr>Option 2  1st type of walls / Cairo city, Egypt</vt:lpstr>
      <vt:lpstr>District cooling : Monthly overview</vt:lpstr>
      <vt:lpstr>District heating : Monthly overview</vt:lpstr>
      <vt:lpstr>Option 3  1st type of walls / Rio de Janeiro city, Brazil </vt:lpstr>
      <vt:lpstr>District cooling : Monthly overview</vt:lpstr>
      <vt:lpstr>District heating : Monthly overview</vt:lpstr>
      <vt:lpstr>Option 4  2nd type of walls / Piacenza, Italy </vt:lpstr>
      <vt:lpstr>District cooling : Monthly overview</vt:lpstr>
      <vt:lpstr>District heating : Monthly overview</vt:lpstr>
      <vt:lpstr>Outputs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Building Energy Performance via Open studio 2017-2018</dc:title>
  <dc:creator>Mirna</dc:creator>
  <cp:lastModifiedBy>Mohie</cp:lastModifiedBy>
  <cp:revision>44</cp:revision>
  <dcterms:modified xsi:type="dcterms:W3CDTF">2018-01-14T23:39:36Z</dcterms:modified>
</cp:coreProperties>
</file>