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28T16:43:53.242" v="416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28T16:41:10.278" v="225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28T16:41:10.278" v="225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82432FF-D0C4-481D-BB37-6DE8DB18A53C}" dt="2022-11-28T16:43:53.242" v="416" actId="20577"/>
        <pc:sldMkLst>
          <pc:docMk/>
          <pc:sldMk cId="3295915940" sldId="258"/>
        </pc:sldMkLst>
        <pc:spChg chg="mod">
          <ac:chgData name="Christopher Smith" userId="dd7fc2d5-9988-40ef-9498-c94fd49fd9a4" providerId="ADAL" clId="{182432FF-D0C4-481D-BB37-6DE8DB18A53C}" dt="2022-11-28T16:41:25.032" v="240" actId="20577"/>
          <ac:spMkLst>
            <pc:docMk/>
            <pc:sldMk cId="3295915940" sldId="258"/>
            <ac:spMk id="2" creationId="{16823783-379D-47FE-94E6-D18A8467B279}"/>
          </ac:spMkLst>
        </pc:spChg>
        <pc:spChg chg="mod">
          <ac:chgData name="Christopher Smith" userId="dd7fc2d5-9988-40ef-9498-c94fd49fd9a4" providerId="ADAL" clId="{182432FF-D0C4-481D-BB37-6DE8DB18A53C}" dt="2022-11-28T16:43:53.242" v="416" actId="20577"/>
          <ac:spMkLst>
            <pc:docMk/>
            <pc:sldMk cId="3295915940" sldId="258"/>
            <ac:spMk id="3" creationId="{515DFB0D-5095-49B0-AF84-849B3F60B71F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Friend Challenge</a:t>
            </a:r>
          </a:p>
          <a:p>
            <a:pPr lvl="1"/>
            <a:r>
              <a:rPr lang="en-US" dirty="0"/>
              <a:t>Tyler </a:t>
            </a:r>
            <a:r>
              <a:rPr lang="en-US" dirty="0" err="1"/>
              <a:t>Siegmund</a:t>
            </a:r>
            <a:r>
              <a:rPr lang="en-US" dirty="0"/>
              <a:t> – FAILURE! Missing 31 points.</a:t>
            </a:r>
          </a:p>
          <a:p>
            <a:r>
              <a:rPr lang="en-US" dirty="0"/>
              <a:t>7 – Day Streak</a:t>
            </a:r>
          </a:p>
          <a:p>
            <a:pPr lvl="1"/>
            <a:r>
              <a:rPr lang="en-US" dirty="0"/>
              <a:t>Shane </a:t>
            </a:r>
            <a:r>
              <a:rPr lang="en-US" dirty="0" err="1"/>
              <a:t>Winpigler</a:t>
            </a:r>
            <a:r>
              <a:rPr lang="en-US" dirty="0"/>
              <a:t>, Luke Thompson</a:t>
            </a:r>
          </a:p>
          <a:p>
            <a:r>
              <a:rPr lang="en-US" dirty="0"/>
              <a:t>14 – Day Streak</a:t>
            </a:r>
          </a:p>
          <a:p>
            <a:pPr lvl="1"/>
            <a:r>
              <a:rPr lang="en-US" dirty="0"/>
              <a:t>Christian Boldt</a:t>
            </a:r>
          </a:p>
          <a:p>
            <a:r>
              <a:rPr lang="en-US" dirty="0"/>
              <a:t>75 – Day Streak</a:t>
            </a:r>
          </a:p>
          <a:p>
            <a:pPr lvl="1"/>
            <a:r>
              <a:rPr lang="en-US" dirty="0"/>
              <a:t>Logan Cruz</a:t>
            </a:r>
          </a:p>
          <a:p>
            <a:r>
              <a:rPr lang="en-US" dirty="0"/>
              <a:t>League Promotions</a:t>
            </a:r>
          </a:p>
          <a:p>
            <a:pPr lvl="1"/>
            <a:r>
              <a:rPr lang="en-US" dirty="0"/>
              <a:t>Christian Boldt, Shane </a:t>
            </a:r>
            <a:r>
              <a:rPr lang="en-US" dirty="0" err="1"/>
              <a:t>Winpigler</a:t>
            </a:r>
            <a:r>
              <a:rPr lang="en-US" dirty="0"/>
              <a:t>, Logan Cruz, Trey </a:t>
            </a:r>
            <a:r>
              <a:rPr lang="en-US" dirty="0" err="1"/>
              <a:t>Floto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3783-379D-47FE-94E6-D18A8467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DocPac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DFB0D-5095-49B0-AF84-849B3F60B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DocPacList.xlsx in DocPac Repo to forecast assignments and subjects.</a:t>
            </a:r>
          </a:p>
          <a:p>
            <a:r>
              <a:rPr lang="en-US" dirty="0"/>
              <a:t>Weekly Study now includes </a:t>
            </a:r>
            <a:r>
              <a:rPr lang="en-US" dirty="0" err="1"/>
              <a:t>uCertify</a:t>
            </a:r>
            <a:r>
              <a:rPr lang="en-US" dirty="0"/>
              <a:t> CIW Javascript training.</a:t>
            </a:r>
          </a:p>
          <a:p>
            <a:r>
              <a:rPr lang="en-US" dirty="0"/>
              <a:t>New </a:t>
            </a:r>
            <a:r>
              <a:rPr lang="en-US" dirty="0" err="1"/>
              <a:t>Tasklist</a:t>
            </a:r>
            <a:r>
              <a:rPr lang="en-US"/>
              <a:t> incoming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591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Weekly Review</vt:lpstr>
      <vt:lpstr>Duolingo</vt:lpstr>
      <vt:lpstr>DocPac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1</cp:revision>
  <dcterms:created xsi:type="dcterms:W3CDTF">2022-11-07T12:25:34Z</dcterms:created>
  <dcterms:modified xsi:type="dcterms:W3CDTF">2022-11-28T16:44:00Z</dcterms:modified>
</cp:coreProperties>
</file>