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Weekly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86</cp:revision>
  <dcterms:created xsi:type="dcterms:W3CDTF">2022-11-07T12:25:34Z</dcterms:created>
  <dcterms:modified xsi:type="dcterms:W3CDTF">2023-04-17T12:09:59Z</dcterms:modified>
</cp:coreProperties>
</file>