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64" r:id="rId5"/>
    <p:sldId id="276" r:id="rId6"/>
    <p:sldId id="272" r:id="rId7"/>
    <p:sldId id="273" r:id="rId8"/>
    <p:sldId id="274" r:id="rId9"/>
    <p:sldId id="265"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mith" userId="dd7fc2d5-9988-40ef-9498-c94fd49fd9a4" providerId="ADAL" clId="{B2BBA405-35FA-4A5E-8204-D15AB9D95074}"/>
    <pc:docChg chg="custSel modSld">
      <pc:chgData name="Christopher Smith" userId="dd7fc2d5-9988-40ef-9498-c94fd49fd9a4" providerId="ADAL" clId="{B2BBA405-35FA-4A5E-8204-D15AB9D95074}" dt="2022-12-19T18:35:26.069" v="654" actId="20577"/>
      <pc:docMkLst>
        <pc:docMk/>
      </pc:docMkLst>
      <pc:sldChg chg="modSp modAnim">
        <pc:chgData name="Christopher Smith" userId="dd7fc2d5-9988-40ef-9498-c94fd49fd9a4" providerId="ADAL" clId="{B2BBA405-35FA-4A5E-8204-D15AB9D95074}" dt="2022-12-19T18:34:26.721" v="547" actId="20577"/>
        <pc:sldMkLst>
          <pc:docMk/>
          <pc:sldMk cId="1917243919" sldId="257"/>
        </pc:sldMkLst>
        <pc:spChg chg="mod">
          <ac:chgData name="Christopher Smith" userId="dd7fc2d5-9988-40ef-9498-c94fd49fd9a4" providerId="ADAL" clId="{B2BBA405-35FA-4A5E-8204-D15AB9D95074}" dt="2022-12-19T18:34:26.721" v="547" actId="20577"/>
          <ac:spMkLst>
            <pc:docMk/>
            <pc:sldMk cId="1917243919" sldId="257"/>
            <ac:spMk id="3" creationId="{04C0D878-023F-858F-D040-CFAC77F18211}"/>
          </ac:spMkLst>
        </pc:spChg>
      </pc:sldChg>
      <pc:sldChg chg="modSp modAnim">
        <pc:chgData name="Christopher Smith" userId="dd7fc2d5-9988-40ef-9498-c94fd49fd9a4" providerId="ADAL" clId="{B2BBA405-35FA-4A5E-8204-D15AB9D95074}" dt="2022-12-19T18:34:53.080" v="588" actId="20577"/>
        <pc:sldMkLst>
          <pc:docMk/>
          <pc:sldMk cId="4224663803" sldId="264"/>
        </pc:sldMkLst>
        <pc:spChg chg="mod">
          <ac:chgData name="Christopher Smith" userId="dd7fc2d5-9988-40ef-9498-c94fd49fd9a4" providerId="ADAL" clId="{B2BBA405-35FA-4A5E-8204-D15AB9D95074}" dt="2022-12-19T18:34:53.080" v="588" actId="20577"/>
          <ac:spMkLst>
            <pc:docMk/>
            <pc:sldMk cId="4224663803" sldId="264"/>
            <ac:spMk id="3" creationId="{EF67D36F-EF0D-465C-9E70-4D7C003EE719}"/>
          </ac:spMkLst>
        </pc:spChg>
      </pc:sldChg>
      <pc:sldChg chg="modSp modAnim">
        <pc:chgData name="Christopher Smith" userId="dd7fc2d5-9988-40ef-9498-c94fd49fd9a4" providerId="ADAL" clId="{B2BBA405-35FA-4A5E-8204-D15AB9D95074}" dt="2022-12-19T18:35:26.069" v="654" actId="20577"/>
        <pc:sldMkLst>
          <pc:docMk/>
          <pc:sldMk cId="3186301414" sldId="265"/>
        </pc:sldMkLst>
        <pc:spChg chg="mod">
          <ac:chgData name="Christopher Smith" userId="dd7fc2d5-9988-40ef-9498-c94fd49fd9a4" providerId="ADAL" clId="{B2BBA405-35FA-4A5E-8204-D15AB9D95074}" dt="2022-12-19T18:35:26.069" v="654" actId="20577"/>
          <ac:spMkLst>
            <pc:docMk/>
            <pc:sldMk cId="3186301414" sldId="265"/>
            <ac:spMk id="3" creationId="{45EC885E-E553-4463-BA3B-228F45C073F1}"/>
          </ac:spMkLst>
        </pc:spChg>
      </pc:sldChg>
    </pc:docChg>
  </pc:docChgLst>
  <pc:docChgLst>
    <pc:chgData name="Christopher Smith" userId="dd7fc2d5-9988-40ef-9498-c94fd49fd9a4" providerId="ADAL" clId="{15AE9901-C18F-405B-BE92-F2413947EFD8}"/>
    <pc:docChg chg="custSel addSld delSld modSld">
      <pc:chgData name="Christopher Smith" userId="dd7fc2d5-9988-40ef-9498-c94fd49fd9a4" providerId="ADAL" clId="{15AE9901-C18F-405B-BE92-F2413947EFD8}" dt="2022-12-05T18:34:30.260" v="4630" actId="20577"/>
      <pc:docMkLst>
        <pc:docMk/>
      </pc:docMkLst>
      <pc:sldChg chg="modSp modAnim">
        <pc:chgData name="Christopher Smith" userId="dd7fc2d5-9988-40ef-9498-c94fd49fd9a4" providerId="ADAL" clId="{15AE9901-C18F-405B-BE92-F2413947EFD8}" dt="2022-12-05T17:35:38.793" v="148" actId="20577"/>
        <pc:sldMkLst>
          <pc:docMk/>
          <pc:sldMk cId="1917243919" sldId="257"/>
        </pc:sldMkLst>
        <pc:spChg chg="mod">
          <ac:chgData name="Christopher Smith" userId="dd7fc2d5-9988-40ef-9498-c94fd49fd9a4" providerId="ADAL" clId="{15AE9901-C18F-405B-BE92-F2413947EFD8}" dt="2022-12-05T17:35:38.793" v="148" actId="20577"/>
          <ac:spMkLst>
            <pc:docMk/>
            <pc:sldMk cId="1917243919" sldId="257"/>
            <ac:spMk id="3" creationId="{04C0D878-023F-858F-D040-CFAC77F18211}"/>
          </ac:spMkLst>
        </pc:spChg>
      </pc:sldChg>
      <pc:sldChg chg="modSp add">
        <pc:chgData name="Christopher Smith" userId="dd7fc2d5-9988-40ef-9498-c94fd49fd9a4" providerId="ADAL" clId="{15AE9901-C18F-405B-BE92-F2413947EFD8}" dt="2022-12-05T18:34:30.260" v="4630" actId="20577"/>
        <pc:sldMkLst>
          <pc:docMk/>
          <pc:sldMk cId="4224663803" sldId="264"/>
        </pc:sldMkLst>
        <pc:spChg chg="mod">
          <ac:chgData name="Christopher Smith" userId="dd7fc2d5-9988-40ef-9498-c94fd49fd9a4" providerId="ADAL" clId="{15AE9901-C18F-405B-BE92-F2413947EFD8}" dt="2022-12-05T18:28:03.357" v="4209" actId="20577"/>
          <ac:spMkLst>
            <pc:docMk/>
            <pc:sldMk cId="4224663803" sldId="264"/>
            <ac:spMk id="2" creationId="{8C4D4132-9E67-49FF-A9EE-42064948D5BF}"/>
          </ac:spMkLst>
        </pc:spChg>
        <pc:spChg chg="mod">
          <ac:chgData name="Christopher Smith" userId="dd7fc2d5-9988-40ef-9498-c94fd49fd9a4" providerId="ADAL" clId="{15AE9901-C18F-405B-BE92-F2413947EFD8}" dt="2022-12-05T18:34:30.260" v="4630" actId="20577"/>
          <ac:spMkLst>
            <pc:docMk/>
            <pc:sldMk cId="4224663803" sldId="264"/>
            <ac:spMk id="3" creationId="{EF67D36F-EF0D-465C-9E70-4D7C003EE719}"/>
          </ac:spMkLst>
        </pc:spChg>
      </pc:sldChg>
    </pc:docChg>
  </pc:docChgLst>
  <pc:docChgLst>
    <pc:chgData name="SMITH, CHRISTOPHER" userId="dd7fc2d5-9988-40ef-9498-c94fd49fd9a4" providerId="ADAL" clId="{144693F2-4DF0-4E8C-AEC4-0714B98BD2E4}"/>
    <pc:docChg chg="custSel addSld delSld modSld">
      <pc:chgData name="SMITH, CHRISTOPHER" userId="dd7fc2d5-9988-40ef-9498-c94fd49fd9a4" providerId="ADAL" clId="{144693F2-4DF0-4E8C-AEC4-0714B98BD2E4}" dt="2022-11-07T13:22:17.177" v="814"/>
      <pc:docMkLst>
        <pc:docMk/>
      </pc:docMkLst>
      <pc:sldChg chg="modSp new mod">
        <pc:chgData name="SMITH, CHRISTOPHER" userId="dd7fc2d5-9988-40ef-9498-c94fd49fd9a4" providerId="ADAL" clId="{144693F2-4DF0-4E8C-AEC4-0714B98BD2E4}" dt="2022-11-07T13:07:53.277" v="17" actId="20577"/>
        <pc:sldMkLst>
          <pc:docMk/>
          <pc:sldMk cId="2541524166" sldId="256"/>
        </pc:sldMkLst>
        <pc:spChg chg="mod">
          <ac:chgData name="SMITH, CHRISTOPHER" userId="dd7fc2d5-9988-40ef-9498-c94fd49fd9a4" providerId="ADAL" clId="{144693F2-4DF0-4E8C-AEC4-0714B98BD2E4}" dt="2022-11-07T13:07:53.277" v="17" actId="20577"/>
          <ac:spMkLst>
            <pc:docMk/>
            <pc:sldMk cId="2541524166" sldId="256"/>
            <ac:spMk id="2" creationId="{EB9B4792-2497-B151-033F-4D9075963DA9}"/>
          </ac:spMkLst>
        </pc:spChg>
      </pc:sldChg>
      <pc:sldChg chg="modSp new mod modAnim">
        <pc:chgData name="SMITH, CHRISTOPHER" userId="dd7fc2d5-9988-40ef-9498-c94fd49fd9a4" providerId="ADAL" clId="{144693F2-4DF0-4E8C-AEC4-0714B98BD2E4}" dt="2022-11-07T13:21:49.335" v="808"/>
        <pc:sldMkLst>
          <pc:docMk/>
          <pc:sldMk cId="1917243919" sldId="257"/>
        </pc:sldMkLst>
        <pc:spChg chg="mod">
          <ac:chgData name="SMITH, CHRISTOPHER" userId="dd7fc2d5-9988-40ef-9498-c94fd49fd9a4" providerId="ADAL" clId="{144693F2-4DF0-4E8C-AEC4-0714B98BD2E4}" dt="2022-11-07T13:14:27.629" v="26" actId="20577"/>
          <ac:spMkLst>
            <pc:docMk/>
            <pc:sldMk cId="1917243919" sldId="257"/>
            <ac:spMk id="2" creationId="{905DA2DD-32C4-F00D-2DDF-8D3727D48941}"/>
          </ac:spMkLst>
        </pc:spChg>
        <pc:spChg chg="mod">
          <ac:chgData name="SMITH, CHRISTOPHER" userId="dd7fc2d5-9988-40ef-9498-c94fd49fd9a4" providerId="ADAL" clId="{144693F2-4DF0-4E8C-AEC4-0714B98BD2E4}" dt="2022-11-07T13:16:34.876" v="200" actId="20577"/>
          <ac:spMkLst>
            <pc:docMk/>
            <pc:sldMk cId="1917243919" sldId="257"/>
            <ac:spMk id="3" creationId="{04C0D878-023F-858F-D040-CFAC77F18211}"/>
          </ac:spMkLst>
        </pc:spChg>
      </pc:sldChg>
    </pc:docChg>
  </pc:docChgLst>
  <pc:docChgLst>
    <pc:chgData name="SMITH, CHRISTOPHER" userId="dd7fc2d5-9988-40ef-9498-c94fd49fd9a4" providerId="ADAL" clId="{C6264BE3-5230-4E2E-8C9B-C6F16851FEF8}"/>
    <pc:docChg chg="custSel delSld modSld">
      <pc:chgData name="SMITH, CHRISTOPHER" userId="dd7fc2d5-9988-40ef-9498-c94fd49fd9a4" providerId="ADAL" clId="{C6264BE3-5230-4E2E-8C9B-C6F16851FEF8}" dt="2022-11-14T14:20:50.419" v="170"/>
      <pc:docMkLst>
        <pc:docMk/>
      </pc:docMkLst>
      <pc:sldChg chg="modSp mod modAnim">
        <pc:chgData name="SMITH, CHRISTOPHER" userId="dd7fc2d5-9988-40ef-9498-c94fd49fd9a4" providerId="ADAL" clId="{C6264BE3-5230-4E2E-8C9B-C6F16851FEF8}" dt="2022-11-14T14:20:50.419" v="170"/>
        <pc:sldMkLst>
          <pc:docMk/>
          <pc:sldMk cId="1917243919" sldId="257"/>
        </pc:sldMkLst>
        <pc:spChg chg="mod">
          <ac:chgData name="SMITH, CHRISTOPHER" userId="dd7fc2d5-9988-40ef-9498-c94fd49fd9a4" providerId="ADAL" clId="{C6264BE3-5230-4E2E-8C9B-C6F16851FEF8}" dt="2022-11-14T14:18:17.131" v="168" actId="20577"/>
          <ac:spMkLst>
            <pc:docMk/>
            <pc:sldMk cId="1917243919" sldId="257"/>
            <ac:spMk id="3" creationId="{04C0D878-023F-858F-D040-CFAC77F18211}"/>
          </ac:spMkLst>
        </pc:spChg>
      </pc:sldChg>
    </pc:docChg>
  </pc:docChgLst>
  <pc:docChgLst>
    <pc:chgData name="SMITH, CHRISTOPHER" userId="dd7fc2d5-9988-40ef-9498-c94fd49fd9a4" providerId="ADAL" clId="{68E16C9F-A2A2-4C60-929F-D6EEB65D3CB6}"/>
    <pc:docChg chg="custSel addSld delSld modSld">
      <pc:chgData name="SMITH, CHRISTOPHER" userId="dd7fc2d5-9988-40ef-9498-c94fd49fd9a4" providerId="ADAL" clId="{68E16C9F-A2A2-4C60-929F-D6EEB65D3CB6}" dt="2022-12-12T13:21:00.192" v="437"/>
      <pc:docMkLst>
        <pc:docMk/>
      </pc:docMkLst>
      <pc:sldChg chg="modSp modAnim">
        <pc:chgData name="SMITH, CHRISTOPHER" userId="dd7fc2d5-9988-40ef-9498-c94fd49fd9a4" providerId="ADAL" clId="{68E16C9F-A2A2-4C60-929F-D6EEB65D3CB6}" dt="2022-12-12T13:17:28.212" v="218" actId="20577"/>
        <pc:sldMkLst>
          <pc:docMk/>
          <pc:sldMk cId="1917243919" sldId="257"/>
        </pc:sldMkLst>
        <pc:spChg chg="mod">
          <ac:chgData name="SMITH, CHRISTOPHER" userId="dd7fc2d5-9988-40ef-9498-c94fd49fd9a4" providerId="ADAL" clId="{68E16C9F-A2A2-4C60-929F-D6EEB65D3CB6}" dt="2022-12-12T13:17:28.212" v="218" actId="20577"/>
          <ac:spMkLst>
            <pc:docMk/>
            <pc:sldMk cId="1917243919" sldId="257"/>
            <ac:spMk id="3" creationId="{04C0D878-023F-858F-D040-CFAC77F18211}"/>
          </ac:spMkLst>
        </pc:spChg>
      </pc:sldChg>
      <pc:sldChg chg="modSp modAnim">
        <pc:chgData name="SMITH, CHRISTOPHER" userId="dd7fc2d5-9988-40ef-9498-c94fd49fd9a4" providerId="ADAL" clId="{68E16C9F-A2A2-4C60-929F-D6EEB65D3CB6}" dt="2022-12-12T13:21:00.192" v="437"/>
        <pc:sldMkLst>
          <pc:docMk/>
          <pc:sldMk cId="4224663803" sldId="264"/>
        </pc:sldMkLst>
        <pc:spChg chg="mod">
          <ac:chgData name="SMITH, CHRISTOPHER" userId="dd7fc2d5-9988-40ef-9498-c94fd49fd9a4" providerId="ADAL" clId="{68E16C9F-A2A2-4C60-929F-D6EEB65D3CB6}" dt="2022-12-12T13:15:33.649" v="129" actId="20577"/>
          <ac:spMkLst>
            <pc:docMk/>
            <pc:sldMk cId="4224663803" sldId="264"/>
            <ac:spMk id="3" creationId="{EF67D36F-EF0D-465C-9E70-4D7C003EE719}"/>
          </ac:spMkLst>
        </pc:spChg>
      </pc:sldChg>
      <pc:sldChg chg="modSp add modAnim">
        <pc:chgData name="SMITH, CHRISTOPHER" userId="dd7fc2d5-9988-40ef-9498-c94fd49fd9a4" providerId="ADAL" clId="{68E16C9F-A2A2-4C60-929F-D6EEB65D3CB6}" dt="2022-12-12T13:20:58.505" v="436"/>
        <pc:sldMkLst>
          <pc:docMk/>
          <pc:sldMk cId="3186301414" sldId="265"/>
        </pc:sldMkLst>
        <pc:spChg chg="mod">
          <ac:chgData name="SMITH, CHRISTOPHER" userId="dd7fc2d5-9988-40ef-9498-c94fd49fd9a4" providerId="ADAL" clId="{68E16C9F-A2A2-4C60-929F-D6EEB65D3CB6}" dt="2022-12-12T13:17:39.277" v="228" actId="20577"/>
          <ac:spMkLst>
            <pc:docMk/>
            <pc:sldMk cId="3186301414" sldId="265"/>
            <ac:spMk id="2" creationId="{D8A007DE-64F1-498B-BB5C-EE0FC11B39B7}"/>
          </ac:spMkLst>
        </pc:spChg>
        <pc:spChg chg="mod">
          <ac:chgData name="SMITH, CHRISTOPHER" userId="dd7fc2d5-9988-40ef-9498-c94fd49fd9a4" providerId="ADAL" clId="{68E16C9F-A2A2-4C60-929F-D6EEB65D3CB6}" dt="2022-12-12T13:20:32.372" v="435" actId="20577"/>
          <ac:spMkLst>
            <pc:docMk/>
            <pc:sldMk cId="3186301414" sldId="265"/>
            <ac:spMk id="3" creationId="{45EC885E-E553-4463-BA3B-228F45C073F1}"/>
          </ac:spMkLst>
        </pc:spChg>
      </pc:sldChg>
    </pc:docChg>
  </pc:docChgLst>
  <pc:docChgLst>
    <pc:chgData name="Christopher Smith" userId="dd7fc2d5-9988-40ef-9498-c94fd49fd9a4" providerId="ADAL" clId="{182432FF-D0C4-481D-BB37-6DE8DB18A53C}"/>
    <pc:docChg chg="custSel addSld modSld">
      <pc:chgData name="Christopher Smith" userId="dd7fc2d5-9988-40ef-9498-c94fd49fd9a4" providerId="ADAL" clId="{182432FF-D0C4-481D-BB37-6DE8DB18A53C}" dt="2022-11-30T12:39:53.640" v="444" actId="20577"/>
      <pc:docMkLst>
        <pc:docMk/>
      </pc:docMkLst>
      <pc:sldChg chg="modSp modAnim">
        <pc:chgData name="Christopher Smith" userId="dd7fc2d5-9988-40ef-9498-c94fd49fd9a4" providerId="ADAL" clId="{182432FF-D0C4-481D-BB37-6DE8DB18A53C}" dt="2022-11-30T12:39:53.640" v="444" actId="20577"/>
        <pc:sldMkLst>
          <pc:docMk/>
          <pc:sldMk cId="1917243919" sldId="257"/>
        </pc:sldMkLst>
        <pc:spChg chg="mod">
          <ac:chgData name="Christopher Smith" userId="dd7fc2d5-9988-40ef-9498-c94fd49fd9a4" providerId="ADAL" clId="{182432FF-D0C4-481D-BB37-6DE8DB18A53C}" dt="2022-11-30T12:39:53.640" v="444" actId="20577"/>
          <ac:spMkLst>
            <pc:docMk/>
            <pc:sldMk cId="1917243919" sldId="257"/>
            <ac:spMk id="3" creationId="{04C0D878-023F-858F-D040-CFAC77F1821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65D1-1E4B-2BB4-DA64-3ACF6FDE1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06454-8C3C-7442-F6C1-A88F93DE1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72C11A-970D-8698-B5FC-E6E820D70983}"/>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DBE38559-F221-F5D8-0EE6-B8F71BEF7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F14A6-C2FA-6FAD-5872-8F9673695D19}"/>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72505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B013-0D8C-73A5-A712-F8894F3DE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0D4197-2AEF-C3A5-F675-CD92F7C95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F0706-D03D-BCDE-848B-CF23940A5631}"/>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DECA8CE5-B6B3-3324-D8B2-40ACECF42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90831-DE83-4CD9-FBBC-4C92C1E28544}"/>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50306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AD3E2-164D-E647-9EB5-F74B73AD3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FFB177-DC8C-FA60-CB8B-58D84F72D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009DF-FF28-1CE1-1EBA-A2C5F4037476}"/>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A3A1EAE1-BC6F-D181-B333-9A7DB77C2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BE209-C420-C317-4049-C3D6DA55AEB5}"/>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379844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CA82-70C0-BB61-2606-3E05E7E65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3416A-9BB2-5351-06A6-854B4A422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56A5B-1EB9-E9DA-1B73-78562D9E92DB}"/>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97E03A20-F14F-98B1-DE5F-86FEC65B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459B7-D042-F907-8DB8-707BF713CBB2}"/>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157444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EE66-87D0-C4B2-3389-1B17BE9A4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9EB38-F2C4-37DA-B1B5-5868B5117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E687D-5BF4-DCB1-38CB-EC543B501A45}"/>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46A01CF8-0D34-35E8-38FC-A828CEFF0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3B74E-7FCC-F28C-4AF0-2C07AEA45508}"/>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43611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1A1C-ABEA-E2BC-0F53-18CC8FC01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1863F-1510-43F4-9433-AF2540290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2D8CD-9221-43C3-C549-77FE70009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6CC0A8-7230-123C-6DF3-58A74F9DF624}"/>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6" name="Footer Placeholder 5">
            <a:extLst>
              <a:ext uri="{FF2B5EF4-FFF2-40B4-BE49-F238E27FC236}">
                <a16:creationId xmlns:a16="http://schemas.microsoft.com/office/drawing/2014/main" id="{CEA0749F-CBEB-DBF9-804B-A33A49EF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8E1CE-43DB-EAB9-DAE2-42D5E6377744}"/>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22436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D3E8-3D02-4F2D-1FA5-3BF2D2273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F126F7-DA33-5FBC-CFB9-EBAC2A4E2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6EEEC-C902-892F-B5F0-F21B8C2CC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4C416-A4A4-950E-B06D-C0F8A62ED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D0B0D-1DE6-1831-EADE-F5C7F68FC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A7CAC-FDBF-D49D-CBCE-B782A490E933}"/>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8" name="Footer Placeholder 7">
            <a:extLst>
              <a:ext uri="{FF2B5EF4-FFF2-40B4-BE49-F238E27FC236}">
                <a16:creationId xmlns:a16="http://schemas.microsoft.com/office/drawing/2014/main" id="{59016EA6-BCC6-96CF-F022-7FC8ABA4D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C096DB-387E-B676-B7BB-A13F0F22CB7D}"/>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41798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B3F7-77A6-CDE0-651C-D6EFC4B31C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F69AC5-8AB3-5223-38DD-4EA1A0FCCC87}"/>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4" name="Footer Placeholder 3">
            <a:extLst>
              <a:ext uri="{FF2B5EF4-FFF2-40B4-BE49-F238E27FC236}">
                <a16:creationId xmlns:a16="http://schemas.microsoft.com/office/drawing/2014/main" id="{1FFC024B-DC36-411C-AB26-F8CFE2557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C49475-F267-158D-1FEF-483CBC6FCB00}"/>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43870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94801-ACFD-1614-4BDA-8390BE4A96B0}"/>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3" name="Footer Placeholder 2">
            <a:extLst>
              <a:ext uri="{FF2B5EF4-FFF2-40B4-BE49-F238E27FC236}">
                <a16:creationId xmlns:a16="http://schemas.microsoft.com/office/drawing/2014/main" id="{7162D9E5-3666-655C-8438-65209F5BE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E76DA-9A03-AA29-4C9E-26DE87D2DEAE}"/>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96979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E852-C0F6-841E-45B4-34C415752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DD24C-C45D-5270-9A78-D8B915C43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5F263-99CB-DC8F-A406-103DCB459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51D11-26B5-4459-84A2-4DB69673A2BF}"/>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6" name="Footer Placeholder 5">
            <a:extLst>
              <a:ext uri="{FF2B5EF4-FFF2-40B4-BE49-F238E27FC236}">
                <a16:creationId xmlns:a16="http://schemas.microsoft.com/office/drawing/2014/main" id="{9770F6A0-2F48-8038-51E2-0FA084172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6F4A0-6A5D-4E1D-3DAD-B7A8D5F70122}"/>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301135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E390-0333-4D11-85FA-075EE1FF8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247113-4E40-9681-67DC-9D76119D1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B60FD-67A8-98AF-CBDA-BEED50FAC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969BA-73B6-3099-4DC6-CDE01639DE77}"/>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6" name="Footer Placeholder 5">
            <a:extLst>
              <a:ext uri="{FF2B5EF4-FFF2-40B4-BE49-F238E27FC236}">
                <a16:creationId xmlns:a16="http://schemas.microsoft.com/office/drawing/2014/main" id="{2AD17852-9903-96A8-F0FD-B2EE5CA90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B30F8-0C79-DFF0-7361-819C5842F707}"/>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6976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3F9A7-7517-2E3D-515A-C4DFF11C0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07E20-EE47-1B12-F237-C3D71AF26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A44AB-12C2-E609-AB18-EB4BFB84E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CC655BBF-1F56-E3A0-B5A6-515089E1D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5DF9BD-CE1F-3726-6C10-F24CDDEF6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1A2CB-6EC0-48B9-8E64-37451EE06CF8}" type="slidenum">
              <a:rPr lang="en-US" smtClean="0"/>
              <a:t>‹#›</a:t>
            </a:fld>
            <a:endParaRPr lang="en-US"/>
          </a:p>
        </p:txBody>
      </p:sp>
    </p:spTree>
    <p:extLst>
      <p:ext uri="{BB962C8B-B14F-4D97-AF65-F5344CB8AC3E}">
        <p14:creationId xmlns:p14="http://schemas.microsoft.com/office/powerpoint/2010/main" val="238595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4792-2497-B151-033F-4D9075963DA9}"/>
              </a:ext>
            </a:extLst>
          </p:cNvPr>
          <p:cNvSpPr>
            <a:spLocks noGrp="1"/>
          </p:cNvSpPr>
          <p:nvPr>
            <p:ph type="ctrTitle"/>
          </p:nvPr>
        </p:nvSpPr>
        <p:spPr/>
        <p:txBody>
          <a:bodyPr/>
          <a:lstStyle/>
          <a:p>
            <a:r>
              <a:rPr lang="en-US" dirty="0"/>
              <a:t>Weekly Review</a:t>
            </a:r>
          </a:p>
        </p:txBody>
      </p:sp>
      <p:sp>
        <p:nvSpPr>
          <p:cNvPr id="3" name="Subtitle 2">
            <a:extLst>
              <a:ext uri="{FF2B5EF4-FFF2-40B4-BE49-F238E27FC236}">
                <a16:creationId xmlns:a16="http://schemas.microsoft.com/office/drawing/2014/main" id="{8B896C09-BA14-C2AD-8CD5-C42FB7EC37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52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BE70-A058-4794-B4F7-F8FC28156A81}"/>
              </a:ext>
            </a:extLst>
          </p:cNvPr>
          <p:cNvSpPr>
            <a:spLocks noGrp="1"/>
          </p:cNvSpPr>
          <p:nvPr>
            <p:ph type="title"/>
          </p:nvPr>
        </p:nvSpPr>
        <p:spPr/>
        <p:txBody>
          <a:bodyPr/>
          <a:lstStyle/>
          <a:p>
            <a:pPr algn="ctr"/>
            <a:r>
              <a:rPr lang="en-US" dirty="0"/>
              <a:t>Continuous Improvement</a:t>
            </a:r>
          </a:p>
        </p:txBody>
      </p:sp>
      <p:pic>
        <p:nvPicPr>
          <p:cNvPr id="1026" name="Picture 2" descr="https://kanbanize.com/wp-content/uploads/website-images/kanban-resources/pdca.png">
            <a:extLst>
              <a:ext uri="{FF2B5EF4-FFF2-40B4-BE49-F238E27FC236}">
                <a16:creationId xmlns:a16="http://schemas.microsoft.com/office/drawing/2014/main" id="{0A64F86C-0673-44DC-AA07-A50340A56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136" y="1219969"/>
            <a:ext cx="8911727" cy="563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95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A2DD-32C4-F00D-2DDF-8D3727D48941}"/>
              </a:ext>
            </a:extLst>
          </p:cNvPr>
          <p:cNvSpPr>
            <a:spLocks noGrp="1"/>
          </p:cNvSpPr>
          <p:nvPr>
            <p:ph type="title"/>
          </p:nvPr>
        </p:nvSpPr>
        <p:spPr/>
        <p:txBody>
          <a:bodyPr/>
          <a:lstStyle/>
          <a:p>
            <a:r>
              <a:rPr lang="en-US" dirty="0"/>
              <a:t>Duolingo</a:t>
            </a:r>
          </a:p>
        </p:txBody>
      </p:sp>
      <p:sp>
        <p:nvSpPr>
          <p:cNvPr id="3" name="Content Placeholder 2">
            <a:extLst>
              <a:ext uri="{FF2B5EF4-FFF2-40B4-BE49-F238E27FC236}">
                <a16:creationId xmlns:a16="http://schemas.microsoft.com/office/drawing/2014/main" id="{04C0D878-023F-858F-D040-CFAC77F18211}"/>
              </a:ext>
            </a:extLst>
          </p:cNvPr>
          <p:cNvSpPr>
            <a:spLocks noGrp="1"/>
          </p:cNvSpPr>
          <p:nvPr>
            <p:ph idx="1"/>
          </p:nvPr>
        </p:nvSpPr>
        <p:spPr/>
        <p:txBody>
          <a:bodyPr>
            <a:normAutofit/>
          </a:bodyPr>
          <a:lstStyle/>
          <a:p>
            <a:r>
              <a:rPr lang="en-US" dirty="0"/>
              <a:t>Logan Cruz – 150 days</a:t>
            </a:r>
          </a:p>
          <a:p>
            <a:r>
              <a:rPr lang="en-US" dirty="0"/>
              <a:t>Alex Plitt – 125 days</a:t>
            </a:r>
          </a:p>
          <a:p>
            <a:r>
              <a:rPr lang="en-US" dirty="0"/>
              <a:t>Riley </a:t>
            </a:r>
            <a:r>
              <a:rPr lang="en-US" dirty="0" err="1"/>
              <a:t>Rorrer</a:t>
            </a:r>
            <a:r>
              <a:rPr lang="en-US" dirty="0"/>
              <a:t>, Friend Quest, except he stopped doing Duo weeks ago and I had to do the whole quest myself.</a:t>
            </a:r>
          </a:p>
        </p:txBody>
      </p:sp>
    </p:spTree>
    <p:extLst>
      <p:ext uri="{BB962C8B-B14F-4D97-AF65-F5344CB8AC3E}">
        <p14:creationId xmlns:p14="http://schemas.microsoft.com/office/powerpoint/2010/main" val="19172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759D-C257-4134-B028-1C1092CAC3A4}"/>
              </a:ext>
            </a:extLst>
          </p:cNvPr>
          <p:cNvSpPr>
            <a:spLocks noGrp="1"/>
          </p:cNvSpPr>
          <p:nvPr>
            <p:ph type="title"/>
          </p:nvPr>
        </p:nvSpPr>
        <p:spPr/>
        <p:txBody>
          <a:bodyPr/>
          <a:lstStyle/>
          <a:p>
            <a:r>
              <a:rPr lang="en-US" dirty="0"/>
              <a:t>Duolingo</a:t>
            </a:r>
          </a:p>
        </p:txBody>
      </p:sp>
      <p:sp>
        <p:nvSpPr>
          <p:cNvPr id="3" name="Content Placeholder 2">
            <a:extLst>
              <a:ext uri="{FF2B5EF4-FFF2-40B4-BE49-F238E27FC236}">
                <a16:creationId xmlns:a16="http://schemas.microsoft.com/office/drawing/2014/main" id="{39F4D5E1-5D7C-45E2-A80F-253853D217F6}"/>
              </a:ext>
            </a:extLst>
          </p:cNvPr>
          <p:cNvSpPr>
            <a:spLocks noGrp="1"/>
          </p:cNvSpPr>
          <p:nvPr>
            <p:ph idx="1"/>
          </p:nvPr>
        </p:nvSpPr>
        <p:spPr/>
        <p:txBody>
          <a:bodyPr/>
          <a:lstStyle/>
          <a:p>
            <a:r>
              <a:rPr lang="en-US" dirty="0"/>
              <a:t>Why does Mr. Smith tell you to do Duolingo?</a:t>
            </a:r>
          </a:p>
        </p:txBody>
      </p:sp>
    </p:spTree>
    <p:extLst>
      <p:ext uri="{BB962C8B-B14F-4D97-AF65-F5344CB8AC3E}">
        <p14:creationId xmlns:p14="http://schemas.microsoft.com/office/powerpoint/2010/main" val="394333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4132-9E67-49FF-A9EE-42064948D5BF}"/>
              </a:ext>
            </a:extLst>
          </p:cNvPr>
          <p:cNvSpPr>
            <a:spLocks noGrp="1"/>
          </p:cNvSpPr>
          <p:nvPr>
            <p:ph type="title"/>
          </p:nvPr>
        </p:nvSpPr>
        <p:spPr/>
        <p:txBody>
          <a:bodyPr/>
          <a:lstStyle/>
          <a:p>
            <a:r>
              <a:rPr lang="en-US" dirty="0"/>
              <a:t>Bonus Submissions</a:t>
            </a:r>
          </a:p>
        </p:txBody>
      </p:sp>
      <p:sp>
        <p:nvSpPr>
          <p:cNvPr id="3" name="Content Placeholder 2">
            <a:extLst>
              <a:ext uri="{FF2B5EF4-FFF2-40B4-BE49-F238E27FC236}">
                <a16:creationId xmlns:a16="http://schemas.microsoft.com/office/drawing/2014/main" id="{EF67D36F-EF0D-465C-9E70-4D7C003EE719}"/>
              </a:ext>
            </a:extLst>
          </p:cNvPr>
          <p:cNvSpPr>
            <a:spLocks noGrp="1"/>
          </p:cNvSpPr>
          <p:nvPr>
            <p:ph idx="1"/>
          </p:nvPr>
        </p:nvSpPr>
        <p:spPr/>
        <p:txBody>
          <a:bodyPr>
            <a:normAutofit/>
          </a:bodyPr>
          <a:lstStyle/>
          <a:p>
            <a:r>
              <a:rPr lang="en-US" dirty="0"/>
              <a:t>Mac Hoover</a:t>
            </a:r>
          </a:p>
          <a:p>
            <a:pPr lvl="1"/>
            <a:r>
              <a:rPr lang="en-US" dirty="0"/>
              <a:t>Wrote a detailed description of whatever he did. Didn’t tell me where it lives on </a:t>
            </a:r>
            <a:r>
              <a:rPr lang="en-US" dirty="0" err="1"/>
              <a:t>Github</a:t>
            </a:r>
            <a:r>
              <a:rPr lang="en-US" dirty="0"/>
              <a:t> because he didn’t read the DocPac</a:t>
            </a:r>
          </a:p>
          <a:p>
            <a:r>
              <a:rPr lang="en-US" dirty="0"/>
              <a:t>Parker Fink</a:t>
            </a:r>
          </a:p>
          <a:p>
            <a:pPr lvl="1"/>
            <a:r>
              <a:rPr lang="en-US" dirty="0"/>
              <a:t>Made </a:t>
            </a:r>
            <a:r>
              <a:rPr lang="en-US" dirty="0" err="1"/>
              <a:t>SmithPool</a:t>
            </a:r>
            <a:r>
              <a:rPr lang="en-US" dirty="0"/>
              <a:t>, a pog-betting site where seniors can bet on whether they will get yelled at in the Weekly Review or not.</a:t>
            </a:r>
          </a:p>
          <a:p>
            <a:pPr lvl="1"/>
            <a:r>
              <a:rPr lang="en-US" dirty="0"/>
              <a:t>Also not on </a:t>
            </a:r>
            <a:r>
              <a:rPr lang="en-US" dirty="0" err="1"/>
              <a:t>Github</a:t>
            </a:r>
            <a:r>
              <a:rPr lang="en-US" dirty="0"/>
              <a:t>, because nobody reads these </a:t>
            </a:r>
            <a:r>
              <a:rPr lang="en-US" dirty="0" err="1"/>
              <a:t>DocPacs</a:t>
            </a:r>
            <a:r>
              <a:rPr lang="en-US" dirty="0"/>
              <a:t>. Seriously, why do I even go through all the stress of writing these </a:t>
            </a:r>
            <a:r>
              <a:rPr lang="en-US" dirty="0" err="1"/>
              <a:t>DocPacs</a:t>
            </a:r>
            <a:r>
              <a:rPr lang="en-US" dirty="0"/>
              <a:t> each week? I mean, if I had taken all of the time it took me to write these, then subtract the amount of time you spend reading them, and used that amount of time on other things, like curing cancer, there would be no more cancer.</a:t>
            </a:r>
          </a:p>
          <a:p>
            <a:endParaRPr lang="en-US" dirty="0"/>
          </a:p>
          <a:p>
            <a:endParaRPr lang="en-US" dirty="0"/>
          </a:p>
          <a:p>
            <a:endParaRPr lang="en-US" dirty="0"/>
          </a:p>
        </p:txBody>
      </p:sp>
    </p:spTree>
    <p:extLst>
      <p:ext uri="{BB962C8B-B14F-4D97-AF65-F5344CB8AC3E}">
        <p14:creationId xmlns:p14="http://schemas.microsoft.com/office/powerpoint/2010/main" val="42246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B22C-B6D1-44C9-B77C-DE8E5884630E}"/>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F2FD465-7561-4E33-8E52-15032DDA5F13}"/>
              </a:ext>
            </a:extLst>
          </p:cNvPr>
          <p:cNvSpPr>
            <a:spLocks noGrp="1"/>
          </p:cNvSpPr>
          <p:nvPr>
            <p:ph idx="1"/>
          </p:nvPr>
        </p:nvSpPr>
        <p:spPr/>
        <p:txBody>
          <a:bodyPr>
            <a:normAutofit/>
          </a:bodyPr>
          <a:lstStyle/>
          <a:p>
            <a:r>
              <a:rPr lang="en-US" dirty="0"/>
              <a:t>I </a:t>
            </a:r>
            <a:r>
              <a:rPr lang="en-US" dirty="0" err="1"/>
              <a:t>dunno</a:t>
            </a:r>
            <a:r>
              <a:rPr lang="en-US" dirty="0"/>
              <a:t>. I didn’t read them. I mean you don’t read anything I put in the DocPac, so why should I read anything YOU put in the DocPac?</a:t>
            </a:r>
          </a:p>
        </p:txBody>
      </p:sp>
    </p:spTree>
    <p:extLst>
      <p:ext uri="{BB962C8B-B14F-4D97-AF65-F5344CB8AC3E}">
        <p14:creationId xmlns:p14="http://schemas.microsoft.com/office/powerpoint/2010/main" val="91925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1584-968E-44E9-8667-87657B8F9910}"/>
              </a:ext>
            </a:extLst>
          </p:cNvPr>
          <p:cNvSpPr>
            <a:spLocks noGrp="1"/>
          </p:cNvSpPr>
          <p:nvPr>
            <p:ph type="title"/>
          </p:nvPr>
        </p:nvSpPr>
        <p:spPr/>
        <p:txBody>
          <a:bodyPr/>
          <a:lstStyle/>
          <a:p>
            <a:r>
              <a:rPr lang="en-US" dirty="0"/>
              <a:t>My Reflection pt1</a:t>
            </a:r>
          </a:p>
        </p:txBody>
      </p:sp>
      <p:sp>
        <p:nvSpPr>
          <p:cNvPr id="3" name="Content Placeholder 2">
            <a:extLst>
              <a:ext uri="{FF2B5EF4-FFF2-40B4-BE49-F238E27FC236}">
                <a16:creationId xmlns:a16="http://schemas.microsoft.com/office/drawing/2014/main" id="{F6BBC497-3F5D-41CC-8247-03D5D16B4FEE}"/>
              </a:ext>
            </a:extLst>
          </p:cNvPr>
          <p:cNvSpPr>
            <a:spLocks noGrp="1"/>
          </p:cNvSpPr>
          <p:nvPr>
            <p:ph idx="1"/>
          </p:nvPr>
        </p:nvSpPr>
        <p:spPr/>
        <p:txBody>
          <a:bodyPr>
            <a:normAutofit/>
          </a:bodyPr>
          <a:lstStyle/>
          <a:p>
            <a:r>
              <a:rPr lang="en-US" dirty="0"/>
              <a:t>What is one </a:t>
            </a:r>
            <a:r>
              <a:rPr lang="en-US" strike="sngStrike" dirty="0"/>
              <a:t>technique</a:t>
            </a:r>
            <a:r>
              <a:rPr lang="en-US" dirty="0"/>
              <a:t> thing you learned in </a:t>
            </a:r>
            <a:r>
              <a:rPr lang="en-US" strike="sngStrike" dirty="0"/>
              <a:t>coding</a:t>
            </a:r>
            <a:r>
              <a:rPr lang="en-US" dirty="0"/>
              <a:t> teaching this week, and how will you use it in the future?</a:t>
            </a:r>
          </a:p>
          <a:p>
            <a:pPr lvl="1"/>
            <a:r>
              <a:rPr lang="en-US" dirty="0"/>
              <a:t>Write everything down. Instead of giving a lesson, give out a worksheet that can be kept as notes, THEN give a off-the-cuff lesson about that worksheet.</a:t>
            </a:r>
          </a:p>
          <a:p>
            <a:pPr lvl="1"/>
            <a:r>
              <a:rPr lang="en-US" dirty="0"/>
              <a:t>You’ll have the worksheet for next year. Even if you forget your Order of Study, you can piece it back together from all of the worksheets you did previously.</a:t>
            </a:r>
          </a:p>
          <a:p>
            <a:pPr lvl="1"/>
            <a:r>
              <a:rPr lang="en-US" dirty="0"/>
              <a:t>Students need multiple forms of engagement anyways, so you’re killing two birds with one stone.</a:t>
            </a:r>
          </a:p>
        </p:txBody>
      </p:sp>
    </p:spTree>
    <p:extLst>
      <p:ext uri="{BB962C8B-B14F-4D97-AF65-F5344CB8AC3E}">
        <p14:creationId xmlns:p14="http://schemas.microsoft.com/office/powerpoint/2010/main" val="358060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A114-7299-4371-9D89-F6EC11E31C2B}"/>
              </a:ext>
            </a:extLst>
          </p:cNvPr>
          <p:cNvSpPr>
            <a:spLocks noGrp="1"/>
          </p:cNvSpPr>
          <p:nvPr>
            <p:ph type="title"/>
          </p:nvPr>
        </p:nvSpPr>
        <p:spPr/>
        <p:txBody>
          <a:bodyPr/>
          <a:lstStyle/>
          <a:p>
            <a:r>
              <a:rPr lang="en-US" dirty="0"/>
              <a:t>My Reflection pt2</a:t>
            </a:r>
          </a:p>
        </p:txBody>
      </p:sp>
      <p:sp>
        <p:nvSpPr>
          <p:cNvPr id="3" name="Content Placeholder 2">
            <a:extLst>
              <a:ext uri="{FF2B5EF4-FFF2-40B4-BE49-F238E27FC236}">
                <a16:creationId xmlns:a16="http://schemas.microsoft.com/office/drawing/2014/main" id="{7E3E6E5D-3DD3-4262-AA5A-C8A389C0B16C}"/>
              </a:ext>
            </a:extLst>
          </p:cNvPr>
          <p:cNvSpPr>
            <a:spLocks noGrp="1"/>
          </p:cNvSpPr>
          <p:nvPr>
            <p:ph idx="1"/>
          </p:nvPr>
        </p:nvSpPr>
        <p:spPr/>
        <p:txBody>
          <a:bodyPr/>
          <a:lstStyle/>
          <a:p>
            <a:r>
              <a:rPr lang="en-US" dirty="0"/>
              <a:t>What was a challenge to your time management this week, and what can you do to avoid it in the future?</a:t>
            </a:r>
          </a:p>
          <a:p>
            <a:pPr lvl="1"/>
            <a:r>
              <a:rPr lang="en-US" dirty="0"/>
              <a:t>I just gave zero thought to when I was going to get my </a:t>
            </a:r>
            <a:r>
              <a:rPr lang="en-US" dirty="0" err="1"/>
              <a:t>DocPacs</a:t>
            </a:r>
            <a:r>
              <a:rPr lang="en-US" dirty="0"/>
              <a:t> graded. I’ve almost never left the school without the </a:t>
            </a:r>
            <a:r>
              <a:rPr lang="en-US" dirty="0" err="1"/>
              <a:t>DocPacs</a:t>
            </a:r>
            <a:r>
              <a:rPr lang="en-US" dirty="0"/>
              <a:t> in my backpack, but for some reason I just left without them.</a:t>
            </a:r>
          </a:p>
          <a:p>
            <a:pPr lvl="1"/>
            <a:r>
              <a:rPr lang="en-US" dirty="0"/>
              <a:t>Maybe I should start grading them in class on Friday and leave after they’re done. It worked in the past, but I can’t remember what else was happening that made it so effective that week.</a:t>
            </a:r>
          </a:p>
        </p:txBody>
      </p:sp>
    </p:spTree>
    <p:extLst>
      <p:ext uri="{BB962C8B-B14F-4D97-AF65-F5344CB8AC3E}">
        <p14:creationId xmlns:p14="http://schemas.microsoft.com/office/powerpoint/2010/main" val="16672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E914-7486-4884-9AB0-4FF8A7E4DBE1}"/>
              </a:ext>
            </a:extLst>
          </p:cNvPr>
          <p:cNvSpPr>
            <a:spLocks noGrp="1"/>
          </p:cNvSpPr>
          <p:nvPr>
            <p:ph type="title"/>
          </p:nvPr>
        </p:nvSpPr>
        <p:spPr/>
        <p:txBody>
          <a:bodyPr/>
          <a:lstStyle/>
          <a:p>
            <a:r>
              <a:rPr lang="en-US" dirty="0"/>
              <a:t>My Reflection pt3</a:t>
            </a:r>
          </a:p>
        </p:txBody>
      </p:sp>
      <p:sp>
        <p:nvSpPr>
          <p:cNvPr id="3" name="Content Placeholder 2">
            <a:extLst>
              <a:ext uri="{FF2B5EF4-FFF2-40B4-BE49-F238E27FC236}">
                <a16:creationId xmlns:a16="http://schemas.microsoft.com/office/drawing/2014/main" id="{911F6C78-4F2B-44D8-A656-6D8B81E58B48}"/>
              </a:ext>
            </a:extLst>
          </p:cNvPr>
          <p:cNvSpPr>
            <a:spLocks noGrp="1"/>
          </p:cNvSpPr>
          <p:nvPr>
            <p:ph idx="1"/>
          </p:nvPr>
        </p:nvSpPr>
        <p:spPr/>
        <p:txBody>
          <a:bodyPr>
            <a:normAutofit/>
          </a:bodyPr>
          <a:lstStyle/>
          <a:p>
            <a:r>
              <a:rPr lang="en-US" dirty="0"/>
              <a:t>What opportunities did you NOT you take advantage of this week?</a:t>
            </a:r>
          </a:p>
          <a:p>
            <a:pPr lvl="1"/>
            <a:r>
              <a:rPr lang="en-US" dirty="0"/>
              <a:t>… … … … … …</a:t>
            </a:r>
          </a:p>
          <a:p>
            <a:pPr lvl="1"/>
            <a:r>
              <a:rPr lang="en-US" dirty="0"/>
              <a:t>I didn’t sell my Warhammer armies</a:t>
            </a:r>
          </a:p>
          <a:p>
            <a:pPr lvl="1"/>
            <a:r>
              <a:rPr lang="en-US" dirty="0"/>
              <a:t>I DID take pictures of random models I know I want to sell. About $500 worth.</a:t>
            </a:r>
          </a:p>
          <a:p>
            <a:pPr lvl="1"/>
            <a:r>
              <a:rPr lang="en-US" dirty="0"/>
              <a:t>I </a:t>
            </a:r>
            <a:r>
              <a:rPr lang="en-US" i="1" dirty="0"/>
              <a:t>really</a:t>
            </a:r>
            <a:r>
              <a:rPr lang="en-US" dirty="0"/>
              <a:t> want to play with my armies this week, but I should use my time listing the other stuff on eBay. The sooner I do, the sooner I can pay off the credit card I used for the new models. Interest on that card alone is about one box of Warhammer.</a:t>
            </a:r>
          </a:p>
          <a:p>
            <a:pPr lvl="1"/>
            <a:r>
              <a:rPr lang="en-US" dirty="0"/>
              <a:t>I’ve also ignored quite a few emails last week. I need to follow up with everything immediately.</a:t>
            </a:r>
          </a:p>
        </p:txBody>
      </p:sp>
    </p:spTree>
    <p:extLst>
      <p:ext uri="{BB962C8B-B14F-4D97-AF65-F5344CB8AC3E}">
        <p14:creationId xmlns:p14="http://schemas.microsoft.com/office/powerpoint/2010/main" val="429432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07DE-64F1-498B-BB5C-EE0FC11B39B7}"/>
              </a:ext>
            </a:extLst>
          </p:cNvPr>
          <p:cNvSpPr>
            <a:spLocks noGrp="1"/>
          </p:cNvSpPr>
          <p:nvPr>
            <p:ph type="title"/>
          </p:nvPr>
        </p:nvSpPr>
        <p:spPr/>
        <p:txBody>
          <a:bodyPr/>
          <a:lstStyle/>
          <a:p>
            <a:r>
              <a:rPr lang="en-US" dirty="0"/>
              <a:t>This week / Loose Ends</a:t>
            </a:r>
          </a:p>
        </p:txBody>
      </p:sp>
      <p:sp>
        <p:nvSpPr>
          <p:cNvPr id="3" name="Content Placeholder 2">
            <a:extLst>
              <a:ext uri="{FF2B5EF4-FFF2-40B4-BE49-F238E27FC236}">
                <a16:creationId xmlns:a16="http://schemas.microsoft.com/office/drawing/2014/main" id="{45EC885E-E553-4463-BA3B-228F45C073F1}"/>
              </a:ext>
            </a:extLst>
          </p:cNvPr>
          <p:cNvSpPr>
            <a:spLocks noGrp="1"/>
          </p:cNvSpPr>
          <p:nvPr>
            <p:ph idx="1"/>
          </p:nvPr>
        </p:nvSpPr>
        <p:spPr/>
        <p:txBody>
          <a:bodyPr>
            <a:normAutofit/>
          </a:bodyPr>
          <a:lstStyle/>
          <a:p>
            <a:r>
              <a:rPr lang="en-US" dirty="0"/>
              <a:t>Read the DocPac</a:t>
            </a:r>
          </a:p>
          <a:p>
            <a:r>
              <a:rPr lang="en-US" dirty="0"/>
              <a:t>If there is an error in the DocPac, message me, then FIX it and open a PR.</a:t>
            </a:r>
          </a:p>
          <a:p>
            <a:r>
              <a:rPr lang="en-US" dirty="0"/>
              <a:t>I haven’t graded two weeks of </a:t>
            </a:r>
            <a:r>
              <a:rPr lang="en-US" dirty="0" err="1"/>
              <a:t>DocPacs</a:t>
            </a:r>
            <a:r>
              <a:rPr lang="en-US" dirty="0"/>
              <a:t>. </a:t>
            </a:r>
            <a:r>
              <a:rPr lang="en-US"/>
              <a:t>Oops!</a:t>
            </a:r>
            <a:endParaRPr lang="en-US" dirty="0"/>
          </a:p>
        </p:txBody>
      </p:sp>
    </p:spTree>
    <p:extLst>
      <p:ext uri="{BB962C8B-B14F-4D97-AF65-F5344CB8AC3E}">
        <p14:creationId xmlns:p14="http://schemas.microsoft.com/office/powerpoint/2010/main" val="31863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TotalTime>
  <Words>583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Weekly Review</vt:lpstr>
      <vt:lpstr>Duolingo</vt:lpstr>
      <vt:lpstr>Duolingo</vt:lpstr>
      <vt:lpstr>Bonus Submissions</vt:lpstr>
      <vt:lpstr>Reflections</vt:lpstr>
      <vt:lpstr>My Reflection pt1</vt:lpstr>
      <vt:lpstr>My Reflection pt2</vt:lpstr>
      <vt:lpstr>My Reflection pt3</vt:lpstr>
      <vt:lpstr>This week / Loose Ends</vt:lpstr>
      <vt:lpstr>Continuous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Review</dc:title>
  <dc:creator>SMITH, CHRISTOPHER</dc:creator>
  <cp:lastModifiedBy>SMITH, CHRISTOPHER</cp:lastModifiedBy>
  <cp:revision>61</cp:revision>
  <dcterms:created xsi:type="dcterms:W3CDTF">2022-11-07T12:25:34Z</dcterms:created>
  <dcterms:modified xsi:type="dcterms:W3CDTF">2023-02-13T17:10:06Z</dcterms:modified>
</cp:coreProperties>
</file>