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65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B2BBA405-35FA-4A5E-8204-D15AB9D95074}"/>
    <pc:docChg chg="custSel modSld">
      <pc:chgData name="Christopher Smith" userId="dd7fc2d5-9988-40ef-9498-c94fd49fd9a4" providerId="ADAL" clId="{B2BBA405-35FA-4A5E-8204-D15AB9D95074}" dt="2022-12-19T18:35:26.069" v="654" actId="20577"/>
      <pc:docMkLst>
        <pc:docMk/>
      </pc:docMkLst>
      <pc:sldChg chg="modSp modAnim">
        <pc:chgData name="Christopher Smith" userId="dd7fc2d5-9988-40ef-9498-c94fd49fd9a4" providerId="ADAL" clId="{B2BBA405-35FA-4A5E-8204-D15AB9D95074}" dt="2022-12-19T18:34:26.721" v="547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B2BBA405-35FA-4A5E-8204-D15AB9D95074}" dt="2022-12-19T18:34:26.721" v="547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4:53.080" v="588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B2BBA405-35FA-4A5E-8204-D15AB9D95074}" dt="2022-12-19T18:34:53.080" v="588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modAnim">
        <pc:chgData name="Christopher Smith" userId="dd7fc2d5-9988-40ef-9498-c94fd49fd9a4" providerId="ADAL" clId="{B2BBA405-35FA-4A5E-8204-D15AB9D95074}" dt="2022-12-19T18:35:26.069" v="654" actId="20577"/>
        <pc:sldMkLst>
          <pc:docMk/>
          <pc:sldMk cId="3186301414" sldId="265"/>
        </pc:sldMkLst>
        <pc:spChg chg="mod">
          <ac:chgData name="Christopher Smith" userId="dd7fc2d5-9988-40ef-9498-c94fd49fd9a4" providerId="ADAL" clId="{B2BBA405-35FA-4A5E-8204-D15AB9D95074}" dt="2022-12-19T18:35:26.069" v="654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5AE9901-C18F-405B-BE92-F2413947EFD8}"/>
    <pc:docChg chg="custSel addSld delSld modSld">
      <pc:chgData name="Christopher Smith" userId="dd7fc2d5-9988-40ef-9498-c94fd49fd9a4" providerId="ADAL" clId="{15AE9901-C18F-405B-BE92-F2413947EFD8}" dt="2022-12-05T18:34:30.260" v="4630" actId="20577"/>
      <pc:docMkLst>
        <pc:docMk/>
      </pc:docMkLst>
      <pc:sldChg chg="modSp modAnim">
        <pc:chgData name="Christopher Smith" userId="dd7fc2d5-9988-40ef-9498-c94fd49fd9a4" providerId="ADAL" clId="{15AE9901-C18F-405B-BE92-F2413947EFD8}" dt="2022-12-05T17:35:38.793" v="148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5AE9901-C18F-405B-BE92-F2413947EFD8}" dt="2022-12-05T17:35:38.793" v="14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add">
        <pc:chgData name="Christopher Smith" userId="dd7fc2d5-9988-40ef-9498-c94fd49fd9a4" providerId="ADAL" clId="{15AE9901-C18F-405B-BE92-F2413947EFD8}" dt="2022-12-05T18:34:30.260" v="4630" actId="20577"/>
        <pc:sldMkLst>
          <pc:docMk/>
          <pc:sldMk cId="4224663803" sldId="264"/>
        </pc:sldMkLst>
        <pc:spChg chg="mod">
          <ac:chgData name="Christopher Smith" userId="dd7fc2d5-9988-40ef-9498-c94fd49fd9a4" providerId="ADAL" clId="{15AE9901-C18F-405B-BE92-F2413947EFD8}" dt="2022-12-05T18:28:03.357" v="4209" actId="20577"/>
          <ac:spMkLst>
            <pc:docMk/>
            <pc:sldMk cId="4224663803" sldId="264"/>
            <ac:spMk id="2" creationId="{8C4D4132-9E67-49FF-A9EE-42064948D5BF}"/>
          </ac:spMkLst>
        </pc:spChg>
        <pc:spChg chg="mod">
          <ac:chgData name="Christopher Smith" userId="dd7fc2d5-9988-40ef-9498-c94fd49fd9a4" providerId="ADAL" clId="{15AE9901-C18F-405B-BE92-F2413947EFD8}" dt="2022-12-05T18:34:30.260" v="4630" actId="20577"/>
          <ac:spMkLst>
            <pc:docMk/>
            <pc:sldMk cId="4224663803" sldId="264"/>
            <ac:spMk id="3" creationId="{EF67D36F-EF0D-465C-9E70-4D7C003EE719}"/>
          </ac:spMkLst>
        </pc:spChg>
      </pc:sldChg>
    </pc:docChg>
  </pc:docChgLst>
  <pc:docChgLst>
    <pc:chgData name="SMITH, CHRISTOPHER" userId="dd7fc2d5-9988-40ef-9498-c94fd49fd9a4" providerId="ADAL" clId="{144693F2-4DF0-4E8C-AEC4-0714B98BD2E4}"/>
    <pc:docChg chg="custSel addSld delSld modSld">
      <pc:chgData name="SMITH, CHRISTOPHER" userId="dd7fc2d5-9988-40ef-9498-c94fd49fd9a4" providerId="ADAL" clId="{144693F2-4DF0-4E8C-AEC4-0714B98BD2E4}" dt="2022-11-07T13:22:17.177" v="814"/>
      <pc:docMkLst>
        <pc:docMk/>
      </pc:docMkLst>
      <pc:sldChg chg="modSp new mod">
        <pc:chgData name="SMITH, CHRISTOPHER" userId="dd7fc2d5-9988-40ef-9498-c94fd49fd9a4" providerId="ADAL" clId="{144693F2-4DF0-4E8C-AEC4-0714B98BD2E4}" dt="2022-11-07T13:07:53.277" v="17" actId="20577"/>
        <pc:sldMkLst>
          <pc:docMk/>
          <pc:sldMk cId="2541524166" sldId="256"/>
        </pc:sldMkLst>
        <pc:spChg chg="mod">
          <ac:chgData name="SMITH, CHRISTOPHER" userId="dd7fc2d5-9988-40ef-9498-c94fd49fd9a4" providerId="ADAL" clId="{144693F2-4DF0-4E8C-AEC4-0714B98BD2E4}" dt="2022-11-07T13:07:53.277" v="17" actId="20577"/>
          <ac:spMkLst>
            <pc:docMk/>
            <pc:sldMk cId="2541524166" sldId="256"/>
            <ac:spMk id="2" creationId="{EB9B4792-2497-B151-033F-4D9075963DA9}"/>
          </ac:spMkLst>
        </pc:spChg>
      </pc:sldChg>
      <pc:sldChg chg="modSp new mod modAnim">
        <pc:chgData name="SMITH, CHRISTOPHER" userId="dd7fc2d5-9988-40ef-9498-c94fd49fd9a4" providerId="ADAL" clId="{144693F2-4DF0-4E8C-AEC4-0714B98BD2E4}" dt="2022-11-07T13:21:49.335" v="808"/>
        <pc:sldMkLst>
          <pc:docMk/>
          <pc:sldMk cId="1917243919" sldId="257"/>
        </pc:sldMkLst>
        <pc:spChg chg="mod">
          <ac:chgData name="SMITH, CHRISTOPHER" userId="dd7fc2d5-9988-40ef-9498-c94fd49fd9a4" providerId="ADAL" clId="{144693F2-4DF0-4E8C-AEC4-0714B98BD2E4}" dt="2022-11-07T13:14:27.629" v="26" actId="20577"/>
          <ac:spMkLst>
            <pc:docMk/>
            <pc:sldMk cId="1917243919" sldId="257"/>
            <ac:spMk id="2" creationId="{905DA2DD-32C4-F00D-2DDF-8D3727D48941}"/>
          </ac:spMkLst>
        </pc:spChg>
        <pc:spChg chg="mod">
          <ac:chgData name="SMITH, CHRISTOPHER" userId="dd7fc2d5-9988-40ef-9498-c94fd49fd9a4" providerId="ADAL" clId="{144693F2-4DF0-4E8C-AEC4-0714B98BD2E4}" dt="2022-11-07T13:16:34.876" v="200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C6264BE3-5230-4E2E-8C9B-C6F16851FEF8}"/>
    <pc:docChg chg="custSel delSld modSld">
      <pc:chgData name="SMITH, CHRISTOPHER" userId="dd7fc2d5-9988-40ef-9498-c94fd49fd9a4" providerId="ADAL" clId="{C6264BE3-5230-4E2E-8C9B-C6F16851FEF8}" dt="2022-11-14T14:20:50.419" v="170"/>
      <pc:docMkLst>
        <pc:docMk/>
      </pc:docMkLst>
      <pc:sldChg chg="modSp mod modAnim">
        <pc:chgData name="SMITH, CHRISTOPHER" userId="dd7fc2d5-9988-40ef-9498-c94fd49fd9a4" providerId="ADAL" clId="{C6264BE3-5230-4E2E-8C9B-C6F16851FEF8}" dt="2022-11-14T14:20:50.419" v="170"/>
        <pc:sldMkLst>
          <pc:docMk/>
          <pc:sldMk cId="1917243919" sldId="257"/>
        </pc:sldMkLst>
        <pc:spChg chg="mod">
          <ac:chgData name="SMITH, CHRISTOPHER" userId="dd7fc2d5-9988-40ef-9498-c94fd49fd9a4" providerId="ADAL" clId="{C6264BE3-5230-4E2E-8C9B-C6F16851FEF8}" dt="2022-11-14T14:18:17.131" v="168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  <pc:docChgLst>
    <pc:chgData name="SMITH, CHRISTOPHER" userId="dd7fc2d5-9988-40ef-9498-c94fd49fd9a4" providerId="ADAL" clId="{68E16C9F-A2A2-4C60-929F-D6EEB65D3CB6}"/>
    <pc:docChg chg="custSel addSld delSld modSld">
      <pc:chgData name="SMITH, CHRISTOPHER" userId="dd7fc2d5-9988-40ef-9498-c94fd49fd9a4" providerId="ADAL" clId="{68E16C9F-A2A2-4C60-929F-D6EEB65D3CB6}" dt="2022-12-12T13:21:00.192" v="437"/>
      <pc:docMkLst>
        <pc:docMk/>
      </pc:docMkLst>
      <pc:sldChg chg="modSp modAnim">
        <pc:chgData name="SMITH, CHRISTOPHER" userId="dd7fc2d5-9988-40ef-9498-c94fd49fd9a4" providerId="ADAL" clId="{68E16C9F-A2A2-4C60-929F-D6EEB65D3CB6}" dt="2022-12-12T13:17:28.212" v="218" actId="20577"/>
        <pc:sldMkLst>
          <pc:docMk/>
          <pc:sldMk cId="1917243919" sldId="257"/>
        </pc:sldMkLst>
        <pc:spChg chg="mod">
          <ac:chgData name="SMITH, CHRISTOPHER" userId="dd7fc2d5-9988-40ef-9498-c94fd49fd9a4" providerId="ADAL" clId="{68E16C9F-A2A2-4C60-929F-D6EEB65D3CB6}" dt="2022-12-12T13:17:28.212" v="218" actId="20577"/>
          <ac:spMkLst>
            <pc:docMk/>
            <pc:sldMk cId="1917243919" sldId="257"/>
            <ac:spMk id="3" creationId="{04C0D878-023F-858F-D040-CFAC77F18211}"/>
          </ac:spMkLst>
        </pc:spChg>
      </pc:sldChg>
      <pc:sldChg chg="modSp modAnim">
        <pc:chgData name="SMITH, CHRISTOPHER" userId="dd7fc2d5-9988-40ef-9498-c94fd49fd9a4" providerId="ADAL" clId="{68E16C9F-A2A2-4C60-929F-D6EEB65D3CB6}" dt="2022-12-12T13:21:00.192" v="437"/>
        <pc:sldMkLst>
          <pc:docMk/>
          <pc:sldMk cId="4224663803" sldId="264"/>
        </pc:sldMkLst>
        <pc:spChg chg="mod">
          <ac:chgData name="SMITH, CHRISTOPHER" userId="dd7fc2d5-9988-40ef-9498-c94fd49fd9a4" providerId="ADAL" clId="{68E16C9F-A2A2-4C60-929F-D6EEB65D3CB6}" dt="2022-12-12T13:15:33.649" v="129" actId="20577"/>
          <ac:spMkLst>
            <pc:docMk/>
            <pc:sldMk cId="4224663803" sldId="264"/>
            <ac:spMk id="3" creationId="{EF67D36F-EF0D-465C-9E70-4D7C003EE719}"/>
          </ac:spMkLst>
        </pc:spChg>
      </pc:sldChg>
      <pc:sldChg chg="modSp add modAnim">
        <pc:chgData name="SMITH, CHRISTOPHER" userId="dd7fc2d5-9988-40ef-9498-c94fd49fd9a4" providerId="ADAL" clId="{68E16C9F-A2A2-4C60-929F-D6EEB65D3CB6}" dt="2022-12-12T13:20:58.505" v="436"/>
        <pc:sldMkLst>
          <pc:docMk/>
          <pc:sldMk cId="3186301414" sldId="265"/>
        </pc:sldMkLst>
        <pc:spChg chg="mod">
          <ac:chgData name="SMITH, CHRISTOPHER" userId="dd7fc2d5-9988-40ef-9498-c94fd49fd9a4" providerId="ADAL" clId="{68E16C9F-A2A2-4C60-929F-D6EEB65D3CB6}" dt="2022-12-12T13:17:39.277" v="228" actId="20577"/>
          <ac:spMkLst>
            <pc:docMk/>
            <pc:sldMk cId="3186301414" sldId="265"/>
            <ac:spMk id="2" creationId="{D8A007DE-64F1-498B-BB5C-EE0FC11B39B7}"/>
          </ac:spMkLst>
        </pc:spChg>
        <pc:spChg chg="mod">
          <ac:chgData name="SMITH, CHRISTOPHER" userId="dd7fc2d5-9988-40ef-9498-c94fd49fd9a4" providerId="ADAL" clId="{68E16C9F-A2A2-4C60-929F-D6EEB65D3CB6}" dt="2022-12-12T13:20:32.372" v="435" actId="20577"/>
          <ac:spMkLst>
            <pc:docMk/>
            <pc:sldMk cId="3186301414" sldId="265"/>
            <ac:spMk id="3" creationId="{45EC885E-E553-4463-BA3B-228F45C073F1}"/>
          </ac:spMkLst>
        </pc:spChg>
      </pc:sldChg>
    </pc:docChg>
  </pc:docChgLst>
  <pc:docChgLst>
    <pc:chgData name="Christopher Smith" userId="dd7fc2d5-9988-40ef-9498-c94fd49fd9a4" providerId="ADAL" clId="{182432FF-D0C4-481D-BB37-6DE8DB18A53C}"/>
    <pc:docChg chg="custSel addSld modSld">
      <pc:chgData name="Christopher Smith" userId="dd7fc2d5-9988-40ef-9498-c94fd49fd9a4" providerId="ADAL" clId="{182432FF-D0C4-481D-BB37-6DE8DB18A53C}" dt="2022-11-30T12:39:53.640" v="444" actId="20577"/>
      <pc:docMkLst>
        <pc:docMk/>
      </pc:docMkLst>
      <pc:sldChg chg="modSp modAnim">
        <pc:chgData name="Christopher Smith" userId="dd7fc2d5-9988-40ef-9498-c94fd49fd9a4" providerId="ADAL" clId="{182432FF-D0C4-481D-BB37-6DE8DB18A53C}" dt="2022-11-30T12:39:53.640" v="444" actId="20577"/>
        <pc:sldMkLst>
          <pc:docMk/>
          <pc:sldMk cId="1917243919" sldId="257"/>
        </pc:sldMkLst>
        <pc:spChg chg="mod">
          <ac:chgData name="Christopher Smith" userId="dd7fc2d5-9988-40ef-9498-c94fd49fd9a4" providerId="ADAL" clId="{182432FF-D0C4-481D-BB37-6DE8DB18A53C}" dt="2022-11-30T12:39:53.640" v="444" actId="20577"/>
          <ac:spMkLst>
            <pc:docMk/>
            <pc:sldMk cId="1917243919" sldId="257"/>
            <ac:spMk id="3" creationId="{04C0D878-023F-858F-D040-CFAC77F182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65D1-1E4B-2BB4-DA64-3ACF6FDE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6454-8C3C-7442-F6C1-A88F93DE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11A-970D-8698-B5FC-E6E820D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8559-F221-F5D8-0EE6-B8F71BEF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14A6-C2FA-6FAD-5872-8F967369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5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013-0D8C-73A5-A712-F8894F3D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4197-2AEF-C3A5-F675-CD92F7C9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0706-D03D-BCDE-848B-CF23940A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A8CE5-B6B3-3324-D8B2-40ACECF4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0831-DE83-4CD9-FBBC-4C92C1E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6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AD3E2-164D-E647-9EB5-F74B73AD3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FB177-DC8C-FA60-CB8B-58D84F72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09DF-FF28-1CE1-1EBA-A2C5F403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EAE1-BC6F-D181-B333-9A7DB77C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E209-C420-C317-4049-C3D6DA55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4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CA82-70C0-BB61-2606-3E05E7E6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16A-9BB2-5351-06A6-854B4A42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6A5B-1EB9-E9DA-1B73-78562D9E9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3A20-F14F-98B1-DE5F-86FEC65B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59B7-D042-F907-8DB8-707BF713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66-87D0-C4B2-3389-1B17BE9A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9EB38-F2C4-37DA-B1B5-5868B511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687D-5BF4-DCB1-38CB-EC543B5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01CF8-0D34-35E8-38FC-A828CEF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74E-7FCC-F28C-4AF0-2C07AEA4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1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1A1C-ABEA-E2BC-0F53-18CC8FC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863F-1510-43F4-9433-AF2540290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D8CD-9221-43C3-C549-77FE7000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CC0A8-7230-123C-6DF3-58A74F9D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0749F-CBEB-DBF9-804B-A33A49E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8E1CE-43DB-EAB9-DAE2-42D5E63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D3E8-3D02-4F2D-1FA5-3BF2D227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26F7-DA33-5FBC-CFB9-EBAC2A4E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6EEEC-C902-892F-B5F0-F21B8C2CC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C416-A4A4-950E-B06D-C0F8A62ED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0B0D-1DE6-1831-EADE-F5C7F68F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7CAC-FDBF-D49D-CBCE-B782A49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16EA6-BCC6-96CF-F022-7FC8ABA4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96DB-387E-B676-B7BB-A13F0F22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B3F7-77A6-CDE0-651C-D6EFC4B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69AC5-8AB3-5223-38DD-4EA1A0FC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C024B-DC36-411C-AB26-F8CFE255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9475-F267-158D-1FEF-483CBC6F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94801-ACFD-1614-4BDA-8390BE4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2D9E5-3666-655C-8438-65209F5B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76DA-9A03-AA29-4C9E-26DE87D2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E852-C0F6-841E-45B4-34C415752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D24C-C45D-5270-9A78-D8B915C43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F263-99CB-DC8F-A406-103DCB459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51D11-26B5-4459-84A2-4DB69673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0F6A0-2F48-8038-51E2-0FA0841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F4A0-6A5D-4E1D-3DAD-B7A8D5F7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390-0333-4D11-85FA-075EE1FF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7113-4E40-9681-67DC-9D76119D1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B60FD-67A8-98AF-CBDA-BEED50FA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969BA-73B6-3099-4DC6-CDE01639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7E66-812A-4864-A707-4D377C76140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852-9903-96A8-F0FD-B2EE5CA9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30F8-0C79-DFF0-7361-819C5842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3F9A7-7517-2E3D-515A-C4DFF11C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7E20-EE47-1B12-F237-C3D71AF2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44AB-12C2-E609-AB18-EB4BFB84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7E66-812A-4864-A707-4D377C761408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55BBF-1F56-E3A0-B5A6-515089E1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F9BD-CE1F-3726-6C10-F24CDDEF6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A2CB-6EC0-48B9-8E64-37451EE06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792-2497-B151-033F-4D9075963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6C09-BA14-C2AD-8CD5-C42FB7EC3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2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846D-F570-438C-B047-E79ABB84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Testing Your Working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7E67-9771-447C-9652-7B29F9AE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cd </a:t>
            </a:r>
            <a:r>
              <a:rPr lang="en-US" dirty="0" err="1"/>
              <a:t>yourname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node app.js</a:t>
            </a:r>
          </a:p>
          <a:p>
            <a:r>
              <a:rPr lang="en-US" dirty="0"/>
              <a:t>Browse to local at the port in your console output</a:t>
            </a:r>
          </a:p>
          <a:p>
            <a:r>
              <a:rPr lang="en-US" dirty="0"/>
              <a:t>Submit good test data</a:t>
            </a:r>
          </a:p>
          <a:p>
            <a:r>
              <a:rPr lang="en-US" dirty="0"/>
              <a:t>Submit bad test data</a:t>
            </a:r>
          </a:p>
          <a:p>
            <a:r>
              <a:rPr lang="en-US" dirty="0"/>
              <a:t>delete </a:t>
            </a:r>
            <a:r>
              <a:rPr lang="en-US" dirty="0" err="1"/>
              <a:t>node_modules</a:t>
            </a:r>
            <a:endParaRPr lang="en-US" dirty="0"/>
          </a:p>
          <a:p>
            <a:r>
              <a:rPr lang="en-US" dirty="0"/>
              <a:t>Give you an A</a:t>
            </a:r>
          </a:p>
          <a:p>
            <a:r>
              <a:rPr lang="en-US" dirty="0"/>
              <a:t>Repeat 26 times</a:t>
            </a:r>
          </a:p>
        </p:txBody>
      </p:sp>
    </p:spTree>
    <p:extLst>
      <p:ext uri="{BB962C8B-B14F-4D97-AF65-F5344CB8AC3E}">
        <p14:creationId xmlns:p14="http://schemas.microsoft.com/office/powerpoint/2010/main" val="368290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846D-F570-438C-B047-E79ABB84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Testing Your Broken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7E67-9771-447C-9652-7B29F9AE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cd </a:t>
            </a:r>
            <a:r>
              <a:rPr lang="en-US" dirty="0" err="1"/>
              <a:t>yourname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 err="1"/>
              <a:t>package.json</a:t>
            </a:r>
            <a:r>
              <a:rPr lang="en-US" dirty="0"/>
              <a:t> is missing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express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ejs</a:t>
            </a:r>
            <a:endParaRPr lang="en-US" dirty="0"/>
          </a:p>
          <a:p>
            <a:r>
              <a:rPr lang="en-US" dirty="0"/>
              <a:t>node app.js</a:t>
            </a:r>
          </a:p>
          <a:p>
            <a:pPr lvl="1"/>
            <a:r>
              <a:rPr lang="en-US" dirty="0"/>
              <a:t>You didn’t name your application app.js</a:t>
            </a:r>
          </a:p>
          <a:p>
            <a:pPr lvl="1"/>
            <a:r>
              <a:rPr lang="en-US" dirty="0"/>
              <a:t>node index.js</a:t>
            </a:r>
          </a:p>
          <a:p>
            <a:pPr lvl="2"/>
            <a:r>
              <a:rPr lang="en-US" dirty="0"/>
              <a:t>You didn’t name your application index.js either</a:t>
            </a:r>
          </a:p>
          <a:p>
            <a:pPr lvl="2"/>
            <a:r>
              <a:rPr lang="en-US" dirty="0"/>
              <a:t>Look at your folder manually to discover it’s “node.js”, which is the worst name you could possibly choose, and I’ve never taught you to do this</a:t>
            </a:r>
          </a:p>
          <a:p>
            <a:pPr lvl="3"/>
            <a:r>
              <a:rPr lang="en-US" dirty="0"/>
              <a:t>node node.js</a:t>
            </a:r>
          </a:p>
          <a:p>
            <a:pPr lvl="4"/>
            <a:r>
              <a:rPr lang="en-US" dirty="0"/>
              <a:t>Doesn’t work, because you didn’t bother to finish, tell me it wasn’t done, or ask for an extension, and submitted it anyways</a:t>
            </a:r>
          </a:p>
          <a:p>
            <a:r>
              <a:rPr lang="en-US" dirty="0"/>
              <a:t>Browse to localhost</a:t>
            </a:r>
          </a:p>
          <a:p>
            <a:pPr lvl="1"/>
            <a:r>
              <a:rPr lang="en-US" dirty="0"/>
              <a:t>Realize I don’t know what the port is because you didn’t put it in the console on boot</a:t>
            </a:r>
          </a:p>
          <a:p>
            <a:pPr lvl="1"/>
            <a:r>
              <a:rPr lang="en-US" dirty="0"/>
              <a:t>Navigate to your app.js and read through the code, because you also didn’t use a constant to set your port</a:t>
            </a:r>
          </a:p>
          <a:p>
            <a:r>
              <a:rPr lang="en-US" dirty="0"/>
              <a:t>Paste good test data</a:t>
            </a:r>
          </a:p>
          <a:p>
            <a:pPr lvl="1"/>
            <a:r>
              <a:rPr lang="en-US" dirty="0"/>
              <a:t>Program doesn’t do what the instructions say</a:t>
            </a:r>
          </a:p>
          <a:p>
            <a:pPr lvl="1"/>
            <a:r>
              <a:rPr lang="en-US" dirty="0"/>
              <a:t>Program outputs data in the console I never asked for</a:t>
            </a:r>
          </a:p>
          <a:p>
            <a:r>
              <a:rPr lang="en-US" dirty="0"/>
              <a:t>Don’t even bother to paste bad test data</a:t>
            </a:r>
          </a:p>
          <a:p>
            <a:pPr lvl="1"/>
            <a:r>
              <a:rPr lang="en-US" dirty="0"/>
              <a:t>At least I saved a step here</a:t>
            </a:r>
          </a:p>
          <a:p>
            <a:r>
              <a:rPr lang="en-US" dirty="0"/>
              <a:t>Write on your DocPac why you got a bad grade</a:t>
            </a:r>
          </a:p>
          <a:p>
            <a:r>
              <a:rPr lang="en-US" dirty="0"/>
              <a:t>Delete </a:t>
            </a:r>
            <a:r>
              <a:rPr lang="en-US" dirty="0" err="1"/>
              <a:t>node_modules</a:t>
            </a:r>
            <a:endParaRPr lang="en-US" dirty="0"/>
          </a:p>
          <a:p>
            <a:r>
              <a:rPr lang="en-US" dirty="0"/>
              <a:t>Give you a 0</a:t>
            </a:r>
          </a:p>
          <a:p>
            <a:r>
              <a:rPr lang="en-US" dirty="0"/>
              <a:t>Repeat 26 times on my day off</a:t>
            </a:r>
          </a:p>
          <a:p>
            <a:r>
              <a:rPr lang="en-US" dirty="0"/>
              <a:t>Seniors win </a:t>
            </a:r>
            <a:r>
              <a:rPr lang="en-US" dirty="0" err="1"/>
              <a:t>SmithPool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7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7DE-64F1-498B-BB5C-EE0FC11B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/ Loose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885E-E553-4463-BA3B-228F45C07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would say Read the DocPac, but honestly nobody is bothering.</a:t>
            </a:r>
          </a:p>
          <a:p>
            <a:pPr lvl="1"/>
            <a:r>
              <a:rPr lang="en-US" dirty="0"/>
              <a:t>The DocPac date was wrong the entire time, and out of 26 people, nobody said a word.</a:t>
            </a:r>
          </a:p>
          <a:p>
            <a:pPr lvl="1"/>
            <a:r>
              <a:rPr lang="en-US" dirty="0"/>
              <a:t>Many people didn’t follow the instructions on assignments.</a:t>
            </a:r>
          </a:p>
        </p:txBody>
      </p:sp>
    </p:spTree>
    <p:extLst>
      <p:ext uri="{BB962C8B-B14F-4D97-AF65-F5344CB8AC3E}">
        <p14:creationId xmlns:p14="http://schemas.microsoft.com/office/powerpoint/2010/main" val="318630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BE70-A058-4794-B4F7-F8FC2815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Continuous Improvement</a:t>
            </a:r>
          </a:p>
        </p:txBody>
      </p:sp>
      <p:pic>
        <p:nvPicPr>
          <p:cNvPr id="1026" name="Picture 2" descr="https://kanbanize.com/wp-content/uploads/website-images/kanban-resources/pdca.png">
            <a:extLst>
              <a:ext uri="{FF2B5EF4-FFF2-40B4-BE49-F238E27FC236}">
                <a16:creationId xmlns:a16="http://schemas.microsoft.com/office/drawing/2014/main" id="{0A64F86C-0673-44DC-AA07-A50340A56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36" y="1219969"/>
            <a:ext cx="8911727" cy="563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95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A2DD-32C4-F00D-2DDF-8D3727D4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D878-023F-858F-D040-CFAC77F1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4132-9E67-49FF-A9EE-42064948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D36F-EF0D-465C-9E70-4D7C003E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Literally none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E8BF-FF06-47F0-8AD7-A4EE429F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Job Security?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1188-5807-4C62-A2F4-520AF7F54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your boss more money than it costs to employ you</a:t>
            </a:r>
          </a:p>
          <a:p>
            <a:r>
              <a:rPr lang="en-US" dirty="0"/>
              <a:t>Or simply, to make your Boss’s job easier</a:t>
            </a:r>
          </a:p>
          <a:p>
            <a:r>
              <a:rPr lang="en-US" dirty="0"/>
              <a:t>If this was a business that I had to pay for, I would have fired most of you already.</a:t>
            </a:r>
          </a:p>
          <a:p>
            <a:r>
              <a:rPr lang="en-US" dirty="0"/>
              <a:t>So, instead I will begin giving worse grades</a:t>
            </a:r>
          </a:p>
          <a:p>
            <a:pPr lvl="1"/>
            <a:r>
              <a:rPr lang="en-US" dirty="0"/>
              <a:t>I am equally as bad at giving bad grades as I am at giving praise.</a:t>
            </a:r>
          </a:p>
          <a:p>
            <a:pPr lvl="1"/>
            <a:r>
              <a:rPr lang="en-US" dirty="0"/>
              <a:t>I have to constantly remind myself that I’m grading on whether or not you did it, and not how it will make you feel getting a bad grade.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2777-0947-49B9-840E-53BD361F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A040E-E5D3-4647-9E3E-3F00A15A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Seniors are abusing Teams</a:t>
            </a:r>
          </a:p>
          <a:p>
            <a:pPr lvl="1"/>
            <a:r>
              <a:rPr lang="en-US" dirty="0"/>
              <a:t>I have already pulled two seniors aside this year and told them to grow up and stop spamming/</a:t>
            </a:r>
            <a:r>
              <a:rPr lang="en-US" dirty="0" err="1"/>
              <a:t>meming</a:t>
            </a:r>
            <a:r>
              <a:rPr lang="en-US" dirty="0"/>
              <a:t> in Teams during class</a:t>
            </a:r>
          </a:p>
          <a:p>
            <a:pPr lvl="1"/>
            <a:r>
              <a:rPr lang="en-US" dirty="0"/>
              <a:t>The Teams service is not yours. It is the school’s</a:t>
            </a:r>
          </a:p>
          <a:p>
            <a:pPr lvl="1"/>
            <a:r>
              <a:rPr lang="en-US" dirty="0"/>
              <a:t>You are distracting your classmates, which is against my rules</a:t>
            </a:r>
          </a:p>
          <a:p>
            <a:r>
              <a:rPr lang="en-US" dirty="0"/>
              <a:t>I have </a:t>
            </a:r>
            <a:r>
              <a:rPr lang="en-US" dirty="0" err="1"/>
              <a:t>Veyon</a:t>
            </a:r>
            <a:r>
              <a:rPr lang="en-US" dirty="0"/>
              <a:t> installed on every computer in this class</a:t>
            </a:r>
          </a:p>
          <a:p>
            <a:pPr lvl="1"/>
            <a:r>
              <a:rPr lang="en-US" dirty="0"/>
              <a:t>I can monitor everyone’s computer</a:t>
            </a:r>
          </a:p>
          <a:p>
            <a:pPr lvl="1"/>
            <a:r>
              <a:rPr lang="en-US" dirty="0"/>
              <a:t>But this is a lot more work for me, which means I need to “fire” you instead</a:t>
            </a:r>
          </a:p>
          <a:p>
            <a:r>
              <a:rPr lang="en-US" dirty="0"/>
              <a:t>We KNOW there is Teams time and Discord time</a:t>
            </a:r>
          </a:p>
          <a:p>
            <a:pPr lvl="1"/>
            <a:r>
              <a:rPr lang="en-US" dirty="0"/>
              <a:t>Meme on Discord when you are out of this class</a:t>
            </a:r>
          </a:p>
        </p:txBody>
      </p:sp>
    </p:spTree>
    <p:extLst>
      <p:ext uri="{BB962C8B-B14F-4D97-AF65-F5344CB8AC3E}">
        <p14:creationId xmlns:p14="http://schemas.microsoft.com/office/powerpoint/2010/main" val="25025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2616-7127-4EE5-B2B0-A391F988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Professionalism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0295-DC3D-4B62-95AF-0C897627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Juniors are abusing Teams</a:t>
            </a:r>
          </a:p>
          <a:p>
            <a:pPr lvl="1"/>
            <a:r>
              <a:rPr lang="en-US" dirty="0"/>
              <a:t>We’re done with the webcams. Full stop.</a:t>
            </a:r>
          </a:p>
          <a:p>
            <a:r>
              <a:rPr lang="en-US" dirty="0"/>
              <a:t>I am very tired of hearing “I’m helping them with so-and-so”</a:t>
            </a:r>
          </a:p>
          <a:p>
            <a:pPr lvl="1"/>
            <a:r>
              <a:rPr lang="en-US" dirty="0"/>
              <a:t>First of all, you have a 60% in this class, so you’re not helping anybody with anything</a:t>
            </a:r>
          </a:p>
          <a:p>
            <a:pPr lvl="1"/>
            <a:r>
              <a:rPr lang="en-US" dirty="0"/>
              <a:t>Second of all, I just HEARD you talking about something totally unrelated</a:t>
            </a:r>
          </a:p>
          <a:p>
            <a:pPr lvl="1"/>
            <a:r>
              <a:rPr lang="en-US" dirty="0"/>
              <a:t>Third of all, I can SEE that you’re not working on school stuff on your computer</a:t>
            </a:r>
          </a:p>
          <a:p>
            <a:pPr lvl="1"/>
            <a:r>
              <a:rPr lang="en-US" dirty="0"/>
              <a:t>Fourth of all, this is </a:t>
            </a:r>
            <a:r>
              <a:rPr lang="en-US" i="1" dirty="0"/>
              <a:t>literally</a:t>
            </a:r>
            <a:r>
              <a:rPr lang="en-US" dirty="0"/>
              <a:t> what Teams is for</a:t>
            </a:r>
          </a:p>
        </p:txBody>
      </p:sp>
    </p:spTree>
    <p:extLst>
      <p:ext uri="{BB962C8B-B14F-4D97-AF65-F5344CB8AC3E}">
        <p14:creationId xmlns:p14="http://schemas.microsoft.com/office/powerpoint/2010/main" val="6401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1EF4-7D80-4850-A2CB-7DEEF10F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Professionalism pt3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8D2A-D470-44BE-B252-376E2724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always preferred “carrots” over “sticks”</a:t>
            </a:r>
          </a:p>
          <a:p>
            <a:pPr lvl="1"/>
            <a:r>
              <a:rPr lang="en-US" dirty="0"/>
              <a:t>If I give you a carrot, you seem to think that’s a signal to stop working</a:t>
            </a:r>
          </a:p>
          <a:p>
            <a:pPr lvl="1"/>
            <a:r>
              <a:rPr lang="en-US" dirty="0"/>
              <a:t>You are not motivated by carrots. Nobody seems to want to get “ungrounded” and you you’re perfectly fine never earning rewards again.</a:t>
            </a:r>
          </a:p>
          <a:p>
            <a:r>
              <a:rPr lang="en-US" dirty="0"/>
              <a:t>I am now considering a Professionalism grade</a:t>
            </a:r>
          </a:p>
          <a:p>
            <a:pPr lvl="1"/>
            <a:r>
              <a:rPr lang="en-US" dirty="0"/>
              <a:t>Uniform</a:t>
            </a:r>
          </a:p>
          <a:p>
            <a:pPr lvl="1"/>
            <a:r>
              <a:rPr lang="en-US" dirty="0"/>
              <a:t>Proper use of school equipment and services</a:t>
            </a:r>
          </a:p>
          <a:p>
            <a:pPr lvl="1"/>
            <a:r>
              <a:rPr lang="en-US" dirty="0"/>
              <a:t>Completion of work and scheduling/messaging important details</a:t>
            </a:r>
          </a:p>
          <a:p>
            <a:r>
              <a:rPr lang="en-US" dirty="0"/>
              <a:t>Goofing off will lead to increased workloads</a:t>
            </a:r>
          </a:p>
          <a:p>
            <a:pPr lvl="1"/>
            <a:r>
              <a:rPr lang="en-US" dirty="0"/>
              <a:t>Failure to complete additional work will result in bad grades</a:t>
            </a:r>
          </a:p>
        </p:txBody>
      </p:sp>
    </p:spTree>
    <p:extLst>
      <p:ext uri="{BB962C8B-B14F-4D97-AF65-F5344CB8AC3E}">
        <p14:creationId xmlns:p14="http://schemas.microsoft.com/office/powerpoint/2010/main" val="206919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50C8-6F8D-4D4E-BD80-ABE85677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B7D6-D8E5-468A-867B-15B1798A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thought you were goofing off last week because I did not give you enough work, but it turns out people were not doing their work.</a:t>
            </a:r>
          </a:p>
          <a:p>
            <a:r>
              <a:rPr lang="en-US" dirty="0"/>
              <a:t>25% of Seniors lost a letter grade for not completing their Workload Completion from DocPac 22</a:t>
            </a:r>
          </a:p>
          <a:p>
            <a:r>
              <a:rPr lang="en-US" dirty="0"/>
              <a:t>3 Juniors were given 0’s on </a:t>
            </a:r>
            <a:r>
              <a:rPr lang="en-US" dirty="0" err="1"/>
              <a:t>Tablemaker</a:t>
            </a:r>
            <a:r>
              <a:rPr lang="en-US" dirty="0"/>
              <a:t> for copying work</a:t>
            </a:r>
          </a:p>
          <a:p>
            <a:pPr lvl="1"/>
            <a:r>
              <a:rPr lang="en-US" dirty="0"/>
              <a:t>Seriously? How do you not know this is cheating?</a:t>
            </a:r>
          </a:p>
          <a:p>
            <a:r>
              <a:rPr lang="en-US" dirty="0"/>
              <a:t>People still trying to commit the entire </a:t>
            </a:r>
            <a:r>
              <a:rPr lang="en-US" dirty="0" err="1"/>
              <a:t>node_modules</a:t>
            </a:r>
            <a:r>
              <a:rPr lang="en-US" dirty="0"/>
              <a:t> folder in PR</a:t>
            </a:r>
          </a:p>
          <a:p>
            <a:r>
              <a:rPr lang="en-US" dirty="0"/>
              <a:t>I am having to increase my “spot check” of CIW Labs, as I’m finding more and more incomplete labs</a:t>
            </a:r>
          </a:p>
        </p:txBody>
      </p:sp>
    </p:spTree>
    <p:extLst>
      <p:ext uri="{BB962C8B-B14F-4D97-AF65-F5344CB8AC3E}">
        <p14:creationId xmlns:p14="http://schemas.microsoft.com/office/powerpoint/2010/main" val="161495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DB57-791F-4E1C-95CF-E5B1206F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Work 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67D6-915C-45DD-9A5D-F2304CC8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egregious was the </a:t>
            </a:r>
            <a:r>
              <a:rPr lang="en-US" dirty="0" err="1"/>
              <a:t>Tablemaker</a:t>
            </a:r>
            <a:endParaRPr lang="en-US" dirty="0"/>
          </a:p>
          <a:p>
            <a:pPr lvl="1"/>
            <a:r>
              <a:rPr lang="en-US" dirty="0"/>
              <a:t>53% of students cheated, did not submit, or submitted non-working code</a:t>
            </a:r>
          </a:p>
          <a:p>
            <a:pPr lvl="1"/>
            <a:r>
              <a:rPr lang="en-US" dirty="0"/>
              <a:t>THIS IS REQUIRED TO PASS THE NOCTI</a:t>
            </a:r>
          </a:p>
          <a:p>
            <a:pPr lvl="2"/>
            <a:r>
              <a:rPr lang="en-US" dirty="0"/>
              <a:t>You are making my job more difficult by not learning this</a:t>
            </a:r>
          </a:p>
          <a:p>
            <a:r>
              <a:rPr lang="en-US" dirty="0"/>
              <a:t>It’s incredibly easy to catch you cheating once I suspect you</a:t>
            </a:r>
          </a:p>
          <a:p>
            <a:r>
              <a:rPr lang="en-US" dirty="0"/>
              <a:t>Test all code THOUROUGHLY before submitting</a:t>
            </a:r>
          </a:p>
          <a:p>
            <a:pPr lvl="1"/>
            <a:r>
              <a:rPr lang="en-US" dirty="0"/>
              <a:t>This means try to break it on purpose</a:t>
            </a:r>
          </a:p>
          <a:p>
            <a:pPr lvl="1"/>
            <a:r>
              <a:rPr lang="en-US" dirty="0"/>
              <a:t>Submitting broken code greatly increases my workload</a:t>
            </a:r>
          </a:p>
          <a:p>
            <a:pPr lvl="1"/>
            <a:r>
              <a:rPr lang="en-US" dirty="0"/>
              <a:t>IF YOU DID NOT TEST, OR THE CODE DOES NOT WORK AS INSTRUCTED, DO NOT SUBMIT IT</a:t>
            </a:r>
          </a:p>
          <a:p>
            <a:pPr lvl="1"/>
            <a:r>
              <a:rPr lang="en-US" dirty="0"/>
              <a:t>This is exactly how the Formbar broke, and it’s why you are grounded</a:t>
            </a:r>
          </a:p>
        </p:txBody>
      </p:sp>
    </p:spTree>
    <p:extLst>
      <p:ext uri="{BB962C8B-B14F-4D97-AF65-F5344CB8AC3E}">
        <p14:creationId xmlns:p14="http://schemas.microsoft.com/office/powerpoint/2010/main" val="188771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3317</TotalTime>
  <Words>917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Weekly Review</vt:lpstr>
      <vt:lpstr>Duolingo</vt:lpstr>
      <vt:lpstr>Bonus Submissions</vt:lpstr>
      <vt:lpstr>What is Job Security?</vt:lpstr>
      <vt:lpstr>Professionalism</vt:lpstr>
      <vt:lpstr>Professionalism pt.2</vt:lpstr>
      <vt:lpstr>Professionalism pt3</vt:lpstr>
      <vt:lpstr>Incomplete Work</vt:lpstr>
      <vt:lpstr>Incomplete Work pt2</vt:lpstr>
      <vt:lpstr>Example: Testing Your Working Code</vt:lpstr>
      <vt:lpstr>Example: Testing Your Broken Code</vt:lpstr>
      <vt:lpstr>This week / Loose Ends</vt:lpstr>
      <vt:lpstr>Continuous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Christopher Smith</cp:lastModifiedBy>
  <cp:revision>67</cp:revision>
  <dcterms:created xsi:type="dcterms:W3CDTF">2022-11-07T12:25:34Z</dcterms:created>
  <dcterms:modified xsi:type="dcterms:W3CDTF">2023-02-21T13:02:57Z</dcterms:modified>
</cp:coreProperties>
</file>