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5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Fewer people are doing this and their goals are getting larger</a:t>
            </a:r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5B4-4C33-4975-BAEA-846D168D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6071-A552-4EA6-8E61-E0BB9A65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CIW is over. We will continue to review to keep it fresh.</a:t>
            </a:r>
          </a:p>
          <a:p>
            <a:pPr lvl="1"/>
            <a:r>
              <a:rPr lang="en-US" dirty="0"/>
              <a:t>I got really confused about which week it was supposed to end</a:t>
            </a:r>
          </a:p>
          <a:p>
            <a:pPr lvl="1"/>
            <a:r>
              <a:rPr lang="en-US" dirty="0"/>
              <a:t>We will be taking the exams AFTER </a:t>
            </a:r>
            <a:r>
              <a:rPr lang="en-US" dirty="0" err="1"/>
              <a:t>Noct</a:t>
            </a:r>
            <a:endParaRPr lang="en-US" dirty="0"/>
          </a:p>
          <a:p>
            <a:pPr lvl="1"/>
            <a:r>
              <a:rPr lang="en-US" dirty="0"/>
              <a:t>We will print out the Certification of Completion this week</a:t>
            </a:r>
          </a:p>
          <a:p>
            <a:r>
              <a:rPr lang="en-US" dirty="0"/>
              <a:t>Juniors, work hard on your personal projects</a:t>
            </a:r>
          </a:p>
          <a:p>
            <a:pPr lvl="1"/>
            <a:r>
              <a:rPr lang="en-US" dirty="0"/>
              <a:t>Everyone must have something substantial to justify the amount of time I’ve given them in class these past few weeks.</a:t>
            </a:r>
          </a:p>
          <a:p>
            <a:pPr lvl="1"/>
            <a:r>
              <a:rPr lang="en-US" dirty="0"/>
              <a:t>You have an assignment to create questions about your project for me. We will go over these together Wednesday</a:t>
            </a:r>
          </a:p>
          <a:p>
            <a:r>
              <a:rPr lang="en-US" dirty="0"/>
              <a:t>Seniors, do a good job on your projects this week.</a:t>
            </a:r>
          </a:p>
        </p:txBody>
      </p:sp>
    </p:spTree>
    <p:extLst>
      <p:ext uri="{BB962C8B-B14F-4D97-AF65-F5344CB8AC3E}">
        <p14:creationId xmlns:p14="http://schemas.microsoft.com/office/powerpoint/2010/main" val="41024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grind the </a:t>
            </a:r>
            <a:r>
              <a:rPr lang="en-US" dirty="0" err="1"/>
              <a:t>Nocti</a:t>
            </a:r>
            <a:r>
              <a:rPr lang="en-US" dirty="0"/>
              <a:t> for two weeks until we take it</a:t>
            </a:r>
          </a:p>
          <a:p>
            <a:r>
              <a:rPr lang="en-US" dirty="0"/>
              <a:t>After, we will work on Professionalism and Employability skills</a:t>
            </a:r>
          </a:p>
          <a:p>
            <a:r>
              <a:rPr lang="en-US" dirty="0"/>
              <a:t>We will likely charter companies again this year, and Seniors will have to hire Juniors</a:t>
            </a:r>
          </a:p>
          <a:p>
            <a:r>
              <a:rPr lang="en-US" dirty="0"/>
              <a:t>We will also get our CIW Javascript Specialist Certification</a:t>
            </a:r>
          </a:p>
          <a:p>
            <a:r>
              <a:rPr lang="en-US" dirty="0"/>
              <a:t>We may try to squeeze in IT Fundamentals as well</a:t>
            </a:r>
          </a:p>
          <a:p>
            <a:pPr lvl="1"/>
            <a:r>
              <a:rPr lang="en-US" dirty="0"/>
              <a:t>Having trouble securing funds for the training material</a:t>
            </a:r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E70-A058-4794-B4F7-F8FC281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Improvement</a:t>
            </a:r>
          </a:p>
        </p:txBody>
      </p:sp>
      <p:pic>
        <p:nvPicPr>
          <p:cNvPr id="1026" name="Picture 2" descr="https://kanbanize.com/wp-content/uploads/website-images/kanban-resources/pdca.png">
            <a:extLst>
              <a:ext uri="{FF2B5EF4-FFF2-40B4-BE49-F238E27FC236}">
                <a16:creationId xmlns:a16="http://schemas.microsoft.com/office/drawing/2014/main" id="{0A64F86C-0673-44DC-AA07-A50340A5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6" y="1219969"/>
            <a:ext cx="8911727" cy="56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189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Weekly Review</vt:lpstr>
      <vt:lpstr>Duolingo</vt:lpstr>
      <vt:lpstr>Easy Week</vt:lpstr>
      <vt:lpstr>Upcoming</vt:lpstr>
      <vt:lpstr>Continuous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76</cp:revision>
  <dcterms:created xsi:type="dcterms:W3CDTF">2022-11-07T12:25:34Z</dcterms:created>
  <dcterms:modified xsi:type="dcterms:W3CDTF">2023-03-08T14:23:35Z</dcterms:modified>
</cp:coreProperties>
</file>