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62" r:id="rId5"/>
    <p:sldId id="268" r:id="rId6"/>
    <p:sldId id="266" r:id="rId7"/>
    <p:sldId id="267"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9DEC5-679B-4E74-BBC2-400DFA83ACB2}" v="2085" dt="2022-10-24T00:22:0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dd7fc2d5-9988-40ef-9498-c94fd49fd9a4" providerId="ADAL" clId="{F689DEC5-679B-4E74-BBC2-400DFA83ACB2}"/>
    <pc:docChg chg="undo custSel addSld delSld modSld sldOrd">
      <pc:chgData name="SMITH, CHRISTOPHER" userId="dd7fc2d5-9988-40ef-9498-c94fd49fd9a4" providerId="ADAL" clId="{F689DEC5-679B-4E74-BBC2-400DFA83ACB2}" dt="2022-10-24T00:22:54.738" v="3726" actId="20577"/>
      <pc:docMkLst>
        <pc:docMk/>
      </pc:docMkLst>
      <pc:sldChg chg="modSp del mod">
        <pc:chgData name="SMITH, CHRISTOPHER" userId="dd7fc2d5-9988-40ef-9498-c94fd49fd9a4" providerId="ADAL" clId="{F689DEC5-679B-4E74-BBC2-400DFA83ACB2}" dt="2022-10-23T23:14:42.514" v="2" actId="47"/>
        <pc:sldMkLst>
          <pc:docMk/>
          <pc:sldMk cId="1970275077" sldId="256"/>
        </pc:sldMkLst>
        <pc:spChg chg="mod">
          <ac:chgData name="SMITH, CHRISTOPHER" userId="dd7fc2d5-9988-40ef-9498-c94fd49fd9a4" providerId="ADAL" clId="{F689DEC5-679B-4E74-BBC2-400DFA83ACB2}" dt="2022-10-23T23:14:38.117" v="1" actId="20577"/>
          <ac:spMkLst>
            <pc:docMk/>
            <pc:sldMk cId="1970275077" sldId="256"/>
            <ac:spMk id="2" creationId="{0D6F1677-449D-8C1D-4EDE-28B814E39F1A}"/>
          </ac:spMkLst>
        </pc:spChg>
      </pc:sldChg>
      <pc:sldChg chg="modSp modAnim">
        <pc:chgData name="SMITH, CHRISTOPHER" userId="dd7fc2d5-9988-40ef-9498-c94fd49fd9a4" providerId="ADAL" clId="{F689DEC5-679B-4E74-BBC2-400DFA83ACB2}" dt="2022-10-23T23:48:57.357" v="403" actId="20577"/>
        <pc:sldMkLst>
          <pc:docMk/>
          <pc:sldMk cId="580905212" sldId="257"/>
        </pc:sldMkLst>
        <pc:spChg chg="mod">
          <ac:chgData name="SMITH, CHRISTOPHER" userId="dd7fc2d5-9988-40ef-9498-c94fd49fd9a4" providerId="ADAL" clId="{F689DEC5-679B-4E74-BBC2-400DFA83ACB2}" dt="2022-10-23T23:15:18.615" v="8"/>
          <ac:spMkLst>
            <pc:docMk/>
            <pc:sldMk cId="580905212" sldId="257"/>
            <ac:spMk id="2" creationId="{18EDE451-ADBD-C323-95D9-B61602A9A86F}"/>
          </ac:spMkLst>
        </pc:spChg>
        <pc:spChg chg="mod">
          <ac:chgData name="SMITH, CHRISTOPHER" userId="dd7fc2d5-9988-40ef-9498-c94fd49fd9a4" providerId="ADAL" clId="{F689DEC5-679B-4E74-BBC2-400DFA83ACB2}" dt="2022-10-23T23:48:57.357" v="403" actId="20577"/>
          <ac:spMkLst>
            <pc:docMk/>
            <pc:sldMk cId="580905212" sldId="257"/>
            <ac:spMk id="3" creationId="{1FF9A8E8-75E4-CCA8-70E8-AA1409555190}"/>
          </ac:spMkLst>
        </pc:spChg>
      </pc:sldChg>
      <pc:sldChg chg="modSp mod modAnim">
        <pc:chgData name="SMITH, CHRISTOPHER" userId="dd7fc2d5-9988-40ef-9498-c94fd49fd9a4" providerId="ADAL" clId="{F689DEC5-679B-4E74-BBC2-400DFA83ACB2}" dt="2022-10-23T23:52:01.025" v="974" actId="20577"/>
        <pc:sldMkLst>
          <pc:docMk/>
          <pc:sldMk cId="569261066" sldId="258"/>
        </pc:sldMkLst>
        <pc:spChg chg="mod">
          <ac:chgData name="SMITH, CHRISTOPHER" userId="dd7fc2d5-9988-40ef-9498-c94fd49fd9a4" providerId="ADAL" clId="{F689DEC5-679B-4E74-BBC2-400DFA83ACB2}" dt="2022-10-23T23:16:32.419" v="115" actId="20577"/>
          <ac:spMkLst>
            <pc:docMk/>
            <pc:sldMk cId="569261066" sldId="258"/>
            <ac:spMk id="2" creationId="{901EEDB9-95E2-BD93-05B3-343976BDCBFB}"/>
          </ac:spMkLst>
        </pc:spChg>
        <pc:spChg chg="mod">
          <ac:chgData name="SMITH, CHRISTOPHER" userId="dd7fc2d5-9988-40ef-9498-c94fd49fd9a4" providerId="ADAL" clId="{F689DEC5-679B-4E74-BBC2-400DFA83ACB2}" dt="2022-10-23T23:52:01.025" v="974" actId="20577"/>
          <ac:spMkLst>
            <pc:docMk/>
            <pc:sldMk cId="569261066" sldId="258"/>
            <ac:spMk id="3" creationId="{8F743BD6-EDF3-89C4-DD46-1A6A577DF8D0}"/>
          </ac:spMkLst>
        </pc:spChg>
      </pc:sldChg>
      <pc:sldChg chg="modSp del">
        <pc:chgData name="SMITH, CHRISTOPHER" userId="dd7fc2d5-9988-40ef-9498-c94fd49fd9a4" providerId="ADAL" clId="{F689DEC5-679B-4E74-BBC2-400DFA83ACB2}" dt="2022-10-23T23:16:24.457" v="95" actId="47"/>
        <pc:sldMkLst>
          <pc:docMk/>
          <pc:sldMk cId="1591740712" sldId="259"/>
        </pc:sldMkLst>
        <pc:spChg chg="mod">
          <ac:chgData name="SMITH, CHRISTOPHER" userId="dd7fc2d5-9988-40ef-9498-c94fd49fd9a4" providerId="ADAL" clId="{F689DEC5-679B-4E74-BBC2-400DFA83ACB2}" dt="2022-10-23T23:15:18.615" v="8"/>
          <ac:spMkLst>
            <pc:docMk/>
            <pc:sldMk cId="1591740712" sldId="259"/>
            <ac:spMk id="2" creationId="{4062FD52-66FF-DAC7-58C1-A38C52A6B703}"/>
          </ac:spMkLst>
        </pc:spChg>
        <pc:spChg chg="mod">
          <ac:chgData name="SMITH, CHRISTOPHER" userId="dd7fc2d5-9988-40ef-9498-c94fd49fd9a4" providerId="ADAL" clId="{F689DEC5-679B-4E74-BBC2-400DFA83ACB2}" dt="2022-10-23T23:15:18.615" v="8"/>
          <ac:spMkLst>
            <pc:docMk/>
            <pc:sldMk cId="1591740712" sldId="259"/>
            <ac:spMk id="3" creationId="{49A55E00-6768-56CA-6F3D-8E12605E9C9B}"/>
          </ac:spMkLst>
        </pc:spChg>
      </pc:sldChg>
      <pc:sldChg chg="modSp del">
        <pc:chgData name="SMITH, CHRISTOPHER" userId="dd7fc2d5-9988-40ef-9498-c94fd49fd9a4" providerId="ADAL" clId="{F689DEC5-679B-4E74-BBC2-400DFA83ACB2}" dt="2022-10-24T00:03:30.401" v="2192" actId="47"/>
        <pc:sldMkLst>
          <pc:docMk/>
          <pc:sldMk cId="1786775275" sldId="260"/>
        </pc:sldMkLst>
        <pc:spChg chg="mod">
          <ac:chgData name="SMITH, CHRISTOPHER" userId="dd7fc2d5-9988-40ef-9498-c94fd49fd9a4" providerId="ADAL" clId="{F689DEC5-679B-4E74-BBC2-400DFA83ACB2}" dt="2022-10-23T23:15:18.615" v="8"/>
          <ac:spMkLst>
            <pc:docMk/>
            <pc:sldMk cId="1786775275" sldId="260"/>
            <ac:spMk id="2" creationId="{24A84AB7-D0B7-94C9-FB8D-9BF00F2A01FF}"/>
          </ac:spMkLst>
        </pc:spChg>
        <pc:spChg chg="mod">
          <ac:chgData name="SMITH, CHRISTOPHER" userId="dd7fc2d5-9988-40ef-9498-c94fd49fd9a4" providerId="ADAL" clId="{F689DEC5-679B-4E74-BBC2-400DFA83ACB2}" dt="2022-10-23T23:15:18.615" v="8"/>
          <ac:spMkLst>
            <pc:docMk/>
            <pc:sldMk cId="1786775275" sldId="260"/>
            <ac:spMk id="3" creationId="{11024B74-D2F8-454E-4C29-C02E1E65815C}"/>
          </ac:spMkLst>
        </pc:spChg>
      </pc:sldChg>
      <pc:sldChg chg="modSp mod modAnim">
        <pc:chgData name="SMITH, CHRISTOPHER" userId="dd7fc2d5-9988-40ef-9498-c94fd49fd9a4" providerId="ADAL" clId="{F689DEC5-679B-4E74-BBC2-400DFA83ACB2}" dt="2022-10-24T00:13:54.424" v="3630" actId="20577"/>
        <pc:sldMkLst>
          <pc:docMk/>
          <pc:sldMk cId="512978452" sldId="261"/>
        </pc:sldMkLst>
        <pc:spChg chg="mod">
          <ac:chgData name="SMITH, CHRISTOPHER" userId="dd7fc2d5-9988-40ef-9498-c94fd49fd9a4" providerId="ADAL" clId="{F689DEC5-679B-4E74-BBC2-400DFA83ACB2}" dt="2022-10-23T23:15:18.615" v="8"/>
          <ac:spMkLst>
            <pc:docMk/>
            <pc:sldMk cId="512978452" sldId="261"/>
            <ac:spMk id="2" creationId="{80F71020-1E31-7503-9358-FB68BC129F19}"/>
          </ac:spMkLst>
        </pc:spChg>
        <pc:spChg chg="mod">
          <ac:chgData name="SMITH, CHRISTOPHER" userId="dd7fc2d5-9988-40ef-9498-c94fd49fd9a4" providerId="ADAL" clId="{F689DEC5-679B-4E74-BBC2-400DFA83ACB2}" dt="2022-10-24T00:13:54.424" v="3630" actId="20577"/>
          <ac:spMkLst>
            <pc:docMk/>
            <pc:sldMk cId="512978452" sldId="261"/>
            <ac:spMk id="3" creationId="{1A9B35D8-4682-8199-57DD-E1BB268C3981}"/>
          </ac:spMkLst>
        </pc:spChg>
      </pc:sldChg>
      <pc:sldChg chg="modSp mod modAnim">
        <pc:chgData name="SMITH, CHRISTOPHER" userId="dd7fc2d5-9988-40ef-9498-c94fd49fd9a4" providerId="ADAL" clId="{F689DEC5-679B-4E74-BBC2-400DFA83ACB2}" dt="2022-10-24T00:22:00.770" v="3644" actId="20577"/>
        <pc:sldMkLst>
          <pc:docMk/>
          <pc:sldMk cId="3412631675" sldId="262"/>
        </pc:sldMkLst>
        <pc:spChg chg="mod">
          <ac:chgData name="SMITH, CHRISTOPHER" userId="dd7fc2d5-9988-40ef-9498-c94fd49fd9a4" providerId="ADAL" clId="{F689DEC5-679B-4E74-BBC2-400DFA83ACB2}" dt="2022-10-23T23:15:18.615" v="8"/>
          <ac:spMkLst>
            <pc:docMk/>
            <pc:sldMk cId="3412631675" sldId="262"/>
            <ac:spMk id="2" creationId="{9EBAF43E-307D-E5C0-EC91-CB1236ED56F1}"/>
          </ac:spMkLst>
        </pc:spChg>
        <pc:spChg chg="mod">
          <ac:chgData name="SMITH, CHRISTOPHER" userId="dd7fc2d5-9988-40ef-9498-c94fd49fd9a4" providerId="ADAL" clId="{F689DEC5-679B-4E74-BBC2-400DFA83ACB2}" dt="2022-10-24T00:22:00.770" v="3644" actId="20577"/>
          <ac:spMkLst>
            <pc:docMk/>
            <pc:sldMk cId="3412631675" sldId="262"/>
            <ac:spMk id="3" creationId="{17564266-2CB0-E7F6-1BE8-A3A004F3B89B}"/>
          </ac:spMkLst>
        </pc:spChg>
      </pc:sldChg>
      <pc:sldChg chg="modSp del">
        <pc:chgData name="SMITH, CHRISTOPHER" userId="dd7fc2d5-9988-40ef-9498-c94fd49fd9a4" providerId="ADAL" clId="{F689DEC5-679B-4E74-BBC2-400DFA83ACB2}" dt="2022-10-23T23:16:40.993" v="117" actId="47"/>
        <pc:sldMkLst>
          <pc:docMk/>
          <pc:sldMk cId="4077818719" sldId="263"/>
        </pc:sldMkLst>
        <pc:spChg chg="mod">
          <ac:chgData name="SMITH, CHRISTOPHER" userId="dd7fc2d5-9988-40ef-9498-c94fd49fd9a4" providerId="ADAL" clId="{F689DEC5-679B-4E74-BBC2-400DFA83ACB2}" dt="2022-10-23T23:15:18.615" v="8"/>
          <ac:spMkLst>
            <pc:docMk/>
            <pc:sldMk cId="4077818719" sldId="263"/>
            <ac:spMk id="2" creationId="{3C70FD34-C2FA-BA60-5444-C9F1F9499454}"/>
          </ac:spMkLst>
        </pc:spChg>
        <pc:spChg chg="mod">
          <ac:chgData name="SMITH, CHRISTOPHER" userId="dd7fc2d5-9988-40ef-9498-c94fd49fd9a4" providerId="ADAL" clId="{F689DEC5-679B-4E74-BBC2-400DFA83ACB2}" dt="2022-10-23T23:15:18.615" v="8"/>
          <ac:spMkLst>
            <pc:docMk/>
            <pc:sldMk cId="4077818719" sldId="263"/>
            <ac:spMk id="3" creationId="{CB5186E6-AE6E-88BE-51BF-D75FD33A5C68}"/>
          </ac:spMkLst>
        </pc:spChg>
      </pc:sldChg>
      <pc:sldChg chg="addSp delSp modSp new mod ord modClrScheme chgLayout">
        <pc:chgData name="SMITH, CHRISTOPHER" userId="dd7fc2d5-9988-40ef-9498-c94fd49fd9a4" providerId="ADAL" clId="{F689DEC5-679B-4E74-BBC2-400DFA83ACB2}" dt="2022-10-23T23:16:16.628" v="93" actId="20577"/>
        <pc:sldMkLst>
          <pc:docMk/>
          <pc:sldMk cId="1421536252" sldId="264"/>
        </pc:sldMkLst>
        <pc:spChg chg="del mod ord">
          <ac:chgData name="SMITH, CHRISTOPHER" userId="dd7fc2d5-9988-40ef-9498-c94fd49fd9a4" providerId="ADAL" clId="{F689DEC5-679B-4E74-BBC2-400DFA83ACB2}" dt="2022-10-23T23:15:30.428" v="9" actId="700"/>
          <ac:spMkLst>
            <pc:docMk/>
            <pc:sldMk cId="1421536252" sldId="264"/>
            <ac:spMk id="2" creationId="{7A22CB47-5CAB-2EC8-72FC-0C67A6F4C85F}"/>
          </ac:spMkLst>
        </pc:spChg>
        <pc:spChg chg="del mod ord">
          <ac:chgData name="SMITH, CHRISTOPHER" userId="dd7fc2d5-9988-40ef-9498-c94fd49fd9a4" providerId="ADAL" clId="{F689DEC5-679B-4E74-BBC2-400DFA83ACB2}" dt="2022-10-23T23:15:30.428" v="9" actId="700"/>
          <ac:spMkLst>
            <pc:docMk/>
            <pc:sldMk cId="1421536252" sldId="264"/>
            <ac:spMk id="3" creationId="{ADB473F1-7E1E-C9FA-9455-88D31721B14D}"/>
          </ac:spMkLst>
        </pc:spChg>
        <pc:spChg chg="add mod ord">
          <ac:chgData name="SMITH, CHRISTOPHER" userId="dd7fc2d5-9988-40ef-9498-c94fd49fd9a4" providerId="ADAL" clId="{F689DEC5-679B-4E74-BBC2-400DFA83ACB2}" dt="2022-10-23T23:15:35.082" v="22" actId="20577"/>
          <ac:spMkLst>
            <pc:docMk/>
            <pc:sldMk cId="1421536252" sldId="264"/>
            <ac:spMk id="4" creationId="{1938AA9F-D93F-DA24-D31D-F6738279918C}"/>
          </ac:spMkLst>
        </pc:spChg>
        <pc:spChg chg="add mod ord">
          <ac:chgData name="SMITH, CHRISTOPHER" userId="dd7fc2d5-9988-40ef-9498-c94fd49fd9a4" providerId="ADAL" clId="{F689DEC5-679B-4E74-BBC2-400DFA83ACB2}" dt="2022-10-23T23:16:16.628" v="93" actId="20577"/>
          <ac:spMkLst>
            <pc:docMk/>
            <pc:sldMk cId="1421536252" sldId="264"/>
            <ac:spMk id="5" creationId="{5D5EB497-5752-A1ED-EA1E-10974D638B0B}"/>
          </ac:spMkLst>
        </pc:spChg>
      </pc:sldChg>
      <pc:sldChg chg="modSp new mod">
        <pc:chgData name="SMITH, CHRISTOPHER" userId="dd7fc2d5-9988-40ef-9498-c94fd49fd9a4" providerId="ADAL" clId="{F689DEC5-679B-4E74-BBC2-400DFA83ACB2}" dt="2022-10-24T00:07:37.925" v="3004" actId="20577"/>
        <pc:sldMkLst>
          <pc:docMk/>
          <pc:sldMk cId="2424306625" sldId="265"/>
        </pc:sldMkLst>
        <pc:spChg chg="mod">
          <ac:chgData name="SMITH, CHRISTOPHER" userId="dd7fc2d5-9988-40ef-9498-c94fd49fd9a4" providerId="ADAL" clId="{F689DEC5-679B-4E74-BBC2-400DFA83ACB2}" dt="2022-10-23T23:16:57.753" v="126" actId="20577"/>
          <ac:spMkLst>
            <pc:docMk/>
            <pc:sldMk cId="2424306625" sldId="265"/>
            <ac:spMk id="2" creationId="{836F5A8D-6821-E82C-CE3C-214579F1EBFC}"/>
          </ac:spMkLst>
        </pc:spChg>
        <pc:spChg chg="mod">
          <ac:chgData name="SMITH, CHRISTOPHER" userId="dd7fc2d5-9988-40ef-9498-c94fd49fd9a4" providerId="ADAL" clId="{F689DEC5-679B-4E74-BBC2-400DFA83ACB2}" dt="2022-10-24T00:07:37.925" v="3004" actId="20577"/>
          <ac:spMkLst>
            <pc:docMk/>
            <pc:sldMk cId="2424306625" sldId="265"/>
            <ac:spMk id="3" creationId="{3AAD16DA-5C94-EDE7-DB23-A8DB89A8D1B2}"/>
          </ac:spMkLst>
        </pc:spChg>
      </pc:sldChg>
      <pc:sldChg chg="modSp new mod">
        <pc:chgData name="SMITH, CHRISTOPHER" userId="dd7fc2d5-9988-40ef-9498-c94fd49fd9a4" providerId="ADAL" clId="{F689DEC5-679B-4E74-BBC2-400DFA83ACB2}" dt="2022-10-23T23:53:18.633" v="1164" actId="20577"/>
        <pc:sldMkLst>
          <pc:docMk/>
          <pc:sldMk cId="483876457" sldId="266"/>
        </pc:sldMkLst>
        <pc:spChg chg="mod">
          <ac:chgData name="SMITH, CHRISTOPHER" userId="dd7fc2d5-9988-40ef-9498-c94fd49fd9a4" providerId="ADAL" clId="{F689DEC5-679B-4E74-BBC2-400DFA83ACB2}" dt="2022-10-23T23:52:43.321" v="1056" actId="20577"/>
          <ac:spMkLst>
            <pc:docMk/>
            <pc:sldMk cId="483876457" sldId="266"/>
            <ac:spMk id="2" creationId="{25ED6183-B296-2662-089F-DF8AF6DA635B}"/>
          </ac:spMkLst>
        </pc:spChg>
        <pc:spChg chg="mod">
          <ac:chgData name="SMITH, CHRISTOPHER" userId="dd7fc2d5-9988-40ef-9498-c94fd49fd9a4" providerId="ADAL" clId="{F689DEC5-679B-4E74-BBC2-400DFA83ACB2}" dt="2022-10-23T23:53:18.633" v="1164" actId="20577"/>
          <ac:spMkLst>
            <pc:docMk/>
            <pc:sldMk cId="483876457" sldId="266"/>
            <ac:spMk id="3" creationId="{29245207-7A95-1C2D-B919-8CFA59FAEABA}"/>
          </ac:spMkLst>
        </pc:spChg>
      </pc:sldChg>
      <pc:sldChg chg="new del">
        <pc:chgData name="SMITH, CHRISTOPHER" userId="dd7fc2d5-9988-40ef-9498-c94fd49fd9a4" providerId="ADAL" clId="{F689DEC5-679B-4E74-BBC2-400DFA83ACB2}" dt="2022-10-23T23:49:04.939" v="405" actId="47"/>
        <pc:sldMkLst>
          <pc:docMk/>
          <pc:sldMk cId="3873403128" sldId="266"/>
        </pc:sldMkLst>
      </pc:sldChg>
      <pc:sldChg chg="modSp new mod">
        <pc:chgData name="SMITH, CHRISTOPHER" userId="dd7fc2d5-9988-40ef-9498-c94fd49fd9a4" providerId="ADAL" clId="{F689DEC5-679B-4E74-BBC2-400DFA83ACB2}" dt="2022-10-24T00:22:54.738" v="3726" actId="20577"/>
        <pc:sldMkLst>
          <pc:docMk/>
          <pc:sldMk cId="4092371035" sldId="267"/>
        </pc:sldMkLst>
        <pc:spChg chg="mod">
          <ac:chgData name="SMITH, CHRISTOPHER" userId="dd7fc2d5-9988-40ef-9498-c94fd49fd9a4" providerId="ADAL" clId="{F689DEC5-679B-4E74-BBC2-400DFA83ACB2}" dt="2022-10-23T23:53:29.155" v="1171" actId="20577"/>
          <ac:spMkLst>
            <pc:docMk/>
            <pc:sldMk cId="4092371035" sldId="267"/>
            <ac:spMk id="2" creationId="{8E351549-5BCC-0593-229F-A9FC9EC2BF50}"/>
          </ac:spMkLst>
        </pc:spChg>
        <pc:spChg chg="mod">
          <ac:chgData name="SMITH, CHRISTOPHER" userId="dd7fc2d5-9988-40ef-9498-c94fd49fd9a4" providerId="ADAL" clId="{F689DEC5-679B-4E74-BBC2-400DFA83ACB2}" dt="2022-10-24T00:22:54.738" v="3726" actId="20577"/>
          <ac:spMkLst>
            <pc:docMk/>
            <pc:sldMk cId="4092371035" sldId="267"/>
            <ac:spMk id="3" creationId="{91FA1515-B33A-9AC0-A718-5BD59C7F8E11}"/>
          </ac:spMkLst>
        </pc:spChg>
      </pc:sldChg>
      <pc:sldChg chg="modSp new mod">
        <pc:chgData name="SMITH, CHRISTOPHER" userId="dd7fc2d5-9988-40ef-9498-c94fd49fd9a4" providerId="ADAL" clId="{F689DEC5-679B-4E74-BBC2-400DFA83ACB2}" dt="2022-10-23T23:59:19.733" v="1773" actId="20577"/>
        <pc:sldMkLst>
          <pc:docMk/>
          <pc:sldMk cId="1183516305" sldId="268"/>
        </pc:sldMkLst>
        <pc:spChg chg="mod">
          <ac:chgData name="SMITH, CHRISTOPHER" userId="dd7fc2d5-9988-40ef-9498-c94fd49fd9a4" providerId="ADAL" clId="{F689DEC5-679B-4E74-BBC2-400DFA83ACB2}" dt="2022-10-23T23:55:28.928" v="1497" actId="404"/>
          <ac:spMkLst>
            <pc:docMk/>
            <pc:sldMk cId="1183516305" sldId="268"/>
            <ac:spMk id="2" creationId="{CABF2A55-E9C0-C35D-657D-5A65F226252D}"/>
          </ac:spMkLst>
        </pc:spChg>
        <pc:spChg chg="mod">
          <ac:chgData name="SMITH, CHRISTOPHER" userId="dd7fc2d5-9988-40ef-9498-c94fd49fd9a4" providerId="ADAL" clId="{F689DEC5-679B-4E74-BBC2-400DFA83ACB2}" dt="2022-10-23T23:59:19.733" v="1773" actId="20577"/>
          <ac:spMkLst>
            <pc:docMk/>
            <pc:sldMk cId="1183516305" sldId="268"/>
            <ac:spMk id="3" creationId="{DFBFD5FA-64B3-E395-23A7-4E0720F26DF6}"/>
          </ac:spMkLst>
        </pc:spChg>
      </pc:sldChg>
    </pc:docChg>
  </pc:docChgLst>
  <pc:docChgLst>
    <pc:chgData name="SMITH, CHRISTOPHER" userId="dd7fc2d5-9988-40ef-9498-c94fd49fd9a4" providerId="ADAL" clId="{E89926D6-C75A-4F0A-85B7-A3BF2451F47E}"/>
    <pc:docChg chg="modSld">
      <pc:chgData name="SMITH, CHRISTOPHER" userId="dd7fc2d5-9988-40ef-9498-c94fd49fd9a4" providerId="ADAL" clId="{E89926D6-C75A-4F0A-85B7-A3BF2451F47E}" dt="2022-10-11T13:54:22.106" v="6"/>
      <pc:docMkLst>
        <pc:docMk/>
      </pc:docMkLst>
      <pc:sldChg chg="modAnim">
        <pc:chgData name="SMITH, CHRISTOPHER" userId="dd7fc2d5-9988-40ef-9498-c94fd49fd9a4" providerId="ADAL" clId="{E89926D6-C75A-4F0A-85B7-A3BF2451F47E}" dt="2022-10-11T13:54:08.279" v="0"/>
        <pc:sldMkLst>
          <pc:docMk/>
          <pc:sldMk cId="580905212" sldId="257"/>
        </pc:sldMkLst>
      </pc:sldChg>
      <pc:sldChg chg="modAnim">
        <pc:chgData name="SMITH, CHRISTOPHER" userId="dd7fc2d5-9988-40ef-9498-c94fd49fd9a4" providerId="ADAL" clId="{E89926D6-C75A-4F0A-85B7-A3BF2451F47E}" dt="2022-10-11T13:54:12.346" v="2"/>
        <pc:sldMkLst>
          <pc:docMk/>
          <pc:sldMk cId="569261066" sldId="258"/>
        </pc:sldMkLst>
      </pc:sldChg>
      <pc:sldChg chg="modAnim">
        <pc:chgData name="SMITH, CHRISTOPHER" userId="dd7fc2d5-9988-40ef-9498-c94fd49fd9a4" providerId="ADAL" clId="{E89926D6-C75A-4F0A-85B7-A3BF2451F47E}" dt="2022-10-11T13:54:10.529" v="1"/>
        <pc:sldMkLst>
          <pc:docMk/>
          <pc:sldMk cId="1591740712" sldId="259"/>
        </pc:sldMkLst>
      </pc:sldChg>
      <pc:sldChg chg="modAnim">
        <pc:chgData name="SMITH, CHRISTOPHER" userId="dd7fc2d5-9988-40ef-9498-c94fd49fd9a4" providerId="ADAL" clId="{E89926D6-C75A-4F0A-85B7-A3BF2451F47E}" dt="2022-10-11T13:54:20.215" v="5"/>
        <pc:sldMkLst>
          <pc:docMk/>
          <pc:sldMk cId="1786775275" sldId="260"/>
        </pc:sldMkLst>
      </pc:sldChg>
      <pc:sldChg chg="modAnim">
        <pc:chgData name="SMITH, CHRISTOPHER" userId="dd7fc2d5-9988-40ef-9498-c94fd49fd9a4" providerId="ADAL" clId="{E89926D6-C75A-4F0A-85B7-A3BF2451F47E}" dt="2022-10-11T13:54:22.106" v="6"/>
        <pc:sldMkLst>
          <pc:docMk/>
          <pc:sldMk cId="512978452" sldId="261"/>
        </pc:sldMkLst>
      </pc:sldChg>
      <pc:sldChg chg="modAnim">
        <pc:chgData name="SMITH, CHRISTOPHER" userId="dd7fc2d5-9988-40ef-9498-c94fd49fd9a4" providerId="ADAL" clId="{E89926D6-C75A-4F0A-85B7-A3BF2451F47E}" dt="2022-10-11T13:54:14.447" v="3"/>
        <pc:sldMkLst>
          <pc:docMk/>
          <pc:sldMk cId="3412631675" sldId="262"/>
        </pc:sldMkLst>
      </pc:sldChg>
      <pc:sldChg chg="modAnim">
        <pc:chgData name="SMITH, CHRISTOPHER" userId="dd7fc2d5-9988-40ef-9498-c94fd49fd9a4" providerId="ADAL" clId="{E89926D6-C75A-4F0A-85B7-A3BF2451F47E}" dt="2022-10-11T13:54:17.523" v="4"/>
        <pc:sldMkLst>
          <pc:docMk/>
          <pc:sldMk cId="407781871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97F2-5F5A-7C59-D9AC-1AC7E9C22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BE5E57-821B-4647-997D-7DC595412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ADB123-714F-5908-E2A1-002FEC5BD2B2}"/>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9BB68A07-4BA8-A693-9153-EA2D73622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6A413-E3C7-B656-498C-68B93A89DA8C}"/>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820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AB0CB-4D9B-E136-B175-CE73466C25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8D9F6-237D-9B14-1CFA-0B3D91461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78291-67FB-A04C-687B-89B532B5AAE3}"/>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5437F3E1-43FE-386D-2EA9-3C8E94AEB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0C70A-1DC7-E0B4-73F5-099880380B8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30240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53FBF-8C19-4FAB-FD30-CA08356B83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1A37E3-3B77-89EA-F7D4-BA4C436CA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232A-9D2F-7756-F1AD-1E0D3F02137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C5681715-FE84-2C29-8173-DA4533045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60B1-624C-8CDD-AD0D-91AAE15406AD}"/>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47065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2B4A-8FF9-D246-217B-5C40C5745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44C5-8CE6-513F-B2B0-67FC33F2D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DBB88-3D77-24D4-DC4F-DB19B914C56B}"/>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FFD50D71-94FB-261D-EED7-5C53DF44D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72D95-69D2-1BAD-76BF-4E7209000811}"/>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02504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574E-4DD2-0C19-E815-FD6EA6D91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30B528-BC24-2CD5-3894-F6A385E91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5989E-D79E-D9E4-D736-3CD5DD31A091}"/>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DB96C8D8-F561-70E5-4C8B-5DF981E25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E48B-7C03-E4A5-0AA2-7EF1F03F28F8}"/>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260170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B912-3680-C894-39B4-93906000E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05E30-FE42-66BE-55B8-982F06EBED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F8D27-0462-732E-F433-FA1306AAC2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69FF36-5358-BA05-01BE-402CC013D86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DEC8B18D-5070-40CA-E0B8-87CB6F6B7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D17CA-4EAD-39DB-45F8-64ACDA64D810}"/>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97050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DA3-FC05-C4A6-0CC2-5DD4B0095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48B94-2573-D23E-77EE-143BBB46D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1D324-AE38-2585-27BF-3B27C08343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94941-5E0F-B09D-D946-8BDFE61934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FD871-BCED-47C6-FA1D-BFE1CC8C3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251E4-2387-5BC6-A3D0-25AD3F3BFD4D}"/>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8" name="Footer Placeholder 7">
            <a:extLst>
              <a:ext uri="{FF2B5EF4-FFF2-40B4-BE49-F238E27FC236}">
                <a16:creationId xmlns:a16="http://schemas.microsoft.com/office/drawing/2014/main" id="{13933FC7-2E93-B015-1585-8F242A8968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063F1-2ECF-7FF4-956C-04FCE9DC7BC7}"/>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73627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22EE-E356-7B3D-BEDC-53F6581AA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20742-A0A7-02CC-D3B8-A94A5735BB07}"/>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4" name="Footer Placeholder 3">
            <a:extLst>
              <a:ext uri="{FF2B5EF4-FFF2-40B4-BE49-F238E27FC236}">
                <a16:creationId xmlns:a16="http://schemas.microsoft.com/office/drawing/2014/main" id="{2DCA1FDC-41C6-7C77-7225-14823E6DF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67A2D-A476-6186-79BF-24B1D2D707CB}"/>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18347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1DD6B-8184-443C-2325-AD88E246E6F6}"/>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3" name="Footer Placeholder 2">
            <a:extLst>
              <a:ext uri="{FF2B5EF4-FFF2-40B4-BE49-F238E27FC236}">
                <a16:creationId xmlns:a16="http://schemas.microsoft.com/office/drawing/2014/main" id="{F9839EFC-131F-D262-5AA6-10785383B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767B6-2942-B17E-85B1-FADF6F10B919}"/>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166226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0E1-6FE6-C8ED-E6DA-6212E0DCB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E38C2-2668-19EA-0C44-B7623AE4A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7B51D1-153E-347A-A4C2-FAB3C57B0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3275E-E393-1E8F-0135-C3138EEFF246}"/>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DEB50F4D-2226-3D03-12E2-41B593FF1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EC710-481E-51ED-7F9C-D27C07F18AA5}"/>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31872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4C27-8F25-855F-D41C-05ADEDD03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5B7C8-380D-4CFC-A195-632C71B82D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CB8FBC-F6B8-8D6C-2A44-B7025FFD4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6B243-BE0F-1EDC-EF17-9F411E8E7BDD}"/>
              </a:ext>
            </a:extLst>
          </p:cNvPr>
          <p:cNvSpPr>
            <a:spLocks noGrp="1"/>
          </p:cNvSpPr>
          <p:nvPr>
            <p:ph type="dt" sz="half" idx="10"/>
          </p:nvPr>
        </p:nvSpPr>
        <p:spPr/>
        <p:txBody>
          <a:bodyPr/>
          <a:lstStyle/>
          <a:p>
            <a:fld id="{DED5F896-E34E-4CAF-A567-C82569C373B8}" type="datetimeFigureOut">
              <a:rPr lang="en-US" smtClean="0"/>
              <a:t>10/23/2022</a:t>
            </a:fld>
            <a:endParaRPr lang="en-US"/>
          </a:p>
        </p:txBody>
      </p:sp>
      <p:sp>
        <p:nvSpPr>
          <p:cNvPr id="6" name="Footer Placeholder 5">
            <a:extLst>
              <a:ext uri="{FF2B5EF4-FFF2-40B4-BE49-F238E27FC236}">
                <a16:creationId xmlns:a16="http://schemas.microsoft.com/office/drawing/2014/main" id="{AE58517F-EEE5-37A9-0A2B-4E3B8431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87D69-FBC8-0A0B-8743-4522040F0ABF}"/>
              </a:ext>
            </a:extLst>
          </p:cNvPr>
          <p:cNvSpPr>
            <a:spLocks noGrp="1"/>
          </p:cNvSpPr>
          <p:nvPr>
            <p:ph type="sldNum" sz="quarter" idx="12"/>
          </p:nvPr>
        </p:nvSpPr>
        <p:spPr/>
        <p:txBody>
          <a:bodyPr/>
          <a:lstStyle/>
          <a:p>
            <a:fld id="{B7F0BED5-C086-494B-A22B-0FEDDDFE3DBF}" type="slidenum">
              <a:rPr lang="en-US" smtClean="0"/>
              <a:t>‹#›</a:t>
            </a:fld>
            <a:endParaRPr lang="en-US"/>
          </a:p>
        </p:txBody>
      </p:sp>
    </p:spTree>
    <p:extLst>
      <p:ext uri="{BB962C8B-B14F-4D97-AF65-F5344CB8AC3E}">
        <p14:creationId xmlns:p14="http://schemas.microsoft.com/office/powerpoint/2010/main" val="55866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AE3DD-EB22-9800-1E8E-DEDF11C77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95A785-7C82-F02C-93CA-703504508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AA81E-7954-D675-67B2-FEE035433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F896-E34E-4CAF-A567-C82569C373B8}" type="datetimeFigureOut">
              <a:rPr lang="en-US" smtClean="0"/>
              <a:t>10/23/2022</a:t>
            </a:fld>
            <a:endParaRPr lang="en-US"/>
          </a:p>
        </p:txBody>
      </p:sp>
      <p:sp>
        <p:nvSpPr>
          <p:cNvPr id="5" name="Footer Placeholder 4">
            <a:extLst>
              <a:ext uri="{FF2B5EF4-FFF2-40B4-BE49-F238E27FC236}">
                <a16:creationId xmlns:a16="http://schemas.microsoft.com/office/drawing/2014/main" id="{1F316733-A97B-6397-D562-0F3E2CDE9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FE7A2-275B-107B-E1CA-97010A387A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0BED5-C086-494B-A22B-0FEDDDFE3DBF}" type="slidenum">
              <a:rPr lang="en-US" smtClean="0"/>
              <a:t>‹#›</a:t>
            </a:fld>
            <a:endParaRPr lang="en-US"/>
          </a:p>
        </p:txBody>
      </p:sp>
    </p:spTree>
    <p:extLst>
      <p:ext uri="{BB962C8B-B14F-4D97-AF65-F5344CB8AC3E}">
        <p14:creationId xmlns:p14="http://schemas.microsoft.com/office/powerpoint/2010/main" val="322739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8AA9F-D93F-DA24-D31D-F6738279918C}"/>
              </a:ext>
            </a:extLst>
          </p:cNvPr>
          <p:cNvSpPr>
            <a:spLocks noGrp="1"/>
          </p:cNvSpPr>
          <p:nvPr>
            <p:ph type="ctrTitle"/>
          </p:nvPr>
        </p:nvSpPr>
        <p:spPr/>
        <p:txBody>
          <a:bodyPr/>
          <a:lstStyle/>
          <a:p>
            <a:r>
              <a:rPr lang="en-US" dirty="0"/>
              <a:t>Weekly Review</a:t>
            </a:r>
          </a:p>
        </p:txBody>
      </p:sp>
      <p:sp>
        <p:nvSpPr>
          <p:cNvPr id="5" name="Subtitle 4">
            <a:extLst>
              <a:ext uri="{FF2B5EF4-FFF2-40B4-BE49-F238E27FC236}">
                <a16:creationId xmlns:a16="http://schemas.microsoft.com/office/drawing/2014/main" id="{5D5EB497-5752-A1ED-EA1E-10974D638B0B}"/>
              </a:ext>
            </a:extLst>
          </p:cNvPr>
          <p:cNvSpPr>
            <a:spLocks noGrp="1"/>
          </p:cNvSpPr>
          <p:nvPr>
            <p:ph type="subTitle" idx="1"/>
          </p:nvPr>
        </p:nvSpPr>
        <p:spPr/>
        <p:txBody>
          <a:bodyPr/>
          <a:lstStyle/>
          <a:p>
            <a:r>
              <a:rPr lang="en-US" dirty="0"/>
              <a:t>October 21</a:t>
            </a:r>
            <a:r>
              <a:rPr lang="en-US" baseline="30000" dirty="0"/>
              <a:t>st</a:t>
            </a:r>
            <a:r>
              <a:rPr lang="en-US" dirty="0"/>
              <a:t>, 2022</a:t>
            </a:r>
          </a:p>
        </p:txBody>
      </p:sp>
    </p:spTree>
    <p:extLst>
      <p:ext uri="{BB962C8B-B14F-4D97-AF65-F5344CB8AC3E}">
        <p14:creationId xmlns:p14="http://schemas.microsoft.com/office/powerpoint/2010/main" val="142153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E451-ADBD-C323-95D9-B61602A9A86F}"/>
              </a:ext>
            </a:extLst>
          </p:cNvPr>
          <p:cNvSpPr>
            <a:spLocks noGrp="1"/>
          </p:cNvSpPr>
          <p:nvPr>
            <p:ph type="title"/>
          </p:nvPr>
        </p:nvSpPr>
        <p:spPr/>
        <p:txBody>
          <a:bodyPr/>
          <a:lstStyle/>
          <a:p>
            <a:r>
              <a:rPr lang="en-US" dirty="0"/>
              <a:t>Duo</a:t>
            </a:r>
          </a:p>
        </p:txBody>
      </p:sp>
      <p:sp>
        <p:nvSpPr>
          <p:cNvPr id="3" name="Content Placeholder 2">
            <a:extLst>
              <a:ext uri="{FF2B5EF4-FFF2-40B4-BE49-F238E27FC236}">
                <a16:creationId xmlns:a16="http://schemas.microsoft.com/office/drawing/2014/main" id="{1FF9A8E8-75E4-CCA8-70E8-AA1409555190}"/>
              </a:ext>
            </a:extLst>
          </p:cNvPr>
          <p:cNvSpPr>
            <a:spLocks noGrp="1"/>
          </p:cNvSpPr>
          <p:nvPr>
            <p:ph idx="1"/>
          </p:nvPr>
        </p:nvSpPr>
        <p:spPr/>
        <p:txBody>
          <a:bodyPr/>
          <a:lstStyle/>
          <a:p>
            <a:r>
              <a:rPr lang="en-US" dirty="0"/>
              <a:t>Xavier Matheson – 30 days</a:t>
            </a:r>
          </a:p>
          <a:p>
            <a:r>
              <a:rPr lang="en-US" dirty="0"/>
              <a:t>Trey never got his 100 days pogs</a:t>
            </a:r>
          </a:p>
          <a:p>
            <a:r>
              <a:rPr lang="en-US" dirty="0"/>
              <a:t>Parker Fink and Tyler </a:t>
            </a:r>
            <a:r>
              <a:rPr lang="en-US" dirty="0" err="1"/>
              <a:t>Siegmund</a:t>
            </a:r>
            <a:r>
              <a:rPr lang="en-US" dirty="0"/>
              <a:t> started</a:t>
            </a:r>
          </a:p>
          <a:p>
            <a:r>
              <a:rPr lang="en-US" dirty="0"/>
              <a:t>Jacob Smith tried again for one day</a:t>
            </a:r>
          </a:p>
        </p:txBody>
      </p:sp>
    </p:spTree>
    <p:extLst>
      <p:ext uri="{BB962C8B-B14F-4D97-AF65-F5344CB8AC3E}">
        <p14:creationId xmlns:p14="http://schemas.microsoft.com/office/powerpoint/2010/main" val="5809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EDB9-95E2-BD93-05B3-343976BDCBFB}"/>
              </a:ext>
            </a:extLst>
          </p:cNvPr>
          <p:cNvSpPr>
            <a:spLocks noGrp="1"/>
          </p:cNvSpPr>
          <p:nvPr>
            <p:ph type="title"/>
          </p:nvPr>
        </p:nvSpPr>
        <p:spPr/>
        <p:txBody>
          <a:bodyPr/>
          <a:lstStyle/>
          <a:p>
            <a:r>
              <a:rPr lang="en-US" dirty="0"/>
              <a:t>Submissions, Two Weeks Ago:</a:t>
            </a:r>
          </a:p>
        </p:txBody>
      </p:sp>
      <p:sp>
        <p:nvSpPr>
          <p:cNvPr id="3" name="Content Placeholder 2">
            <a:extLst>
              <a:ext uri="{FF2B5EF4-FFF2-40B4-BE49-F238E27FC236}">
                <a16:creationId xmlns:a16="http://schemas.microsoft.com/office/drawing/2014/main" id="{8F743BD6-EDF3-89C4-DD46-1A6A577DF8D0}"/>
              </a:ext>
            </a:extLst>
          </p:cNvPr>
          <p:cNvSpPr>
            <a:spLocks noGrp="1"/>
          </p:cNvSpPr>
          <p:nvPr>
            <p:ph idx="1"/>
          </p:nvPr>
        </p:nvSpPr>
        <p:spPr/>
        <p:txBody>
          <a:bodyPr>
            <a:normAutofit fontScale="92500"/>
          </a:bodyPr>
          <a:lstStyle/>
          <a:p>
            <a:r>
              <a:rPr lang="en-US" dirty="0"/>
              <a:t>Riley </a:t>
            </a:r>
            <a:r>
              <a:rPr lang="en-US" dirty="0" err="1"/>
              <a:t>Rorrer</a:t>
            </a:r>
            <a:r>
              <a:rPr lang="en-US" dirty="0"/>
              <a:t> S+ Reflection</a:t>
            </a:r>
          </a:p>
          <a:p>
            <a:pPr lvl="1"/>
            <a:r>
              <a:rPr lang="en-US" dirty="0"/>
              <a:t>“</a:t>
            </a:r>
            <a:r>
              <a:rPr lang="en-US" dirty="0" err="1"/>
              <a:t>Budgetting</a:t>
            </a:r>
            <a:r>
              <a:rPr lang="en-US" dirty="0"/>
              <a:t> Pogs” to make sure they always have headphones to concentrate</a:t>
            </a:r>
          </a:p>
          <a:p>
            <a:r>
              <a:rPr lang="en-US" dirty="0"/>
              <a:t>Carmen </a:t>
            </a:r>
            <a:r>
              <a:rPr lang="en-US" dirty="0" err="1"/>
              <a:t>Cedano</a:t>
            </a:r>
            <a:r>
              <a:rPr lang="en-US" dirty="0"/>
              <a:t> S+</a:t>
            </a:r>
          </a:p>
          <a:p>
            <a:pPr lvl="1"/>
            <a:r>
              <a:rPr lang="en-US" dirty="0"/>
              <a:t>Comment out code that isn’t working and come back to it later</a:t>
            </a:r>
          </a:p>
          <a:p>
            <a:r>
              <a:rPr lang="en-US" dirty="0"/>
              <a:t>Brandon S+</a:t>
            </a:r>
          </a:p>
          <a:p>
            <a:pPr lvl="1"/>
            <a:r>
              <a:rPr lang="en-US" dirty="0"/>
              <a:t>Ask you family each week what the plans are for that week and put it in your scheduler so you know when you have time to work on things at home</a:t>
            </a:r>
          </a:p>
          <a:p>
            <a:r>
              <a:rPr lang="en-US" dirty="0"/>
              <a:t>Jason Lara, </a:t>
            </a:r>
            <a:r>
              <a:rPr lang="en-US" dirty="0" err="1"/>
              <a:t>hotfixing</a:t>
            </a:r>
            <a:r>
              <a:rPr lang="en-US" dirty="0"/>
              <a:t> a bug in /help in </a:t>
            </a:r>
            <a:r>
              <a:rPr lang="en-US" dirty="0" err="1"/>
              <a:t>formbar</a:t>
            </a:r>
            <a:r>
              <a:rPr lang="en-US" dirty="0"/>
              <a:t> RC</a:t>
            </a:r>
          </a:p>
          <a:p>
            <a:r>
              <a:rPr lang="en-US" dirty="0"/>
              <a:t>Jason Lara, for starting and tracking a list of pog rewards in DocPac Repo</a:t>
            </a:r>
          </a:p>
          <a:p>
            <a:r>
              <a:rPr lang="en-US" dirty="0" err="1"/>
              <a:t>Jaysin</a:t>
            </a:r>
            <a:r>
              <a:rPr lang="en-US" dirty="0"/>
              <a:t> Haugh, for fixing something in </a:t>
            </a:r>
            <a:r>
              <a:rPr lang="en-US" dirty="0" err="1"/>
              <a:t>formbar</a:t>
            </a:r>
            <a:r>
              <a:rPr lang="en-US" dirty="0"/>
              <a:t> (w/e #333 is)</a:t>
            </a:r>
          </a:p>
        </p:txBody>
      </p:sp>
    </p:spTree>
    <p:extLst>
      <p:ext uri="{BB962C8B-B14F-4D97-AF65-F5344CB8AC3E}">
        <p14:creationId xmlns:p14="http://schemas.microsoft.com/office/powerpoint/2010/main" val="5692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F43E-307D-E5C0-EC91-CB1236ED56F1}"/>
              </a:ext>
            </a:extLst>
          </p:cNvPr>
          <p:cNvSpPr>
            <a:spLocks noGrp="1"/>
          </p:cNvSpPr>
          <p:nvPr>
            <p:ph type="title"/>
          </p:nvPr>
        </p:nvSpPr>
        <p:spPr/>
        <p:txBody>
          <a:bodyPr/>
          <a:lstStyle/>
          <a:p>
            <a:r>
              <a:rPr lang="en-US" dirty="0"/>
              <a:t>Submissions</a:t>
            </a:r>
          </a:p>
        </p:txBody>
      </p:sp>
      <p:sp>
        <p:nvSpPr>
          <p:cNvPr id="3" name="Content Placeholder 2">
            <a:extLst>
              <a:ext uri="{FF2B5EF4-FFF2-40B4-BE49-F238E27FC236}">
                <a16:creationId xmlns:a16="http://schemas.microsoft.com/office/drawing/2014/main" id="{17564266-2CB0-E7F6-1BE8-A3A004F3B89B}"/>
              </a:ext>
            </a:extLst>
          </p:cNvPr>
          <p:cNvSpPr>
            <a:spLocks noGrp="1"/>
          </p:cNvSpPr>
          <p:nvPr>
            <p:ph idx="1"/>
          </p:nvPr>
        </p:nvSpPr>
        <p:spPr/>
        <p:txBody>
          <a:bodyPr/>
          <a:lstStyle/>
          <a:p>
            <a:r>
              <a:rPr lang="en-US" dirty="0"/>
              <a:t>Mac Hoover, Alex Plitt, Brandon Camacho, Ethan Shimmel S+ Reflections</a:t>
            </a:r>
          </a:p>
          <a:p>
            <a:r>
              <a:rPr lang="en-US" dirty="0"/>
              <a:t>Three people said, “I learned how to use grayscale”</a:t>
            </a:r>
          </a:p>
          <a:p>
            <a:pPr lvl="1"/>
            <a:r>
              <a:rPr lang="en-US" dirty="0"/>
              <a:t>Why three people?</a:t>
            </a:r>
          </a:p>
          <a:p>
            <a:pPr lvl="1"/>
            <a:r>
              <a:rPr lang="en-US" dirty="0"/>
              <a:t>Is this really important?</a:t>
            </a:r>
          </a:p>
          <a:p>
            <a:r>
              <a:rPr lang="en-US" dirty="0"/>
              <a:t>“I can use this in a website or future project” is not an answer.</a:t>
            </a:r>
          </a:p>
          <a:p>
            <a:r>
              <a:rPr lang="en-US" dirty="0"/>
              <a:t>I do like that Juniors are learning a lot from each other.</a:t>
            </a:r>
          </a:p>
          <a:p>
            <a:pPr lvl="1"/>
            <a:r>
              <a:rPr lang="en-US" dirty="0"/>
              <a:t>Consider scheduling Junior Teams meetings to discuss how you are handling the projects.</a:t>
            </a:r>
          </a:p>
          <a:p>
            <a:pPr lvl="1"/>
            <a:r>
              <a:rPr lang="en-US" dirty="0"/>
              <a:t>BECAUSE…</a:t>
            </a:r>
          </a:p>
        </p:txBody>
      </p:sp>
    </p:spTree>
    <p:extLst>
      <p:ext uri="{BB962C8B-B14F-4D97-AF65-F5344CB8AC3E}">
        <p14:creationId xmlns:p14="http://schemas.microsoft.com/office/powerpoint/2010/main" val="341263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2A55-E9C0-C35D-657D-5A65F226252D}"/>
              </a:ext>
            </a:extLst>
          </p:cNvPr>
          <p:cNvSpPr>
            <a:spLocks noGrp="1"/>
          </p:cNvSpPr>
          <p:nvPr>
            <p:ph type="title"/>
          </p:nvPr>
        </p:nvSpPr>
        <p:spPr/>
        <p:txBody>
          <a:bodyPr>
            <a:normAutofit/>
          </a:bodyPr>
          <a:lstStyle/>
          <a:p>
            <a:r>
              <a:rPr lang="en-US" sz="3200" dirty="0"/>
              <a:t>Many reflections said, “I have to stop to help others a lot.”</a:t>
            </a:r>
          </a:p>
        </p:txBody>
      </p:sp>
      <p:sp>
        <p:nvSpPr>
          <p:cNvPr id="3" name="Content Placeholder 2">
            <a:extLst>
              <a:ext uri="{FF2B5EF4-FFF2-40B4-BE49-F238E27FC236}">
                <a16:creationId xmlns:a16="http://schemas.microsoft.com/office/drawing/2014/main" id="{DFBFD5FA-64B3-E395-23A7-4E0720F26DF6}"/>
              </a:ext>
            </a:extLst>
          </p:cNvPr>
          <p:cNvSpPr>
            <a:spLocks noGrp="1"/>
          </p:cNvSpPr>
          <p:nvPr>
            <p:ph idx="1"/>
          </p:nvPr>
        </p:nvSpPr>
        <p:spPr/>
        <p:txBody>
          <a:bodyPr/>
          <a:lstStyle/>
          <a:p>
            <a:r>
              <a:rPr lang="en-US" dirty="0"/>
              <a:t>“Next time, I will ask them if they googled it first”</a:t>
            </a:r>
          </a:p>
          <a:p>
            <a:r>
              <a:rPr lang="en-US" dirty="0"/>
              <a:t>This is similar to me and the seniors</a:t>
            </a:r>
          </a:p>
          <a:p>
            <a:r>
              <a:rPr lang="en-US" dirty="0"/>
              <a:t>I’m sending mixed messages about asking for help and doing it yourself.</a:t>
            </a:r>
          </a:p>
          <a:p>
            <a:pPr lvl="1"/>
            <a:r>
              <a:rPr lang="en-US" dirty="0"/>
              <a:t>I should be spending MOST of my time with Juniors, not Seniors</a:t>
            </a:r>
          </a:p>
          <a:p>
            <a:r>
              <a:rPr lang="en-US" dirty="0"/>
              <a:t>Before you ask for help, ask yourself if you </a:t>
            </a:r>
            <a:r>
              <a:rPr lang="en-US" i="1" dirty="0"/>
              <a:t>need</a:t>
            </a:r>
            <a:r>
              <a:rPr lang="en-US" dirty="0"/>
              <a:t> it, or </a:t>
            </a:r>
            <a:r>
              <a:rPr lang="en-US" i="1" dirty="0"/>
              <a:t>want</a:t>
            </a:r>
            <a:r>
              <a:rPr lang="en-US" dirty="0"/>
              <a:t> it.</a:t>
            </a:r>
          </a:p>
          <a:p>
            <a:r>
              <a:rPr lang="en-US" dirty="0"/>
              <a:t>Learning how to get the answer is more important than the answer itself.</a:t>
            </a:r>
          </a:p>
          <a:p>
            <a:endParaRPr lang="en-US" dirty="0"/>
          </a:p>
        </p:txBody>
      </p:sp>
    </p:spTree>
    <p:extLst>
      <p:ext uri="{BB962C8B-B14F-4D97-AF65-F5344CB8AC3E}">
        <p14:creationId xmlns:p14="http://schemas.microsoft.com/office/powerpoint/2010/main" val="118351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6183-B296-2662-089F-DF8AF6DA635B}"/>
              </a:ext>
            </a:extLst>
          </p:cNvPr>
          <p:cNvSpPr>
            <a:spLocks noGrp="1"/>
          </p:cNvSpPr>
          <p:nvPr>
            <p:ph type="title"/>
          </p:nvPr>
        </p:nvSpPr>
        <p:spPr/>
        <p:txBody>
          <a:bodyPr/>
          <a:lstStyle/>
          <a:p>
            <a:r>
              <a:rPr lang="en-US" dirty="0"/>
              <a:t>Let’s review</a:t>
            </a:r>
          </a:p>
        </p:txBody>
      </p:sp>
      <p:sp>
        <p:nvSpPr>
          <p:cNvPr id="3" name="Content Placeholder 2">
            <a:extLst>
              <a:ext uri="{FF2B5EF4-FFF2-40B4-BE49-F238E27FC236}">
                <a16:creationId xmlns:a16="http://schemas.microsoft.com/office/drawing/2014/main" id="{29245207-7A95-1C2D-B919-8CFA59FAEABA}"/>
              </a:ext>
            </a:extLst>
          </p:cNvPr>
          <p:cNvSpPr>
            <a:spLocks noGrp="1"/>
          </p:cNvSpPr>
          <p:nvPr>
            <p:ph idx="1"/>
          </p:nvPr>
        </p:nvSpPr>
        <p:spPr/>
        <p:txBody>
          <a:bodyPr/>
          <a:lstStyle/>
          <a:p>
            <a:r>
              <a:rPr lang="en-US" dirty="0"/>
              <a:t>How to fold a DocPac:</a:t>
            </a:r>
          </a:p>
          <a:p>
            <a:pPr lvl="1"/>
            <a:r>
              <a:rPr lang="en-US" dirty="0"/>
              <a:t>Go get a DocPac</a:t>
            </a:r>
          </a:p>
          <a:p>
            <a:r>
              <a:rPr lang="en-US" dirty="0"/>
              <a:t>How to use handwriting blocks in the DocPac</a:t>
            </a:r>
          </a:p>
          <a:p>
            <a:r>
              <a:rPr lang="en-US" dirty="0"/>
              <a:t>Why do we do this?</a:t>
            </a:r>
          </a:p>
        </p:txBody>
      </p:sp>
    </p:spTree>
    <p:extLst>
      <p:ext uri="{BB962C8B-B14F-4D97-AF65-F5344CB8AC3E}">
        <p14:creationId xmlns:p14="http://schemas.microsoft.com/office/powerpoint/2010/main" val="48387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1549-5BCC-0593-229F-A9FC9EC2BF50}"/>
              </a:ext>
            </a:extLst>
          </p:cNvPr>
          <p:cNvSpPr>
            <a:spLocks noGrp="1"/>
          </p:cNvSpPr>
          <p:nvPr>
            <p:ph type="title"/>
          </p:nvPr>
        </p:nvSpPr>
        <p:spPr/>
        <p:txBody>
          <a:bodyPr/>
          <a:lstStyle/>
          <a:p>
            <a:r>
              <a:rPr lang="en-US" dirty="0" err="1"/>
              <a:t>Misc</a:t>
            </a:r>
            <a:endParaRPr lang="en-US" dirty="0"/>
          </a:p>
        </p:txBody>
      </p:sp>
      <p:sp>
        <p:nvSpPr>
          <p:cNvPr id="3" name="Content Placeholder 2">
            <a:extLst>
              <a:ext uri="{FF2B5EF4-FFF2-40B4-BE49-F238E27FC236}">
                <a16:creationId xmlns:a16="http://schemas.microsoft.com/office/drawing/2014/main" id="{91FA1515-B33A-9AC0-A718-5BD59C7F8E11}"/>
              </a:ext>
            </a:extLst>
          </p:cNvPr>
          <p:cNvSpPr>
            <a:spLocks noGrp="1"/>
          </p:cNvSpPr>
          <p:nvPr>
            <p:ph idx="1"/>
          </p:nvPr>
        </p:nvSpPr>
        <p:spPr/>
        <p:txBody>
          <a:bodyPr>
            <a:normAutofit lnSpcReduction="10000"/>
          </a:bodyPr>
          <a:lstStyle/>
          <a:p>
            <a:r>
              <a:rPr lang="en-US" dirty="0"/>
              <a:t>LOOK AT SKYWARD!</a:t>
            </a:r>
          </a:p>
          <a:p>
            <a:pPr lvl="1"/>
            <a:r>
              <a:rPr lang="en-US" dirty="0"/>
              <a:t>If you have a zero anywhere in the past two weeks, get it resolved NOW!</a:t>
            </a:r>
          </a:p>
          <a:p>
            <a:r>
              <a:rPr lang="en-US" dirty="0"/>
              <a:t>Please add “**/</a:t>
            </a:r>
            <a:r>
              <a:rPr lang="en-US" dirty="0" err="1"/>
              <a:t>vscode</a:t>
            </a:r>
            <a:r>
              <a:rPr lang="en-US" dirty="0"/>
              <a:t>/*” to all .</a:t>
            </a:r>
            <a:r>
              <a:rPr lang="en-US" dirty="0" err="1"/>
              <a:t>gitignores</a:t>
            </a:r>
            <a:r>
              <a:rPr lang="en-US" dirty="0"/>
              <a:t>.</a:t>
            </a:r>
          </a:p>
          <a:p>
            <a:pPr lvl="1"/>
            <a:r>
              <a:rPr lang="en-US" dirty="0"/>
              <a:t>We don’t need your personal settings in the repo.</a:t>
            </a:r>
          </a:p>
          <a:p>
            <a:r>
              <a:rPr lang="en-US" dirty="0"/>
              <a:t>Remember that </a:t>
            </a:r>
            <a:r>
              <a:rPr lang="en-US" dirty="0" err="1"/>
              <a:t>Alt+Shift+F</a:t>
            </a:r>
            <a:r>
              <a:rPr lang="en-US" dirty="0"/>
              <a:t> is the new beautify key</a:t>
            </a:r>
          </a:p>
          <a:p>
            <a:pPr lvl="1"/>
            <a:r>
              <a:rPr lang="en-US" dirty="0"/>
              <a:t>Let’s set our conventions to the built-in formatter so it all looks the same</a:t>
            </a:r>
          </a:p>
          <a:p>
            <a:r>
              <a:rPr lang="en-US" dirty="0"/>
              <a:t>Be concise!</a:t>
            </a:r>
          </a:p>
          <a:p>
            <a:pPr lvl="1"/>
            <a:r>
              <a:rPr lang="en-US" dirty="0"/>
              <a:t>Do not put too little information in descriptions or reflections</a:t>
            </a:r>
          </a:p>
          <a:p>
            <a:pPr lvl="1"/>
            <a:r>
              <a:rPr lang="en-US" dirty="0"/>
              <a:t>Do not use any more words than you have to </a:t>
            </a:r>
            <a:r>
              <a:rPr lang="en-US" dirty="0" err="1"/>
              <a:t>to</a:t>
            </a:r>
            <a:r>
              <a:rPr lang="en-US" dirty="0"/>
              <a:t> convey information</a:t>
            </a:r>
          </a:p>
          <a:p>
            <a:r>
              <a:rPr lang="en-US" dirty="0"/>
              <a:t>Generally speaking, everyone is doing good/much better in </a:t>
            </a:r>
            <a:r>
              <a:rPr lang="en-US"/>
              <a:t>this class.</a:t>
            </a:r>
            <a:endParaRPr lang="en-US" dirty="0"/>
          </a:p>
          <a:p>
            <a:endParaRPr lang="en-US" dirty="0"/>
          </a:p>
          <a:p>
            <a:endParaRPr lang="en-US" dirty="0"/>
          </a:p>
        </p:txBody>
      </p:sp>
    </p:spTree>
    <p:extLst>
      <p:ext uri="{BB962C8B-B14F-4D97-AF65-F5344CB8AC3E}">
        <p14:creationId xmlns:p14="http://schemas.microsoft.com/office/powerpoint/2010/main" val="409237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5A8D-6821-E82C-CE3C-214579F1EBFC}"/>
              </a:ext>
            </a:extLst>
          </p:cNvPr>
          <p:cNvSpPr>
            <a:spLocks noGrp="1"/>
          </p:cNvSpPr>
          <p:nvPr>
            <p:ph type="title"/>
          </p:nvPr>
        </p:nvSpPr>
        <p:spPr/>
        <p:txBody>
          <a:bodyPr/>
          <a:lstStyle/>
          <a:p>
            <a:r>
              <a:rPr lang="en-US" dirty="0"/>
              <a:t>Juniors</a:t>
            </a:r>
          </a:p>
        </p:txBody>
      </p:sp>
      <p:sp>
        <p:nvSpPr>
          <p:cNvPr id="3" name="Content Placeholder 2">
            <a:extLst>
              <a:ext uri="{FF2B5EF4-FFF2-40B4-BE49-F238E27FC236}">
                <a16:creationId xmlns:a16="http://schemas.microsoft.com/office/drawing/2014/main" id="{3AAD16DA-5C94-EDE7-DB23-A8DB89A8D1B2}"/>
              </a:ext>
            </a:extLst>
          </p:cNvPr>
          <p:cNvSpPr>
            <a:spLocks noGrp="1"/>
          </p:cNvSpPr>
          <p:nvPr>
            <p:ph idx="1"/>
          </p:nvPr>
        </p:nvSpPr>
        <p:spPr/>
        <p:txBody>
          <a:bodyPr/>
          <a:lstStyle/>
          <a:p>
            <a:r>
              <a:rPr lang="en-US" dirty="0"/>
              <a:t>New Weekly Study Assignment</a:t>
            </a:r>
          </a:p>
          <a:p>
            <a:pPr lvl="1"/>
            <a:r>
              <a:rPr lang="en-US" dirty="0"/>
              <a:t>Will be recurring. Expect it each week going forward.</a:t>
            </a:r>
          </a:p>
          <a:p>
            <a:r>
              <a:rPr lang="en-US" dirty="0"/>
              <a:t>I will be meeting with you one on one the beginning of this week</a:t>
            </a:r>
          </a:p>
          <a:p>
            <a:pPr lvl="1"/>
            <a:r>
              <a:rPr lang="en-US" dirty="0"/>
              <a:t>Be ready to demonstrate your </a:t>
            </a:r>
            <a:r>
              <a:rPr lang="en-US" dirty="0" err="1"/>
              <a:t>JSFighter</a:t>
            </a:r>
            <a:endParaRPr lang="en-US" dirty="0"/>
          </a:p>
          <a:p>
            <a:r>
              <a:rPr lang="en-US" dirty="0"/>
              <a:t>We will be doing a Q&amp;A from your </a:t>
            </a:r>
            <a:r>
              <a:rPr lang="en-US" dirty="0" err="1"/>
              <a:t>JSFighter</a:t>
            </a:r>
            <a:r>
              <a:rPr lang="en-US" dirty="0"/>
              <a:t> questions from last week sometime this week.</a:t>
            </a:r>
          </a:p>
        </p:txBody>
      </p:sp>
    </p:spTree>
    <p:extLst>
      <p:ext uri="{BB962C8B-B14F-4D97-AF65-F5344CB8AC3E}">
        <p14:creationId xmlns:p14="http://schemas.microsoft.com/office/powerpoint/2010/main" val="242430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1020-1E31-7503-9358-FB68BC129F19}"/>
              </a:ext>
            </a:extLst>
          </p:cNvPr>
          <p:cNvSpPr>
            <a:spLocks noGrp="1"/>
          </p:cNvSpPr>
          <p:nvPr>
            <p:ph type="title"/>
          </p:nvPr>
        </p:nvSpPr>
        <p:spPr/>
        <p:txBody>
          <a:bodyPr/>
          <a:lstStyle/>
          <a:p>
            <a:r>
              <a:rPr lang="en-US" dirty="0"/>
              <a:t>Seniors</a:t>
            </a:r>
          </a:p>
        </p:txBody>
      </p:sp>
      <p:sp>
        <p:nvSpPr>
          <p:cNvPr id="3" name="Content Placeholder 2">
            <a:extLst>
              <a:ext uri="{FF2B5EF4-FFF2-40B4-BE49-F238E27FC236}">
                <a16:creationId xmlns:a16="http://schemas.microsoft.com/office/drawing/2014/main" id="{1A9B35D8-4682-8199-57DD-E1BB268C3981}"/>
              </a:ext>
            </a:extLst>
          </p:cNvPr>
          <p:cNvSpPr>
            <a:spLocks noGrp="1"/>
          </p:cNvSpPr>
          <p:nvPr>
            <p:ph idx="1"/>
          </p:nvPr>
        </p:nvSpPr>
        <p:spPr/>
        <p:txBody>
          <a:bodyPr>
            <a:normAutofit fontScale="85000" lnSpcReduction="10000"/>
          </a:bodyPr>
          <a:lstStyle/>
          <a:p>
            <a:r>
              <a:rPr lang="en-US" dirty="0"/>
              <a:t>Weekly Contribution rules have changed.</a:t>
            </a:r>
          </a:p>
          <a:p>
            <a:r>
              <a:rPr lang="en-US" dirty="0"/>
              <a:t>Avoid copy/pasting other’s work.</a:t>
            </a:r>
          </a:p>
          <a:p>
            <a:pPr lvl="1"/>
            <a:r>
              <a:rPr lang="en-US" dirty="0"/>
              <a:t>Use PR’s across your forks to merge code instead</a:t>
            </a:r>
          </a:p>
          <a:p>
            <a:r>
              <a:rPr lang="en-US" dirty="0"/>
              <a:t>Start pasting screenshots into PR descriptions/comments to show what your code accomplished.</a:t>
            </a:r>
          </a:p>
          <a:p>
            <a:r>
              <a:rPr lang="en-US" dirty="0"/>
              <a:t>For the love of God, use PR descriptions, and link issues in the description, NOT the title!!!</a:t>
            </a:r>
          </a:p>
          <a:p>
            <a:pPr lvl="1"/>
            <a:r>
              <a:rPr lang="en-US" dirty="0"/>
              <a:t>Use the words “close, closes, closed, fix, fixes, fixed, resolve, resolves, resolved” in the description to address issues.</a:t>
            </a:r>
          </a:p>
          <a:p>
            <a:r>
              <a:rPr lang="en-US" dirty="0"/>
              <a:t>I’ve set up a new Project with automation</a:t>
            </a:r>
          </a:p>
          <a:p>
            <a:pPr lvl="1"/>
            <a:r>
              <a:rPr lang="en-US" dirty="0"/>
              <a:t>We will review the project at the next Code Review tomorrow</a:t>
            </a:r>
          </a:p>
          <a:p>
            <a:r>
              <a:rPr lang="en-US" dirty="0"/>
              <a:t>Read your Pull Requests and get ready for me to grade them with </a:t>
            </a:r>
            <a:r>
              <a:rPr lang="en-US"/>
              <a:t>you tomorrow.</a:t>
            </a:r>
          </a:p>
        </p:txBody>
      </p:sp>
    </p:spTree>
    <p:extLst>
      <p:ext uri="{BB962C8B-B14F-4D97-AF65-F5344CB8AC3E}">
        <p14:creationId xmlns:p14="http://schemas.microsoft.com/office/powerpoint/2010/main" val="51297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637</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Weekly Review</vt:lpstr>
      <vt:lpstr>Duo</vt:lpstr>
      <vt:lpstr>Submissions, Two Weeks Ago:</vt:lpstr>
      <vt:lpstr>Submissions</vt:lpstr>
      <vt:lpstr>Many reflections said, “I have to stop to help others a lot.”</vt:lpstr>
      <vt:lpstr>Let’s review</vt:lpstr>
      <vt:lpstr>Misc</vt:lpstr>
      <vt:lpstr>Juniors</vt:lpstr>
      <vt:lpstr>Seniors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Reekly Weview</dc:title>
  <dc:creator>SMITH, CHRISTOPHER</dc:creator>
  <cp:lastModifiedBy>SMITH, CHRISTOPHER</cp:lastModifiedBy>
  <cp:revision>1</cp:revision>
  <dcterms:created xsi:type="dcterms:W3CDTF">2022-10-11T12:37:35Z</dcterms:created>
  <dcterms:modified xsi:type="dcterms:W3CDTF">2022-10-24T00:22:55Z</dcterms:modified>
</cp:coreProperties>
</file>