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9322-0294-4ABA-B7E5-F25FC533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78FE3-3CB5-4216-81DF-0D961A79B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8B18-F20E-448E-8587-32834D5C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9381-4312-4439-AEEF-1A8275FA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B846-12DC-4A4B-915F-1EC38ABD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FDF-1C19-4864-B60C-0CC4FEAA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B4254-DEE6-49CD-8095-94017F32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B868-C65C-41A8-B661-88014DCB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B058A-88B2-4127-B8DC-9E806AF5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E86B-2206-4D23-AACD-2F6CC97A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4F075-9E30-44BF-92BF-ADF2D36C9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7CE4B-B4FC-43D1-9B24-898F066A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8E15-C81E-4E78-B28E-B93E902A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B048-B382-4F26-AC53-7D9AF9CF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35FE-F534-4CC3-A305-2823BBCD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CD6C-DFAD-4C76-A1D0-E520DD35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FE76-1E28-4214-A6DD-35502A02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E07EA-48D3-4FD6-84A1-1727E74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4B9A-6D21-4F16-840C-D1D17C48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D101-F690-4755-8EC7-B3CC17E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247A-7841-4FD7-BF7E-EC856621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A212-DD64-49FE-8A96-F4DA734B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E308-8DC9-4AAA-94D9-3336AC5E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4512-FD25-40B4-B1D9-72BA1344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8F3C-539B-4C6D-9F30-28177376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9DBA-5045-45A7-8AAD-D4CF4A06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F6C1-8545-42CD-91B5-02D1E4D7C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D8575-E321-49D6-BD87-C8FFCA5C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46FD-EF2F-4501-A762-D59968DD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98055-B5C1-4523-9C91-3F78F5DF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05B8-410B-45C8-AE02-ADBC64A7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7F35-6E08-452A-9340-3D5620AE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38F-020D-41F7-A21F-B11E2E68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C72D8-7620-483E-BA0E-C4AE3F644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BF265-9FFB-4FA0-B000-CFDB014A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BDCFE-BCDD-46B8-9FE4-31E5751C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0A250-E214-425B-B1A2-6ABD7965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5A309-7B5C-4D2F-B4BC-AD01DD7C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B3FA4-15D4-4BAE-9E58-59905142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77F8-1FC9-40DE-8787-1BE5F87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C844E-0D4D-4D83-BDF2-7D7CCEA6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ED9D3-93C1-474A-A20D-EF141E92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911C-C65A-4077-AF06-5DCBBC2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1B262-B52E-4708-8A29-585E5E09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59837-1FFF-419A-8BBA-8A4AC075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1A7BB-91A8-40CB-9D35-065A3AB0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7A56-E135-45FB-9BF0-69F98D4A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7450-5218-4482-B4B6-26D131AD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11571-CE25-431F-B15F-54FC2F34A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88F6D-4E8D-4ED1-99B5-6CD4A941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968B-1F78-4DBA-AB70-57D41EFD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50001-196F-46FA-AD3E-A6125C42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49DC-390F-488B-8D44-000320F1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27BBE-68C1-4191-A114-82435F8F4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0055-C670-4C09-A310-D6AAAC1A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85895-7FDB-4CA8-876C-4BD5B62C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2D88-B2D0-4861-A6A5-3E2FEBA8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E33B-1B2C-496B-BF3E-9339067B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01D6B-2504-4E35-882A-C7AADDE6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5E77A-AF63-4CD7-9880-4BDE26EA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A8D2-BAFA-44E6-A5BC-A38304E8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F006-15BB-4602-9F4E-B45C57770FF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82F8-AF78-46C1-9C95-DF39C119C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7F67-9C0B-4866-B4E6-45ACF13D6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53E5-0870-42ED-8ED0-260BABD1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5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34B-EF48-4052-B2F8-E22E3F9C9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JSFighter2 Questions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FFE38-88CE-428A-9747-10D2DD656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6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1AA3-06FC-428D-B141-C7AE3535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38"/>
            <a:ext cx="10515600" cy="5863925"/>
          </a:xfrm>
        </p:spPr>
        <p:txBody>
          <a:bodyPr/>
          <a:lstStyle/>
          <a:p>
            <a:r>
              <a:rPr lang="en-US" dirty="0"/>
              <a:t>What is the lore of JS fighter?</a:t>
            </a:r>
          </a:p>
          <a:p>
            <a:pPr lvl="1"/>
            <a:r>
              <a:rPr lang="en-US" dirty="0"/>
              <a:t>Crash and Todd have a long-standing feud and have held unsanctioned track-and-field competitions along with competitors from other regions. After the cold-war ended, Sam and his international dodgeball team started competing in these competitions. The competitions have gotten wildly violent.</a:t>
            </a:r>
          </a:p>
          <a:p>
            <a:r>
              <a:rPr lang="en-US" dirty="0"/>
              <a:t>Why make the number of teams a constant number if you should be able to have multiple teams?</a:t>
            </a:r>
          </a:p>
          <a:p>
            <a:pPr lvl="1"/>
            <a:r>
              <a:rPr lang="en-US" dirty="0"/>
              <a:t>Constants are primarily used as “settings” for the program. This prevents you from having to track down every place you put a literal value when you want to adjust something.</a:t>
            </a:r>
          </a:p>
          <a:p>
            <a:r>
              <a:rPr lang="en-US" dirty="0"/>
              <a:t>Why would you have a target for the attack method if it attacks a random enemy anyway? </a:t>
            </a:r>
          </a:p>
          <a:p>
            <a:pPr lvl="1"/>
            <a:r>
              <a:rPr lang="en-US" dirty="0"/>
              <a:t>So you have the option of selecting a specific target later. Beginner programmers code to fix the current problem. Experienced programmers code to fix future problems as well.</a:t>
            </a:r>
          </a:p>
        </p:txBody>
      </p:sp>
    </p:spTree>
    <p:extLst>
      <p:ext uri="{BB962C8B-B14F-4D97-AF65-F5344CB8AC3E}">
        <p14:creationId xmlns:p14="http://schemas.microsoft.com/office/powerpoint/2010/main" val="28797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1AA3-06FC-428D-B141-C7AE3535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38"/>
            <a:ext cx="10515600" cy="5863925"/>
          </a:xfrm>
        </p:spPr>
        <p:txBody>
          <a:bodyPr/>
          <a:lstStyle/>
          <a:p>
            <a:r>
              <a:rPr lang="en-US" dirty="0"/>
              <a:t>How would resetting the round after everyone takes a turn make a difference? Shouldn’t you just reset the turn counter instead?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In reference to the previous question, what’s the purpose of having a round counter?</a:t>
            </a:r>
          </a:p>
          <a:p>
            <a:pPr lvl="1"/>
            <a:r>
              <a:rPr lang="en-US" dirty="0"/>
              <a:t>Potential future game mode: Best of five rounds. Solve future problems.</a:t>
            </a:r>
          </a:p>
          <a:p>
            <a:r>
              <a:rPr lang="en-US" dirty="0"/>
              <a:t>In Data Structure and Game Loop the instructions say to add a active class and then remove an active class from the current player, but the active class has no function elsewhere.</a:t>
            </a:r>
          </a:p>
          <a:p>
            <a:pPr lvl="1"/>
            <a:r>
              <a:rPr lang="en-US" dirty="0"/>
              <a:t>You are confusing Javascript Classes with CSS Classes</a:t>
            </a:r>
          </a:p>
          <a:p>
            <a:r>
              <a:rPr lang="en-US" dirty="0"/>
              <a:t>In the Summary, it says when it is a fighters turn to highlight their controls. Are there supposed to be multiple control options?</a:t>
            </a:r>
          </a:p>
          <a:p>
            <a:pPr lvl="1"/>
            <a:r>
              <a:rPr lang="en-US" dirty="0"/>
              <a:t>Someday. Solve future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0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1AA3-06FC-428D-B141-C7AE3535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38"/>
            <a:ext cx="10515600" cy="586392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How do you put a class in a flow chart?</a:t>
            </a:r>
          </a:p>
          <a:p>
            <a:pPr lvl="1"/>
            <a:r>
              <a:rPr lang="en-US" dirty="0"/>
              <a:t>By reading the directions and realizing that I didn’t ask you to do this.</a:t>
            </a:r>
          </a:p>
          <a:p>
            <a:pPr lvl="0"/>
            <a:r>
              <a:rPr lang="en-US" dirty="0"/>
              <a:t>How do you get this object in a method?</a:t>
            </a:r>
          </a:p>
          <a:p>
            <a:pPr lvl="1"/>
            <a:r>
              <a:rPr lang="en-US" dirty="0"/>
              <a:t>this</a:t>
            </a:r>
          </a:p>
          <a:p>
            <a:r>
              <a:rPr lang="en-US" dirty="0"/>
              <a:t>Did you make this hard so we learn how to problem solve?</a:t>
            </a:r>
          </a:p>
          <a:p>
            <a:pPr lvl="1"/>
            <a:r>
              <a:rPr lang="en-US" dirty="0"/>
              <a:t>Welcome to programming</a:t>
            </a:r>
          </a:p>
          <a:p>
            <a:r>
              <a:rPr lang="en-US" dirty="0"/>
              <a:t>What all can you use a do while loop for?</a:t>
            </a:r>
          </a:p>
          <a:p>
            <a:pPr lvl="1"/>
            <a:r>
              <a:rPr lang="en-US" dirty="0"/>
              <a:t>Any conditional loop where the loop must perform at least once</a:t>
            </a:r>
          </a:p>
          <a:p>
            <a:pPr lvl="1"/>
            <a:r>
              <a:rPr lang="en-US" dirty="0"/>
              <a:t>Asking for user input is a good example. You must ask them for input, check to see if it was valid, and if it wasn’t make them try again.</a:t>
            </a:r>
          </a:p>
          <a:p>
            <a:pPr lvl="2"/>
            <a:r>
              <a:rPr lang="en-US" dirty="0"/>
              <a:t>Can’t check in the input was valid if they haven’t input anything yet</a:t>
            </a:r>
          </a:p>
          <a:p>
            <a:r>
              <a:rPr lang="en-US" dirty="0"/>
              <a:t>In the Summary it says that when a fighter dies, to make it so they can't attack or be attacked. How do you make it so another fighter doesn't try to attack the dead fighter?</a:t>
            </a:r>
          </a:p>
          <a:p>
            <a:pPr lvl="1"/>
            <a:r>
              <a:rPr lang="en-US" dirty="0"/>
              <a:t>Check the fighter’s HP before selecting them as a target.</a:t>
            </a:r>
          </a:p>
        </p:txBody>
      </p:sp>
    </p:spTree>
    <p:extLst>
      <p:ext uri="{BB962C8B-B14F-4D97-AF65-F5344CB8AC3E}">
        <p14:creationId xmlns:p14="http://schemas.microsoft.com/office/powerpoint/2010/main" val="61200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1AA3-06FC-428D-B141-C7AE3535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038"/>
            <a:ext cx="10515600" cy="5863925"/>
          </a:xfrm>
        </p:spPr>
        <p:txBody>
          <a:bodyPr>
            <a:normAutofit/>
          </a:bodyPr>
          <a:lstStyle/>
          <a:p>
            <a:r>
              <a:rPr lang="en-US" dirty="0"/>
              <a:t>In the Summary it says to highlight the fighter and activate their controls. How do you highlight a div box?</a:t>
            </a:r>
          </a:p>
          <a:p>
            <a:pPr lvl="1"/>
            <a:r>
              <a:rPr lang="en-US" dirty="0"/>
              <a:t>Add a CSS Class that uses a border or drop-shadow</a:t>
            </a:r>
          </a:p>
          <a:p>
            <a:pPr lvl="0"/>
            <a:r>
              <a:rPr lang="en-US" dirty="0"/>
              <a:t>What would be a more efficient way to make rounds and turns go by?</a:t>
            </a:r>
          </a:p>
          <a:p>
            <a:pPr lvl="1"/>
            <a:r>
              <a:rPr lang="en-US" dirty="0"/>
              <a:t>idk</a:t>
            </a:r>
          </a:p>
          <a:p>
            <a:pPr lvl="0"/>
            <a:r>
              <a:rPr lang="en-US" dirty="0"/>
              <a:t>How does the turn system work?</a:t>
            </a:r>
          </a:p>
          <a:p>
            <a:pPr lvl="1"/>
            <a:r>
              <a:rPr lang="en-US" dirty="0"/>
              <a:t>idk</a:t>
            </a:r>
          </a:p>
        </p:txBody>
      </p:sp>
    </p:spTree>
    <p:extLst>
      <p:ext uri="{BB962C8B-B14F-4D97-AF65-F5344CB8AC3E}">
        <p14:creationId xmlns:p14="http://schemas.microsoft.com/office/powerpoint/2010/main" val="154974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D619DC-402D-4522-9E46-F63E5067F3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F8F234-F330-4212-97A3-F36D9BA1DB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5BDD2C-E4E6-49C1-A8EF-EFC16120513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cc9255bc-4d99-4f42-bba5-857cbcc6e725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fc2bff61-6a31-4c51-9f32-b9bba46405e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JSFighter2 Questions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SMITH, CHRISTOPHER</cp:lastModifiedBy>
  <cp:revision>3</cp:revision>
  <dcterms:created xsi:type="dcterms:W3CDTF">2022-10-26T15:52:05Z</dcterms:created>
  <dcterms:modified xsi:type="dcterms:W3CDTF">2022-10-26T16:07:17Z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