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64" r:id="rId5"/>
    <p:sldId id="276" r:id="rId6"/>
    <p:sldId id="272" r:id="rId7"/>
    <p:sldId id="265"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Smith" userId="dd7fc2d5-9988-40ef-9498-c94fd49fd9a4" providerId="ADAL" clId="{B2BBA405-35FA-4A5E-8204-D15AB9D95074}"/>
    <pc:docChg chg="custSel modSld">
      <pc:chgData name="Christopher Smith" userId="dd7fc2d5-9988-40ef-9498-c94fd49fd9a4" providerId="ADAL" clId="{B2BBA405-35FA-4A5E-8204-D15AB9D95074}" dt="2022-12-19T18:35:26.069" v="654" actId="20577"/>
      <pc:docMkLst>
        <pc:docMk/>
      </pc:docMkLst>
      <pc:sldChg chg="modSp modAnim">
        <pc:chgData name="Christopher Smith" userId="dd7fc2d5-9988-40ef-9498-c94fd49fd9a4" providerId="ADAL" clId="{B2BBA405-35FA-4A5E-8204-D15AB9D95074}" dt="2022-12-19T18:34:26.721" v="547" actId="20577"/>
        <pc:sldMkLst>
          <pc:docMk/>
          <pc:sldMk cId="1917243919" sldId="257"/>
        </pc:sldMkLst>
        <pc:spChg chg="mod">
          <ac:chgData name="Christopher Smith" userId="dd7fc2d5-9988-40ef-9498-c94fd49fd9a4" providerId="ADAL" clId="{B2BBA405-35FA-4A5E-8204-D15AB9D95074}" dt="2022-12-19T18:34:26.721" v="547" actId="20577"/>
          <ac:spMkLst>
            <pc:docMk/>
            <pc:sldMk cId="1917243919" sldId="257"/>
            <ac:spMk id="3" creationId="{04C0D878-023F-858F-D040-CFAC77F18211}"/>
          </ac:spMkLst>
        </pc:spChg>
      </pc:sldChg>
      <pc:sldChg chg="modSp modAnim">
        <pc:chgData name="Christopher Smith" userId="dd7fc2d5-9988-40ef-9498-c94fd49fd9a4" providerId="ADAL" clId="{B2BBA405-35FA-4A5E-8204-D15AB9D95074}" dt="2022-12-19T18:34:53.080" v="588" actId="20577"/>
        <pc:sldMkLst>
          <pc:docMk/>
          <pc:sldMk cId="4224663803" sldId="264"/>
        </pc:sldMkLst>
        <pc:spChg chg="mod">
          <ac:chgData name="Christopher Smith" userId="dd7fc2d5-9988-40ef-9498-c94fd49fd9a4" providerId="ADAL" clId="{B2BBA405-35FA-4A5E-8204-D15AB9D95074}" dt="2022-12-19T18:34:53.080" v="588" actId="20577"/>
          <ac:spMkLst>
            <pc:docMk/>
            <pc:sldMk cId="4224663803" sldId="264"/>
            <ac:spMk id="3" creationId="{EF67D36F-EF0D-465C-9E70-4D7C003EE719}"/>
          </ac:spMkLst>
        </pc:spChg>
      </pc:sldChg>
      <pc:sldChg chg="modSp modAnim">
        <pc:chgData name="Christopher Smith" userId="dd7fc2d5-9988-40ef-9498-c94fd49fd9a4" providerId="ADAL" clId="{B2BBA405-35FA-4A5E-8204-D15AB9D95074}" dt="2022-12-19T18:35:26.069" v="654" actId="20577"/>
        <pc:sldMkLst>
          <pc:docMk/>
          <pc:sldMk cId="3186301414" sldId="265"/>
        </pc:sldMkLst>
        <pc:spChg chg="mod">
          <ac:chgData name="Christopher Smith" userId="dd7fc2d5-9988-40ef-9498-c94fd49fd9a4" providerId="ADAL" clId="{B2BBA405-35FA-4A5E-8204-D15AB9D95074}" dt="2022-12-19T18:35:26.069" v="654" actId="20577"/>
          <ac:spMkLst>
            <pc:docMk/>
            <pc:sldMk cId="3186301414" sldId="265"/>
            <ac:spMk id="3" creationId="{45EC885E-E553-4463-BA3B-228F45C073F1}"/>
          </ac:spMkLst>
        </pc:spChg>
      </pc:sldChg>
    </pc:docChg>
  </pc:docChgLst>
  <pc:docChgLst>
    <pc:chgData name="Christopher Smith" userId="dd7fc2d5-9988-40ef-9498-c94fd49fd9a4" providerId="ADAL" clId="{15AE9901-C18F-405B-BE92-F2413947EFD8}"/>
    <pc:docChg chg="custSel addSld delSld modSld">
      <pc:chgData name="Christopher Smith" userId="dd7fc2d5-9988-40ef-9498-c94fd49fd9a4" providerId="ADAL" clId="{15AE9901-C18F-405B-BE92-F2413947EFD8}" dt="2022-12-05T18:34:30.260" v="4630" actId="20577"/>
      <pc:docMkLst>
        <pc:docMk/>
      </pc:docMkLst>
      <pc:sldChg chg="modSp modAnim">
        <pc:chgData name="Christopher Smith" userId="dd7fc2d5-9988-40ef-9498-c94fd49fd9a4" providerId="ADAL" clId="{15AE9901-C18F-405B-BE92-F2413947EFD8}" dt="2022-12-05T17:35:38.793" v="148" actId="20577"/>
        <pc:sldMkLst>
          <pc:docMk/>
          <pc:sldMk cId="1917243919" sldId="257"/>
        </pc:sldMkLst>
        <pc:spChg chg="mod">
          <ac:chgData name="Christopher Smith" userId="dd7fc2d5-9988-40ef-9498-c94fd49fd9a4" providerId="ADAL" clId="{15AE9901-C18F-405B-BE92-F2413947EFD8}" dt="2022-12-05T17:35:38.793" v="148" actId="20577"/>
          <ac:spMkLst>
            <pc:docMk/>
            <pc:sldMk cId="1917243919" sldId="257"/>
            <ac:spMk id="3" creationId="{04C0D878-023F-858F-D040-CFAC77F18211}"/>
          </ac:spMkLst>
        </pc:spChg>
      </pc:sldChg>
      <pc:sldChg chg="modSp add">
        <pc:chgData name="Christopher Smith" userId="dd7fc2d5-9988-40ef-9498-c94fd49fd9a4" providerId="ADAL" clId="{15AE9901-C18F-405B-BE92-F2413947EFD8}" dt="2022-12-05T18:34:30.260" v="4630" actId="20577"/>
        <pc:sldMkLst>
          <pc:docMk/>
          <pc:sldMk cId="4224663803" sldId="264"/>
        </pc:sldMkLst>
        <pc:spChg chg="mod">
          <ac:chgData name="Christopher Smith" userId="dd7fc2d5-9988-40ef-9498-c94fd49fd9a4" providerId="ADAL" clId="{15AE9901-C18F-405B-BE92-F2413947EFD8}" dt="2022-12-05T18:28:03.357" v="4209" actId="20577"/>
          <ac:spMkLst>
            <pc:docMk/>
            <pc:sldMk cId="4224663803" sldId="264"/>
            <ac:spMk id="2" creationId="{8C4D4132-9E67-49FF-A9EE-42064948D5BF}"/>
          </ac:spMkLst>
        </pc:spChg>
        <pc:spChg chg="mod">
          <ac:chgData name="Christopher Smith" userId="dd7fc2d5-9988-40ef-9498-c94fd49fd9a4" providerId="ADAL" clId="{15AE9901-C18F-405B-BE92-F2413947EFD8}" dt="2022-12-05T18:34:30.260" v="4630" actId="20577"/>
          <ac:spMkLst>
            <pc:docMk/>
            <pc:sldMk cId="4224663803" sldId="264"/>
            <ac:spMk id="3" creationId="{EF67D36F-EF0D-465C-9E70-4D7C003EE719}"/>
          </ac:spMkLst>
        </pc:spChg>
      </pc:sldChg>
    </pc:docChg>
  </pc:docChgLst>
  <pc:docChgLst>
    <pc:chgData name="SMITH, CHRISTOPHER" userId="dd7fc2d5-9988-40ef-9498-c94fd49fd9a4" providerId="ADAL" clId="{144693F2-4DF0-4E8C-AEC4-0714B98BD2E4}"/>
    <pc:docChg chg="custSel addSld delSld modSld">
      <pc:chgData name="SMITH, CHRISTOPHER" userId="dd7fc2d5-9988-40ef-9498-c94fd49fd9a4" providerId="ADAL" clId="{144693F2-4DF0-4E8C-AEC4-0714B98BD2E4}" dt="2022-11-07T13:22:17.177" v="814"/>
      <pc:docMkLst>
        <pc:docMk/>
      </pc:docMkLst>
      <pc:sldChg chg="modSp new mod">
        <pc:chgData name="SMITH, CHRISTOPHER" userId="dd7fc2d5-9988-40ef-9498-c94fd49fd9a4" providerId="ADAL" clId="{144693F2-4DF0-4E8C-AEC4-0714B98BD2E4}" dt="2022-11-07T13:07:53.277" v="17" actId="20577"/>
        <pc:sldMkLst>
          <pc:docMk/>
          <pc:sldMk cId="2541524166" sldId="256"/>
        </pc:sldMkLst>
        <pc:spChg chg="mod">
          <ac:chgData name="SMITH, CHRISTOPHER" userId="dd7fc2d5-9988-40ef-9498-c94fd49fd9a4" providerId="ADAL" clId="{144693F2-4DF0-4E8C-AEC4-0714B98BD2E4}" dt="2022-11-07T13:07:53.277" v="17" actId="20577"/>
          <ac:spMkLst>
            <pc:docMk/>
            <pc:sldMk cId="2541524166" sldId="256"/>
            <ac:spMk id="2" creationId="{EB9B4792-2497-B151-033F-4D9075963DA9}"/>
          </ac:spMkLst>
        </pc:spChg>
      </pc:sldChg>
      <pc:sldChg chg="modSp new mod modAnim">
        <pc:chgData name="SMITH, CHRISTOPHER" userId="dd7fc2d5-9988-40ef-9498-c94fd49fd9a4" providerId="ADAL" clId="{144693F2-4DF0-4E8C-AEC4-0714B98BD2E4}" dt="2022-11-07T13:21:49.335" v="808"/>
        <pc:sldMkLst>
          <pc:docMk/>
          <pc:sldMk cId="1917243919" sldId="257"/>
        </pc:sldMkLst>
        <pc:spChg chg="mod">
          <ac:chgData name="SMITH, CHRISTOPHER" userId="dd7fc2d5-9988-40ef-9498-c94fd49fd9a4" providerId="ADAL" clId="{144693F2-4DF0-4E8C-AEC4-0714B98BD2E4}" dt="2022-11-07T13:14:27.629" v="26" actId="20577"/>
          <ac:spMkLst>
            <pc:docMk/>
            <pc:sldMk cId="1917243919" sldId="257"/>
            <ac:spMk id="2" creationId="{905DA2DD-32C4-F00D-2DDF-8D3727D48941}"/>
          </ac:spMkLst>
        </pc:spChg>
        <pc:spChg chg="mod">
          <ac:chgData name="SMITH, CHRISTOPHER" userId="dd7fc2d5-9988-40ef-9498-c94fd49fd9a4" providerId="ADAL" clId="{144693F2-4DF0-4E8C-AEC4-0714B98BD2E4}" dt="2022-11-07T13:16:34.876" v="200" actId="20577"/>
          <ac:spMkLst>
            <pc:docMk/>
            <pc:sldMk cId="1917243919" sldId="257"/>
            <ac:spMk id="3" creationId="{04C0D878-023F-858F-D040-CFAC77F18211}"/>
          </ac:spMkLst>
        </pc:spChg>
      </pc:sldChg>
    </pc:docChg>
  </pc:docChgLst>
  <pc:docChgLst>
    <pc:chgData name="SMITH, CHRISTOPHER" userId="dd7fc2d5-9988-40ef-9498-c94fd49fd9a4" providerId="ADAL" clId="{C6264BE3-5230-4E2E-8C9B-C6F16851FEF8}"/>
    <pc:docChg chg="custSel delSld modSld">
      <pc:chgData name="SMITH, CHRISTOPHER" userId="dd7fc2d5-9988-40ef-9498-c94fd49fd9a4" providerId="ADAL" clId="{C6264BE3-5230-4E2E-8C9B-C6F16851FEF8}" dt="2022-11-14T14:20:50.419" v="170"/>
      <pc:docMkLst>
        <pc:docMk/>
      </pc:docMkLst>
      <pc:sldChg chg="modSp mod modAnim">
        <pc:chgData name="SMITH, CHRISTOPHER" userId="dd7fc2d5-9988-40ef-9498-c94fd49fd9a4" providerId="ADAL" clId="{C6264BE3-5230-4E2E-8C9B-C6F16851FEF8}" dt="2022-11-14T14:20:50.419" v="170"/>
        <pc:sldMkLst>
          <pc:docMk/>
          <pc:sldMk cId="1917243919" sldId="257"/>
        </pc:sldMkLst>
        <pc:spChg chg="mod">
          <ac:chgData name="SMITH, CHRISTOPHER" userId="dd7fc2d5-9988-40ef-9498-c94fd49fd9a4" providerId="ADAL" clId="{C6264BE3-5230-4E2E-8C9B-C6F16851FEF8}" dt="2022-11-14T14:18:17.131" v="168" actId="20577"/>
          <ac:spMkLst>
            <pc:docMk/>
            <pc:sldMk cId="1917243919" sldId="257"/>
            <ac:spMk id="3" creationId="{04C0D878-023F-858F-D040-CFAC77F18211}"/>
          </ac:spMkLst>
        </pc:spChg>
      </pc:sldChg>
    </pc:docChg>
  </pc:docChgLst>
  <pc:docChgLst>
    <pc:chgData name="SMITH, CHRISTOPHER" userId="dd7fc2d5-9988-40ef-9498-c94fd49fd9a4" providerId="ADAL" clId="{68E16C9F-A2A2-4C60-929F-D6EEB65D3CB6}"/>
    <pc:docChg chg="custSel addSld delSld modSld">
      <pc:chgData name="SMITH, CHRISTOPHER" userId="dd7fc2d5-9988-40ef-9498-c94fd49fd9a4" providerId="ADAL" clId="{68E16C9F-A2A2-4C60-929F-D6EEB65D3CB6}" dt="2022-12-12T13:21:00.192" v="437"/>
      <pc:docMkLst>
        <pc:docMk/>
      </pc:docMkLst>
      <pc:sldChg chg="modSp modAnim">
        <pc:chgData name="SMITH, CHRISTOPHER" userId="dd7fc2d5-9988-40ef-9498-c94fd49fd9a4" providerId="ADAL" clId="{68E16C9F-A2A2-4C60-929F-D6EEB65D3CB6}" dt="2022-12-12T13:17:28.212" v="218" actId="20577"/>
        <pc:sldMkLst>
          <pc:docMk/>
          <pc:sldMk cId="1917243919" sldId="257"/>
        </pc:sldMkLst>
        <pc:spChg chg="mod">
          <ac:chgData name="SMITH, CHRISTOPHER" userId="dd7fc2d5-9988-40ef-9498-c94fd49fd9a4" providerId="ADAL" clId="{68E16C9F-A2A2-4C60-929F-D6EEB65D3CB6}" dt="2022-12-12T13:17:28.212" v="218" actId="20577"/>
          <ac:spMkLst>
            <pc:docMk/>
            <pc:sldMk cId="1917243919" sldId="257"/>
            <ac:spMk id="3" creationId="{04C0D878-023F-858F-D040-CFAC77F18211}"/>
          </ac:spMkLst>
        </pc:spChg>
      </pc:sldChg>
      <pc:sldChg chg="modSp modAnim">
        <pc:chgData name="SMITH, CHRISTOPHER" userId="dd7fc2d5-9988-40ef-9498-c94fd49fd9a4" providerId="ADAL" clId="{68E16C9F-A2A2-4C60-929F-D6EEB65D3CB6}" dt="2022-12-12T13:21:00.192" v="437"/>
        <pc:sldMkLst>
          <pc:docMk/>
          <pc:sldMk cId="4224663803" sldId="264"/>
        </pc:sldMkLst>
        <pc:spChg chg="mod">
          <ac:chgData name="SMITH, CHRISTOPHER" userId="dd7fc2d5-9988-40ef-9498-c94fd49fd9a4" providerId="ADAL" clId="{68E16C9F-A2A2-4C60-929F-D6EEB65D3CB6}" dt="2022-12-12T13:15:33.649" v="129" actId="20577"/>
          <ac:spMkLst>
            <pc:docMk/>
            <pc:sldMk cId="4224663803" sldId="264"/>
            <ac:spMk id="3" creationId="{EF67D36F-EF0D-465C-9E70-4D7C003EE719}"/>
          </ac:spMkLst>
        </pc:spChg>
      </pc:sldChg>
      <pc:sldChg chg="modSp add modAnim">
        <pc:chgData name="SMITH, CHRISTOPHER" userId="dd7fc2d5-9988-40ef-9498-c94fd49fd9a4" providerId="ADAL" clId="{68E16C9F-A2A2-4C60-929F-D6EEB65D3CB6}" dt="2022-12-12T13:20:58.505" v="436"/>
        <pc:sldMkLst>
          <pc:docMk/>
          <pc:sldMk cId="3186301414" sldId="265"/>
        </pc:sldMkLst>
        <pc:spChg chg="mod">
          <ac:chgData name="SMITH, CHRISTOPHER" userId="dd7fc2d5-9988-40ef-9498-c94fd49fd9a4" providerId="ADAL" clId="{68E16C9F-A2A2-4C60-929F-D6EEB65D3CB6}" dt="2022-12-12T13:17:39.277" v="228" actId="20577"/>
          <ac:spMkLst>
            <pc:docMk/>
            <pc:sldMk cId="3186301414" sldId="265"/>
            <ac:spMk id="2" creationId="{D8A007DE-64F1-498B-BB5C-EE0FC11B39B7}"/>
          </ac:spMkLst>
        </pc:spChg>
        <pc:spChg chg="mod">
          <ac:chgData name="SMITH, CHRISTOPHER" userId="dd7fc2d5-9988-40ef-9498-c94fd49fd9a4" providerId="ADAL" clId="{68E16C9F-A2A2-4C60-929F-D6EEB65D3CB6}" dt="2022-12-12T13:20:32.372" v="435" actId="20577"/>
          <ac:spMkLst>
            <pc:docMk/>
            <pc:sldMk cId="3186301414" sldId="265"/>
            <ac:spMk id="3" creationId="{45EC885E-E553-4463-BA3B-228F45C073F1}"/>
          </ac:spMkLst>
        </pc:spChg>
      </pc:sldChg>
    </pc:docChg>
  </pc:docChgLst>
  <pc:docChgLst>
    <pc:chgData name="Christopher Smith" userId="dd7fc2d5-9988-40ef-9498-c94fd49fd9a4" providerId="ADAL" clId="{182432FF-D0C4-481D-BB37-6DE8DB18A53C}"/>
    <pc:docChg chg="custSel addSld modSld">
      <pc:chgData name="Christopher Smith" userId="dd7fc2d5-9988-40ef-9498-c94fd49fd9a4" providerId="ADAL" clId="{182432FF-D0C4-481D-BB37-6DE8DB18A53C}" dt="2022-11-30T12:39:53.640" v="444" actId="20577"/>
      <pc:docMkLst>
        <pc:docMk/>
      </pc:docMkLst>
      <pc:sldChg chg="modSp modAnim">
        <pc:chgData name="Christopher Smith" userId="dd7fc2d5-9988-40ef-9498-c94fd49fd9a4" providerId="ADAL" clId="{182432FF-D0C4-481D-BB37-6DE8DB18A53C}" dt="2022-11-30T12:39:53.640" v="444" actId="20577"/>
        <pc:sldMkLst>
          <pc:docMk/>
          <pc:sldMk cId="1917243919" sldId="257"/>
        </pc:sldMkLst>
        <pc:spChg chg="mod">
          <ac:chgData name="Christopher Smith" userId="dd7fc2d5-9988-40ef-9498-c94fd49fd9a4" providerId="ADAL" clId="{182432FF-D0C4-481D-BB37-6DE8DB18A53C}" dt="2022-11-30T12:39:53.640" v="444" actId="20577"/>
          <ac:spMkLst>
            <pc:docMk/>
            <pc:sldMk cId="1917243919" sldId="257"/>
            <ac:spMk id="3" creationId="{04C0D878-023F-858F-D040-CFAC77F1821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65D1-1E4B-2BB4-DA64-3ACF6FDE1C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506454-8C3C-7442-F6C1-A88F93DE1B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72C11A-970D-8698-B5FC-E6E820D70983}"/>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5" name="Footer Placeholder 4">
            <a:extLst>
              <a:ext uri="{FF2B5EF4-FFF2-40B4-BE49-F238E27FC236}">
                <a16:creationId xmlns:a16="http://schemas.microsoft.com/office/drawing/2014/main" id="{DBE38559-F221-F5D8-0EE6-B8F71BEF7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F14A6-C2FA-6FAD-5872-8F9673695D19}"/>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272505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B013-0D8C-73A5-A712-F8894F3DEA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0D4197-2AEF-C3A5-F675-CD92F7C951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F0706-D03D-BCDE-848B-CF23940A5631}"/>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5" name="Footer Placeholder 4">
            <a:extLst>
              <a:ext uri="{FF2B5EF4-FFF2-40B4-BE49-F238E27FC236}">
                <a16:creationId xmlns:a16="http://schemas.microsoft.com/office/drawing/2014/main" id="{DECA8CE5-B6B3-3324-D8B2-40ACECF42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90831-DE83-4CD9-FBBC-4C92C1E28544}"/>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250306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AD3E2-164D-E647-9EB5-F74B73AD3F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FFB177-DC8C-FA60-CB8B-58D84F72DD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009DF-FF28-1CE1-1EBA-A2C5F4037476}"/>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5" name="Footer Placeholder 4">
            <a:extLst>
              <a:ext uri="{FF2B5EF4-FFF2-40B4-BE49-F238E27FC236}">
                <a16:creationId xmlns:a16="http://schemas.microsoft.com/office/drawing/2014/main" id="{A3A1EAE1-BC6F-D181-B333-9A7DB77C2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BE209-C420-C317-4049-C3D6DA55AEB5}"/>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379844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CA82-70C0-BB61-2606-3E05E7E65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33416A-9BB2-5351-06A6-854B4A4227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56A5B-1EB9-E9DA-1B73-78562D9E92DB}"/>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5" name="Footer Placeholder 4">
            <a:extLst>
              <a:ext uri="{FF2B5EF4-FFF2-40B4-BE49-F238E27FC236}">
                <a16:creationId xmlns:a16="http://schemas.microsoft.com/office/drawing/2014/main" id="{97E03A20-F14F-98B1-DE5F-86FEC65BB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459B7-D042-F907-8DB8-707BF713CBB2}"/>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157444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EE66-87D0-C4B2-3389-1B17BE9A44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9EB38-F2C4-37DA-B1B5-5868B5117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E687D-5BF4-DCB1-38CB-EC543B501A45}"/>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5" name="Footer Placeholder 4">
            <a:extLst>
              <a:ext uri="{FF2B5EF4-FFF2-40B4-BE49-F238E27FC236}">
                <a16:creationId xmlns:a16="http://schemas.microsoft.com/office/drawing/2014/main" id="{46A01CF8-0D34-35E8-38FC-A828CEFF0F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E3B74E-7FCC-F28C-4AF0-2C07AEA45508}"/>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43611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1A1C-ABEA-E2BC-0F53-18CC8FC01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11863F-1510-43F4-9433-AF25402901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F2D8CD-9221-43C3-C549-77FE70009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6CC0A8-7230-123C-6DF3-58A74F9DF624}"/>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6" name="Footer Placeholder 5">
            <a:extLst>
              <a:ext uri="{FF2B5EF4-FFF2-40B4-BE49-F238E27FC236}">
                <a16:creationId xmlns:a16="http://schemas.microsoft.com/office/drawing/2014/main" id="{CEA0749F-CBEB-DBF9-804B-A33A49EF4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8E1CE-43DB-EAB9-DAE2-42D5E6377744}"/>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222436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D3E8-3D02-4F2D-1FA5-3BF2D22737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F126F7-DA33-5FBC-CFB9-EBAC2A4E26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6EEEC-C902-892F-B5F0-F21B8C2CC1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04C416-A4A4-950E-B06D-C0F8A62ED0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AD0B0D-1DE6-1831-EADE-F5C7F68FC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DA7CAC-FDBF-D49D-CBCE-B782A490E933}"/>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8" name="Footer Placeholder 7">
            <a:extLst>
              <a:ext uri="{FF2B5EF4-FFF2-40B4-BE49-F238E27FC236}">
                <a16:creationId xmlns:a16="http://schemas.microsoft.com/office/drawing/2014/main" id="{59016EA6-BCC6-96CF-F022-7FC8ABA4D3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C096DB-387E-B676-B7BB-A13F0F22CB7D}"/>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2417983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B3F7-77A6-CDE0-651C-D6EFC4B31C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F69AC5-8AB3-5223-38DD-4EA1A0FCCC87}"/>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4" name="Footer Placeholder 3">
            <a:extLst>
              <a:ext uri="{FF2B5EF4-FFF2-40B4-BE49-F238E27FC236}">
                <a16:creationId xmlns:a16="http://schemas.microsoft.com/office/drawing/2014/main" id="{1FFC024B-DC36-411C-AB26-F8CFE25576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C49475-F267-158D-1FEF-483CBC6FCB00}"/>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243870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294801-ACFD-1614-4BDA-8390BE4A96B0}"/>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3" name="Footer Placeholder 2">
            <a:extLst>
              <a:ext uri="{FF2B5EF4-FFF2-40B4-BE49-F238E27FC236}">
                <a16:creationId xmlns:a16="http://schemas.microsoft.com/office/drawing/2014/main" id="{7162D9E5-3666-655C-8438-65209F5BEA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8E76DA-9A03-AA29-4C9E-26DE87D2DEAE}"/>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96979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E852-C0F6-841E-45B4-34C4157521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DD24C-C45D-5270-9A78-D8B915C43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A5F263-99CB-DC8F-A406-103DCB459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151D11-26B5-4459-84A2-4DB69673A2BF}"/>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6" name="Footer Placeholder 5">
            <a:extLst>
              <a:ext uri="{FF2B5EF4-FFF2-40B4-BE49-F238E27FC236}">
                <a16:creationId xmlns:a16="http://schemas.microsoft.com/office/drawing/2014/main" id="{9770F6A0-2F48-8038-51E2-0FA084172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16F4A0-6A5D-4E1D-3DAD-B7A8D5F70122}"/>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3011356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4E390-0333-4D11-85FA-075EE1FF8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247113-4E40-9681-67DC-9D76119D1A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AB60FD-67A8-98AF-CBDA-BEED50FAC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969BA-73B6-3099-4DC6-CDE01639DE77}"/>
              </a:ext>
            </a:extLst>
          </p:cNvPr>
          <p:cNvSpPr>
            <a:spLocks noGrp="1"/>
          </p:cNvSpPr>
          <p:nvPr>
            <p:ph type="dt" sz="half" idx="10"/>
          </p:nvPr>
        </p:nvSpPr>
        <p:spPr/>
        <p:txBody>
          <a:bodyPr/>
          <a:lstStyle/>
          <a:p>
            <a:fld id="{5FE97E66-812A-4864-A707-4D377C761408}" type="datetimeFigureOut">
              <a:rPr lang="en-US" smtClean="0"/>
              <a:t>2/13/2023</a:t>
            </a:fld>
            <a:endParaRPr lang="en-US"/>
          </a:p>
        </p:txBody>
      </p:sp>
      <p:sp>
        <p:nvSpPr>
          <p:cNvPr id="6" name="Footer Placeholder 5">
            <a:extLst>
              <a:ext uri="{FF2B5EF4-FFF2-40B4-BE49-F238E27FC236}">
                <a16:creationId xmlns:a16="http://schemas.microsoft.com/office/drawing/2014/main" id="{2AD17852-9903-96A8-F0FD-B2EE5CA90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B30F8-0C79-DFF0-7361-819C5842F707}"/>
              </a:ext>
            </a:extLst>
          </p:cNvPr>
          <p:cNvSpPr>
            <a:spLocks noGrp="1"/>
          </p:cNvSpPr>
          <p:nvPr>
            <p:ph type="sldNum" sz="quarter" idx="12"/>
          </p:nvPr>
        </p:nvSpPr>
        <p:spPr/>
        <p:txBody>
          <a:bodyPr/>
          <a:lstStyle/>
          <a:p>
            <a:fld id="{AB91A2CB-6EC0-48B9-8E64-37451EE06CF8}" type="slidenum">
              <a:rPr lang="en-US" smtClean="0"/>
              <a:t>‹#›</a:t>
            </a:fld>
            <a:endParaRPr lang="en-US"/>
          </a:p>
        </p:txBody>
      </p:sp>
    </p:spTree>
    <p:extLst>
      <p:ext uri="{BB962C8B-B14F-4D97-AF65-F5344CB8AC3E}">
        <p14:creationId xmlns:p14="http://schemas.microsoft.com/office/powerpoint/2010/main" val="69760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F3F9A7-7517-2E3D-515A-C4DFF11C0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07E20-EE47-1B12-F237-C3D71AF26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0A44AB-12C2-E609-AB18-EB4BFB84E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97E66-812A-4864-A707-4D377C761408}" type="datetimeFigureOut">
              <a:rPr lang="en-US" smtClean="0"/>
              <a:t>2/13/2023</a:t>
            </a:fld>
            <a:endParaRPr lang="en-US"/>
          </a:p>
        </p:txBody>
      </p:sp>
      <p:sp>
        <p:nvSpPr>
          <p:cNvPr id="5" name="Footer Placeholder 4">
            <a:extLst>
              <a:ext uri="{FF2B5EF4-FFF2-40B4-BE49-F238E27FC236}">
                <a16:creationId xmlns:a16="http://schemas.microsoft.com/office/drawing/2014/main" id="{CC655BBF-1F56-E3A0-B5A6-515089E1D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5DF9BD-CE1F-3726-6C10-F24CDDEF65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1A2CB-6EC0-48B9-8E64-37451EE06CF8}" type="slidenum">
              <a:rPr lang="en-US" smtClean="0"/>
              <a:t>‹#›</a:t>
            </a:fld>
            <a:endParaRPr lang="en-US"/>
          </a:p>
        </p:txBody>
      </p:sp>
    </p:spTree>
    <p:extLst>
      <p:ext uri="{BB962C8B-B14F-4D97-AF65-F5344CB8AC3E}">
        <p14:creationId xmlns:p14="http://schemas.microsoft.com/office/powerpoint/2010/main" val="2385958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4792-2497-B151-033F-4D9075963DA9}"/>
              </a:ext>
            </a:extLst>
          </p:cNvPr>
          <p:cNvSpPr>
            <a:spLocks noGrp="1"/>
          </p:cNvSpPr>
          <p:nvPr>
            <p:ph type="ctrTitle"/>
          </p:nvPr>
        </p:nvSpPr>
        <p:spPr/>
        <p:txBody>
          <a:bodyPr/>
          <a:lstStyle/>
          <a:p>
            <a:r>
              <a:rPr lang="en-US" dirty="0"/>
              <a:t>Weekly Review</a:t>
            </a:r>
          </a:p>
        </p:txBody>
      </p:sp>
      <p:sp>
        <p:nvSpPr>
          <p:cNvPr id="3" name="Subtitle 2">
            <a:extLst>
              <a:ext uri="{FF2B5EF4-FFF2-40B4-BE49-F238E27FC236}">
                <a16:creationId xmlns:a16="http://schemas.microsoft.com/office/drawing/2014/main" id="{8B896C09-BA14-C2AD-8CD5-C42FB7EC37A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4152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A2DD-32C4-F00D-2DDF-8D3727D48941}"/>
              </a:ext>
            </a:extLst>
          </p:cNvPr>
          <p:cNvSpPr>
            <a:spLocks noGrp="1"/>
          </p:cNvSpPr>
          <p:nvPr>
            <p:ph type="title"/>
          </p:nvPr>
        </p:nvSpPr>
        <p:spPr/>
        <p:txBody>
          <a:bodyPr/>
          <a:lstStyle/>
          <a:p>
            <a:r>
              <a:rPr lang="en-US" dirty="0"/>
              <a:t>Duolingo</a:t>
            </a:r>
          </a:p>
        </p:txBody>
      </p:sp>
      <p:sp>
        <p:nvSpPr>
          <p:cNvPr id="3" name="Content Placeholder 2">
            <a:extLst>
              <a:ext uri="{FF2B5EF4-FFF2-40B4-BE49-F238E27FC236}">
                <a16:creationId xmlns:a16="http://schemas.microsoft.com/office/drawing/2014/main" id="{04C0D878-023F-858F-D040-CFAC77F18211}"/>
              </a:ext>
            </a:extLst>
          </p:cNvPr>
          <p:cNvSpPr>
            <a:spLocks noGrp="1"/>
          </p:cNvSpPr>
          <p:nvPr>
            <p:ph idx="1"/>
          </p:nvPr>
        </p:nvSpPr>
        <p:spPr/>
        <p:txBody>
          <a:bodyPr>
            <a:normAutofit/>
          </a:bodyPr>
          <a:lstStyle/>
          <a:p>
            <a:r>
              <a:rPr lang="en-US" dirty="0"/>
              <a:t>Logan Cruz – 150 days</a:t>
            </a:r>
          </a:p>
          <a:p>
            <a:r>
              <a:rPr lang="en-US" dirty="0"/>
              <a:t>Alex Plitt – 125 days</a:t>
            </a:r>
          </a:p>
          <a:p>
            <a:r>
              <a:rPr lang="en-US" dirty="0"/>
              <a:t>Riley </a:t>
            </a:r>
            <a:r>
              <a:rPr lang="en-US" dirty="0" err="1"/>
              <a:t>Rorrer</a:t>
            </a:r>
            <a:r>
              <a:rPr lang="en-US" dirty="0"/>
              <a:t>, Friend Quest, except he stopped doing Duo weeks ago and I had to do the whole quest myself.</a:t>
            </a:r>
          </a:p>
        </p:txBody>
      </p:sp>
    </p:spTree>
    <p:extLst>
      <p:ext uri="{BB962C8B-B14F-4D97-AF65-F5344CB8AC3E}">
        <p14:creationId xmlns:p14="http://schemas.microsoft.com/office/powerpoint/2010/main" val="191724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759D-C257-4134-B028-1C1092CAC3A4}"/>
              </a:ext>
            </a:extLst>
          </p:cNvPr>
          <p:cNvSpPr>
            <a:spLocks noGrp="1"/>
          </p:cNvSpPr>
          <p:nvPr>
            <p:ph type="title"/>
          </p:nvPr>
        </p:nvSpPr>
        <p:spPr/>
        <p:txBody>
          <a:bodyPr/>
          <a:lstStyle/>
          <a:p>
            <a:r>
              <a:rPr lang="en-US" dirty="0"/>
              <a:t>Duolingo</a:t>
            </a:r>
          </a:p>
        </p:txBody>
      </p:sp>
      <p:sp>
        <p:nvSpPr>
          <p:cNvPr id="3" name="Content Placeholder 2">
            <a:extLst>
              <a:ext uri="{FF2B5EF4-FFF2-40B4-BE49-F238E27FC236}">
                <a16:creationId xmlns:a16="http://schemas.microsoft.com/office/drawing/2014/main" id="{39F4D5E1-5D7C-45E2-A80F-253853D217F6}"/>
              </a:ext>
            </a:extLst>
          </p:cNvPr>
          <p:cNvSpPr>
            <a:spLocks noGrp="1"/>
          </p:cNvSpPr>
          <p:nvPr>
            <p:ph idx="1"/>
          </p:nvPr>
        </p:nvSpPr>
        <p:spPr/>
        <p:txBody>
          <a:bodyPr/>
          <a:lstStyle/>
          <a:p>
            <a:r>
              <a:rPr lang="en-US" dirty="0"/>
              <a:t>Why does Mr. Smith tell you to do Duolingo?</a:t>
            </a:r>
          </a:p>
        </p:txBody>
      </p:sp>
    </p:spTree>
    <p:extLst>
      <p:ext uri="{BB962C8B-B14F-4D97-AF65-F5344CB8AC3E}">
        <p14:creationId xmlns:p14="http://schemas.microsoft.com/office/powerpoint/2010/main" val="3943330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4132-9E67-49FF-A9EE-42064948D5BF}"/>
              </a:ext>
            </a:extLst>
          </p:cNvPr>
          <p:cNvSpPr>
            <a:spLocks noGrp="1"/>
          </p:cNvSpPr>
          <p:nvPr>
            <p:ph type="title"/>
          </p:nvPr>
        </p:nvSpPr>
        <p:spPr/>
        <p:txBody>
          <a:bodyPr/>
          <a:lstStyle/>
          <a:p>
            <a:r>
              <a:rPr lang="en-US" dirty="0"/>
              <a:t>Bonus Submissions</a:t>
            </a:r>
          </a:p>
        </p:txBody>
      </p:sp>
      <p:sp>
        <p:nvSpPr>
          <p:cNvPr id="3" name="Content Placeholder 2">
            <a:extLst>
              <a:ext uri="{FF2B5EF4-FFF2-40B4-BE49-F238E27FC236}">
                <a16:creationId xmlns:a16="http://schemas.microsoft.com/office/drawing/2014/main" id="{EF67D36F-EF0D-465C-9E70-4D7C003EE719}"/>
              </a:ext>
            </a:extLst>
          </p:cNvPr>
          <p:cNvSpPr>
            <a:spLocks noGrp="1"/>
          </p:cNvSpPr>
          <p:nvPr>
            <p:ph idx="1"/>
          </p:nvPr>
        </p:nvSpPr>
        <p:spPr/>
        <p:txBody>
          <a:bodyPr>
            <a:normAutofit/>
          </a:bodyPr>
          <a:lstStyle/>
          <a:p>
            <a:r>
              <a:rPr lang="en-US" dirty="0"/>
              <a:t>Mac Hoover</a:t>
            </a:r>
          </a:p>
          <a:p>
            <a:pPr lvl="1"/>
            <a:r>
              <a:rPr lang="en-US" dirty="0"/>
              <a:t>Wrote a detailed description of whatever he did. Didn’t tell me where it lives on </a:t>
            </a:r>
            <a:r>
              <a:rPr lang="en-US" dirty="0" err="1"/>
              <a:t>Github</a:t>
            </a:r>
            <a:r>
              <a:rPr lang="en-US" dirty="0"/>
              <a:t> because he didn’t read the DocPac</a:t>
            </a:r>
          </a:p>
          <a:p>
            <a:r>
              <a:rPr lang="en-US" dirty="0"/>
              <a:t>Parker Fink</a:t>
            </a:r>
          </a:p>
          <a:p>
            <a:pPr lvl="1"/>
            <a:r>
              <a:rPr lang="en-US" dirty="0"/>
              <a:t>Made </a:t>
            </a:r>
            <a:r>
              <a:rPr lang="en-US" dirty="0" err="1"/>
              <a:t>SmithPool</a:t>
            </a:r>
            <a:r>
              <a:rPr lang="en-US" dirty="0"/>
              <a:t>, a pog-betting site where seniors can bet on whether they will get yelled at in the Weekly Review or not.</a:t>
            </a:r>
          </a:p>
          <a:p>
            <a:pPr lvl="1"/>
            <a:r>
              <a:rPr lang="en-US" dirty="0"/>
              <a:t>Also not on </a:t>
            </a:r>
            <a:r>
              <a:rPr lang="en-US" dirty="0" err="1"/>
              <a:t>Github</a:t>
            </a:r>
            <a:r>
              <a:rPr lang="en-US" dirty="0"/>
              <a:t>, because nobody reads these </a:t>
            </a:r>
            <a:r>
              <a:rPr lang="en-US" dirty="0" err="1"/>
              <a:t>DocPacs</a:t>
            </a:r>
            <a:r>
              <a:rPr lang="en-US" dirty="0"/>
              <a:t>. Seriously, why do I even go through all the stress of writing these </a:t>
            </a:r>
            <a:r>
              <a:rPr lang="en-US" dirty="0" err="1"/>
              <a:t>DocPacs</a:t>
            </a:r>
            <a:r>
              <a:rPr lang="en-US" dirty="0"/>
              <a:t> each week? I mean, if I had taken all of the time it took me to write these, then subtract the amount of time you spend reading them, and used that amount of time on other things, like curing cancer, there would be no more cancer.</a:t>
            </a:r>
          </a:p>
          <a:p>
            <a:endParaRPr lang="en-US" dirty="0"/>
          </a:p>
          <a:p>
            <a:endParaRPr lang="en-US" dirty="0"/>
          </a:p>
          <a:p>
            <a:endParaRPr lang="en-US" dirty="0"/>
          </a:p>
        </p:txBody>
      </p:sp>
    </p:spTree>
    <p:extLst>
      <p:ext uri="{BB962C8B-B14F-4D97-AF65-F5344CB8AC3E}">
        <p14:creationId xmlns:p14="http://schemas.microsoft.com/office/powerpoint/2010/main" val="422466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B22C-B6D1-44C9-B77C-DE8E5884630E}"/>
              </a:ext>
            </a:extLst>
          </p:cNvPr>
          <p:cNvSpPr>
            <a:spLocks noGrp="1"/>
          </p:cNvSpPr>
          <p:nvPr>
            <p:ph type="title"/>
          </p:nvPr>
        </p:nvSpPr>
        <p:spPr/>
        <p:txBody>
          <a:bodyPr/>
          <a:lstStyle/>
          <a:p>
            <a:r>
              <a:rPr lang="en-US" dirty="0"/>
              <a:t>Reflections</a:t>
            </a:r>
          </a:p>
        </p:txBody>
      </p:sp>
      <p:sp>
        <p:nvSpPr>
          <p:cNvPr id="3" name="Content Placeholder 2">
            <a:extLst>
              <a:ext uri="{FF2B5EF4-FFF2-40B4-BE49-F238E27FC236}">
                <a16:creationId xmlns:a16="http://schemas.microsoft.com/office/drawing/2014/main" id="{1F2FD465-7561-4E33-8E52-15032DDA5F13}"/>
              </a:ext>
            </a:extLst>
          </p:cNvPr>
          <p:cNvSpPr>
            <a:spLocks noGrp="1"/>
          </p:cNvSpPr>
          <p:nvPr>
            <p:ph idx="1"/>
          </p:nvPr>
        </p:nvSpPr>
        <p:spPr/>
        <p:txBody>
          <a:bodyPr>
            <a:normAutofit/>
          </a:bodyPr>
          <a:lstStyle/>
          <a:p>
            <a:r>
              <a:rPr lang="en-US" dirty="0"/>
              <a:t>I </a:t>
            </a:r>
            <a:r>
              <a:rPr lang="en-US" dirty="0" err="1"/>
              <a:t>dunno</a:t>
            </a:r>
            <a:r>
              <a:rPr lang="en-US" dirty="0"/>
              <a:t>. I didn’t read them. I mean you don’t read anything I put in the DocPac, so why should I read anything YOU put in the DocPac?</a:t>
            </a:r>
          </a:p>
        </p:txBody>
      </p:sp>
    </p:spTree>
    <p:extLst>
      <p:ext uri="{BB962C8B-B14F-4D97-AF65-F5344CB8AC3E}">
        <p14:creationId xmlns:p14="http://schemas.microsoft.com/office/powerpoint/2010/main" val="91925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1584-968E-44E9-8667-87657B8F9910}"/>
              </a:ext>
            </a:extLst>
          </p:cNvPr>
          <p:cNvSpPr>
            <a:spLocks noGrp="1"/>
          </p:cNvSpPr>
          <p:nvPr>
            <p:ph type="title"/>
          </p:nvPr>
        </p:nvSpPr>
        <p:spPr/>
        <p:txBody>
          <a:bodyPr/>
          <a:lstStyle/>
          <a:p>
            <a:r>
              <a:rPr lang="en-US" dirty="0"/>
              <a:t>My Reflection</a:t>
            </a:r>
          </a:p>
        </p:txBody>
      </p:sp>
      <p:sp>
        <p:nvSpPr>
          <p:cNvPr id="3" name="Content Placeholder 2">
            <a:extLst>
              <a:ext uri="{FF2B5EF4-FFF2-40B4-BE49-F238E27FC236}">
                <a16:creationId xmlns:a16="http://schemas.microsoft.com/office/drawing/2014/main" id="{F6BBC497-3F5D-41CC-8247-03D5D16B4FEE}"/>
              </a:ext>
            </a:extLst>
          </p:cNvPr>
          <p:cNvSpPr>
            <a:spLocks noGrp="1"/>
          </p:cNvSpPr>
          <p:nvPr>
            <p:ph idx="1"/>
          </p:nvPr>
        </p:nvSpPr>
        <p:spPr/>
        <p:txBody>
          <a:bodyPr>
            <a:normAutofit/>
          </a:bodyPr>
          <a:lstStyle/>
          <a:p>
            <a:r>
              <a:rPr lang="en-US" dirty="0"/>
              <a:t>I </a:t>
            </a:r>
            <a:r>
              <a:rPr lang="en-US" dirty="0" err="1"/>
              <a:t>forgor</a:t>
            </a:r>
            <a:endParaRPr lang="en-US" dirty="0"/>
          </a:p>
          <a:p>
            <a:pPr lvl="1"/>
            <a:r>
              <a:rPr lang="en-US" dirty="0"/>
              <a:t>I actually had some really good stuff for the time-management section, but I didn’t write down a note so I </a:t>
            </a:r>
            <a:r>
              <a:rPr lang="en-US"/>
              <a:t>completely forget.</a:t>
            </a:r>
            <a:endParaRPr lang="en-US" dirty="0"/>
          </a:p>
        </p:txBody>
      </p:sp>
    </p:spTree>
    <p:extLst>
      <p:ext uri="{BB962C8B-B14F-4D97-AF65-F5344CB8AC3E}">
        <p14:creationId xmlns:p14="http://schemas.microsoft.com/office/powerpoint/2010/main" val="358060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07DE-64F1-498B-BB5C-EE0FC11B39B7}"/>
              </a:ext>
            </a:extLst>
          </p:cNvPr>
          <p:cNvSpPr>
            <a:spLocks noGrp="1"/>
          </p:cNvSpPr>
          <p:nvPr>
            <p:ph type="title"/>
          </p:nvPr>
        </p:nvSpPr>
        <p:spPr/>
        <p:txBody>
          <a:bodyPr/>
          <a:lstStyle/>
          <a:p>
            <a:r>
              <a:rPr lang="en-US" dirty="0"/>
              <a:t>This week / Loose Ends</a:t>
            </a:r>
          </a:p>
        </p:txBody>
      </p:sp>
      <p:sp>
        <p:nvSpPr>
          <p:cNvPr id="3" name="Content Placeholder 2">
            <a:extLst>
              <a:ext uri="{FF2B5EF4-FFF2-40B4-BE49-F238E27FC236}">
                <a16:creationId xmlns:a16="http://schemas.microsoft.com/office/drawing/2014/main" id="{45EC885E-E553-4463-BA3B-228F45C073F1}"/>
              </a:ext>
            </a:extLst>
          </p:cNvPr>
          <p:cNvSpPr>
            <a:spLocks noGrp="1"/>
          </p:cNvSpPr>
          <p:nvPr>
            <p:ph idx="1"/>
          </p:nvPr>
        </p:nvSpPr>
        <p:spPr/>
        <p:txBody>
          <a:bodyPr>
            <a:normAutofit/>
          </a:bodyPr>
          <a:lstStyle/>
          <a:p>
            <a:r>
              <a:rPr lang="en-US" dirty="0"/>
              <a:t>Read the DocPac</a:t>
            </a:r>
          </a:p>
          <a:p>
            <a:r>
              <a:rPr lang="en-US" dirty="0"/>
              <a:t>If there is an error in the DocPac, message me, then FIX it and open a PR.</a:t>
            </a:r>
          </a:p>
          <a:p>
            <a:r>
              <a:rPr lang="en-US" dirty="0"/>
              <a:t>I haven’t graded two weeks of </a:t>
            </a:r>
            <a:r>
              <a:rPr lang="en-US" dirty="0" err="1"/>
              <a:t>DocPacs</a:t>
            </a:r>
            <a:r>
              <a:rPr lang="en-US" dirty="0"/>
              <a:t>. </a:t>
            </a:r>
            <a:r>
              <a:rPr lang="en-US"/>
              <a:t>Oops!</a:t>
            </a:r>
            <a:endParaRPr lang="en-US" dirty="0"/>
          </a:p>
        </p:txBody>
      </p:sp>
    </p:spTree>
    <p:extLst>
      <p:ext uri="{BB962C8B-B14F-4D97-AF65-F5344CB8AC3E}">
        <p14:creationId xmlns:p14="http://schemas.microsoft.com/office/powerpoint/2010/main" val="318630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DBE70-A058-4794-B4F7-F8FC28156A81}"/>
              </a:ext>
            </a:extLst>
          </p:cNvPr>
          <p:cNvSpPr>
            <a:spLocks noGrp="1"/>
          </p:cNvSpPr>
          <p:nvPr>
            <p:ph type="title"/>
          </p:nvPr>
        </p:nvSpPr>
        <p:spPr/>
        <p:txBody>
          <a:bodyPr/>
          <a:lstStyle/>
          <a:p>
            <a:pPr algn="ctr"/>
            <a:r>
              <a:rPr lang="en-US" dirty="0"/>
              <a:t>Continuous Improvement</a:t>
            </a:r>
          </a:p>
        </p:txBody>
      </p:sp>
      <p:pic>
        <p:nvPicPr>
          <p:cNvPr id="1026" name="Picture 2" descr="https://kanbanize.com/wp-content/uploads/website-images/kanban-resources/pdca.png">
            <a:extLst>
              <a:ext uri="{FF2B5EF4-FFF2-40B4-BE49-F238E27FC236}">
                <a16:creationId xmlns:a16="http://schemas.microsoft.com/office/drawing/2014/main" id="{0A64F86C-0673-44DC-AA07-A50340A56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136" y="1219969"/>
            <a:ext cx="8911727" cy="563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954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2326</TotalTime>
  <Words>281</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Weekly Review</vt:lpstr>
      <vt:lpstr>Duolingo</vt:lpstr>
      <vt:lpstr>Duolingo</vt:lpstr>
      <vt:lpstr>Bonus Submissions</vt:lpstr>
      <vt:lpstr>Reflections</vt:lpstr>
      <vt:lpstr>My Reflection</vt:lpstr>
      <vt:lpstr>This week / Loose Ends</vt:lpstr>
      <vt:lpstr>Continuous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Review</dc:title>
  <dc:creator>SMITH, CHRISTOPHER</dc:creator>
  <cp:lastModifiedBy>SMITH, CHRISTOPHER</cp:lastModifiedBy>
  <cp:revision>62</cp:revision>
  <dcterms:created xsi:type="dcterms:W3CDTF">2022-11-07T12:25:34Z</dcterms:created>
  <dcterms:modified xsi:type="dcterms:W3CDTF">2023-02-13T18:27:24Z</dcterms:modified>
</cp:coreProperties>
</file>