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Logan Danner – 75 Days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/ Loose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DocPac will be printed later in the week to ensure accuracy</a:t>
            </a:r>
          </a:p>
          <a:p>
            <a:pPr lvl="1"/>
            <a:r>
              <a:rPr lang="en-US" dirty="0"/>
              <a:t>Anything you need to write in the </a:t>
            </a:r>
            <a:r>
              <a:rPr lang="en-US" dirty="0" err="1"/>
              <a:t>docpac</a:t>
            </a:r>
            <a:r>
              <a:rPr lang="en-US" dirty="0"/>
              <a:t>, write in a notebook </a:t>
            </a:r>
            <a:r>
              <a:rPr lang="en-US"/>
              <a:t>or text file</a:t>
            </a:r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E70-A058-4794-B4F7-F8FC281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Improvement</a:t>
            </a:r>
          </a:p>
        </p:txBody>
      </p:sp>
      <p:pic>
        <p:nvPicPr>
          <p:cNvPr id="1026" name="Picture 2" descr="https://kanbanize.com/wp-content/uploads/website-images/kanban-resources/pdca.png">
            <a:extLst>
              <a:ext uri="{FF2B5EF4-FFF2-40B4-BE49-F238E27FC236}">
                <a16:creationId xmlns:a16="http://schemas.microsoft.com/office/drawing/2014/main" id="{0A64F86C-0673-44DC-AA07-A50340A5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6" y="1219969"/>
            <a:ext cx="8911727" cy="56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42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Review</vt:lpstr>
      <vt:lpstr>Duolingo</vt:lpstr>
      <vt:lpstr>This week / Loose Ends</vt:lpstr>
      <vt:lpstr>Continuous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72</cp:revision>
  <dcterms:created xsi:type="dcterms:W3CDTF">2022-11-07T12:25:34Z</dcterms:created>
  <dcterms:modified xsi:type="dcterms:W3CDTF">2023-02-27T17:45:08Z</dcterms:modified>
</cp:coreProperties>
</file>