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2" r:id="rId5"/>
    <p:sldId id="273" r:id="rId6"/>
    <p:sldId id="274" r:id="rId7"/>
    <p:sldId id="265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hoover0413.github.io/" TargetMode="External"/><Relationship Id="rId2" Type="http://schemas.openxmlformats.org/officeDocument/2006/relationships/hyperlink" Target="https://github.com/APlitt24235/P5Archiv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Tyler </a:t>
            </a:r>
            <a:r>
              <a:rPr lang="en-US" dirty="0" err="1"/>
              <a:t>Siegmund</a:t>
            </a:r>
            <a:r>
              <a:rPr lang="en-US" dirty="0"/>
              <a:t> – 100 days!</a:t>
            </a:r>
          </a:p>
          <a:p>
            <a:r>
              <a:rPr lang="en-US" dirty="0"/>
              <a:t>Six people quit</a:t>
            </a:r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4132-9E67-49FF-A9EE-42064948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D36F-EF0D-465C-9E70-4D7C003E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Alex Plitt</a:t>
            </a:r>
          </a:p>
          <a:p>
            <a:pPr lvl="1"/>
            <a:r>
              <a:rPr lang="en-US" dirty="0">
                <a:hlinkClick r:id="rId2"/>
              </a:rPr>
              <a:t>Text-based Persona 5 in Python</a:t>
            </a:r>
            <a:endParaRPr lang="en-US" dirty="0"/>
          </a:p>
          <a:p>
            <a:r>
              <a:rPr lang="en-US" dirty="0" err="1"/>
              <a:t>Macarios</a:t>
            </a:r>
            <a:r>
              <a:rPr lang="en-US" dirty="0"/>
              <a:t> Hoover</a:t>
            </a:r>
          </a:p>
          <a:p>
            <a:pPr lvl="1"/>
            <a:r>
              <a:rPr lang="en-US" dirty="0">
                <a:hlinkClick r:id="rId3"/>
              </a:rPr>
              <a:t>https://mhoover0413.github.io/</a:t>
            </a:r>
            <a:endParaRPr lang="en-US" dirty="0"/>
          </a:p>
          <a:p>
            <a:r>
              <a:rPr lang="en-US" dirty="0"/>
              <a:t>12 Juniors, 9 hours in class, only two projects?</a:t>
            </a:r>
          </a:p>
          <a:p>
            <a:pPr lvl="1"/>
            <a:r>
              <a:rPr lang="en-US" dirty="0"/>
              <a:t>Prepare for the consequences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1584-968E-44E9-8667-87657B8F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Reflection pt1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C497-3F5D-41CC-8247-03D5D16B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one </a:t>
            </a:r>
            <a:r>
              <a:rPr lang="en-US" strike="sngStrike" dirty="0"/>
              <a:t>technique</a:t>
            </a:r>
            <a:r>
              <a:rPr lang="en-US" dirty="0"/>
              <a:t> thing you learned in </a:t>
            </a:r>
            <a:r>
              <a:rPr lang="en-US" strike="sngStrike" dirty="0"/>
              <a:t>coding</a:t>
            </a:r>
            <a:r>
              <a:rPr lang="en-US" dirty="0"/>
              <a:t> teaching this week, and how will you use it in the future?</a:t>
            </a:r>
          </a:p>
          <a:p>
            <a:pPr lvl="1"/>
            <a:r>
              <a:rPr lang="en-US" dirty="0"/>
              <a:t>I already know that establishing a routine and consistent expectations is critical for most students, but I also have to remain flexible and make changes as necessary, because every class/student is unique.</a:t>
            </a:r>
          </a:p>
          <a:p>
            <a:pPr lvl="1"/>
            <a:r>
              <a:rPr lang="en-US" dirty="0"/>
              <a:t>I believe the consistent expectation of code output from the seniors is the way to go. We should be handling project management all year round.</a:t>
            </a:r>
          </a:p>
          <a:p>
            <a:pPr lvl="1"/>
            <a:r>
              <a:rPr lang="en-US" dirty="0"/>
              <a:t>But expecting everything to be planned, built, merged, and tested in a weekly cycle is too much for one teacher to manage. This is how so many bugs got into the Formbar.</a:t>
            </a:r>
          </a:p>
          <a:p>
            <a:pPr lvl="1"/>
            <a:r>
              <a:rPr lang="en-US" dirty="0"/>
              <a:t>Moving forward, we will try alternating weeks for merging/testing/planning and coding.</a:t>
            </a:r>
          </a:p>
        </p:txBody>
      </p:sp>
    </p:spTree>
    <p:extLst>
      <p:ext uri="{BB962C8B-B14F-4D97-AF65-F5344CB8AC3E}">
        <p14:creationId xmlns:p14="http://schemas.microsoft.com/office/powerpoint/2010/main" val="35806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A114-7299-4371-9D89-F6EC11E3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Reflection 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6E5D-3DD3-4262-AA5A-C8A389C0B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a challenge to your time management this week, and what can you do to avoid it in the future?</a:t>
            </a:r>
          </a:p>
          <a:p>
            <a:pPr lvl="1"/>
            <a:r>
              <a:rPr lang="en-US" dirty="0"/>
              <a:t>I can usually start the week strong, staying after work or putting in more effort during planning period to get caught up on work.</a:t>
            </a:r>
          </a:p>
          <a:p>
            <a:pPr lvl="1"/>
            <a:r>
              <a:rPr lang="en-US" dirty="0"/>
              <a:t>However, if I keep that pace I will burnout by Wednesday or Thursday, allowing things to pile up for next week.</a:t>
            </a:r>
          </a:p>
          <a:p>
            <a:pPr lvl="1"/>
            <a:r>
              <a:rPr lang="en-US" dirty="0"/>
              <a:t>I should be designating a specific recurring task each day immediately after school.</a:t>
            </a:r>
          </a:p>
          <a:p>
            <a:pPr lvl="1"/>
            <a:r>
              <a:rPr lang="en-US" dirty="0"/>
              <a:t>Wednesday is </a:t>
            </a:r>
            <a:r>
              <a:rPr lang="en-US" dirty="0" err="1"/>
              <a:t>CyberPatriot</a:t>
            </a:r>
            <a:r>
              <a:rPr lang="en-US" dirty="0"/>
              <a:t> day. I should get into that habit of doing my college work at 3pm every Wednesday, even if there is no </a:t>
            </a:r>
            <a:r>
              <a:rPr lang="en-US" dirty="0" err="1"/>
              <a:t>CyberPatriot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7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E914-7486-4884-9AB0-4FF8A7E4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Reflection pt3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F6C78-4F2B-44D8-A656-6D8B81E5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opportunities DID you take advantage of this week?</a:t>
            </a:r>
          </a:p>
          <a:p>
            <a:pPr lvl="1"/>
            <a:r>
              <a:rPr lang="en-US" dirty="0"/>
              <a:t>I stayed late Tuesday last week to help with Unified Bocce Ball. Ms. Hicks and I have been making friends with Ms. Cayce, who mentioned she was overwhelmed with all of her afterschool activities and didn’t have anyone to help her on Tuesday. I decided if I want to make friends, I have to go to where they are. It turns out they had enough people, and I didn’t even get to talk to Ms. Cayce while I was there. I did, however, get to control the scoreboard in the gym, and many of the school staff and administration saw me there. Now that other people in the school know that I am willing to participate, it may open doors for me in the future.</a:t>
            </a:r>
          </a:p>
          <a:p>
            <a:pPr lvl="1"/>
            <a:r>
              <a:rPr lang="en-US" dirty="0"/>
              <a:t>I would have stayed home and played Warhammer for the 700</a:t>
            </a:r>
            <a:r>
              <a:rPr lang="en-US" baseline="30000" dirty="0"/>
              <a:t>th</a:t>
            </a:r>
            <a:r>
              <a:rPr lang="en-US" dirty="0"/>
              <a:t> day in a row.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2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7DE-64F1-498B-BB5C-EE0FC11B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 / Loose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885E-E553-4463-BA3B-228F45C0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Continuing CIW as normal</a:t>
            </a:r>
          </a:p>
          <a:p>
            <a:r>
              <a:rPr lang="en-US" dirty="0"/>
              <a:t>Ok, </a:t>
            </a:r>
            <a:r>
              <a:rPr lang="en-US" b="1" i="1" dirty="0"/>
              <a:t>seriously</a:t>
            </a:r>
            <a:r>
              <a:rPr lang="en-US" dirty="0"/>
              <a:t> the Exam will be graded this week.</a:t>
            </a:r>
          </a:p>
          <a:p>
            <a:pPr lvl="1"/>
            <a:r>
              <a:rPr lang="en-US" dirty="0"/>
              <a:t>Chapters 1 - 10</a:t>
            </a:r>
          </a:p>
          <a:p>
            <a:pPr lvl="1"/>
            <a:r>
              <a:rPr lang="en-US" dirty="0"/>
              <a:t>Many of you mentioned you spent a lot of time studying, but then we didn’t even take the test</a:t>
            </a:r>
          </a:p>
          <a:p>
            <a:pPr lvl="1"/>
            <a:r>
              <a:rPr lang="en-US" dirty="0"/>
              <a:t>I cancelled because I wanted to make sure everyone could get their big assignment done for the week. We were cutting it close.</a:t>
            </a:r>
          </a:p>
          <a:p>
            <a:r>
              <a:rPr lang="en-US" dirty="0"/>
              <a:t>You need to do CIW at home</a:t>
            </a:r>
          </a:p>
          <a:p>
            <a:r>
              <a:rPr lang="en-US" dirty="0"/>
              <a:t>Juniors, you’re approaching </a:t>
            </a:r>
            <a:r>
              <a:rPr lang="en-US" dirty="0" err="1"/>
              <a:t>Seniorhood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Your workload will be increasing</a:t>
            </a:r>
          </a:p>
          <a:p>
            <a:r>
              <a:rPr lang="en-US" dirty="0"/>
              <a:t>TOURS! Ask for passes if you want to do tours this week.</a:t>
            </a:r>
          </a:p>
          <a:p>
            <a:r>
              <a:rPr lang="en-US" dirty="0"/>
              <a:t>Stop putting the hole punch on the wrong shelf</a:t>
            </a:r>
          </a:p>
          <a:p>
            <a:pPr lvl="1"/>
            <a:r>
              <a:rPr lang="en-US" dirty="0"/>
              <a:t>Put things back where you found them.</a:t>
            </a:r>
          </a:p>
        </p:txBody>
      </p:sp>
    </p:spTree>
    <p:extLst>
      <p:ext uri="{BB962C8B-B14F-4D97-AF65-F5344CB8AC3E}">
        <p14:creationId xmlns:p14="http://schemas.microsoft.com/office/powerpoint/2010/main" val="31863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BE70-A058-4794-B4F7-F8FC2815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Continuous Improvement</a:t>
            </a:r>
          </a:p>
        </p:txBody>
      </p:sp>
      <p:pic>
        <p:nvPicPr>
          <p:cNvPr id="1026" name="Picture 2" descr="https://kanbanize.com/wp-content/uploads/website-images/kanban-resources/pdca.png">
            <a:extLst>
              <a:ext uri="{FF2B5EF4-FFF2-40B4-BE49-F238E27FC236}">
                <a16:creationId xmlns:a16="http://schemas.microsoft.com/office/drawing/2014/main" id="{0A64F86C-0673-44DC-AA07-A50340A56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36" y="1219969"/>
            <a:ext cx="8911727" cy="563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95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599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Weekly Review</vt:lpstr>
      <vt:lpstr>Duolingo</vt:lpstr>
      <vt:lpstr>Bonus Submissions</vt:lpstr>
      <vt:lpstr>My Reflection pt1</vt:lpstr>
      <vt:lpstr>My Reflection pt2</vt:lpstr>
      <vt:lpstr>My Reflection pt3</vt:lpstr>
      <vt:lpstr>This week / Loose Ends</vt:lpstr>
      <vt:lpstr>Continuous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48</cp:revision>
  <dcterms:created xsi:type="dcterms:W3CDTF">2022-11-07T12:25:34Z</dcterms:created>
  <dcterms:modified xsi:type="dcterms:W3CDTF">2023-01-30T17:50:21Z</dcterms:modified>
</cp:coreProperties>
</file>