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7" r:id="rId6"/>
    <p:sldId id="27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on24229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League Promotion: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30 Days</a:t>
            </a:r>
          </a:p>
          <a:p>
            <a:pPr lvl="1"/>
            <a:r>
              <a:rPr lang="en-US" dirty="0"/>
              <a:t>Logan Danner</a:t>
            </a:r>
          </a:p>
          <a:p>
            <a:r>
              <a:rPr lang="en-US" dirty="0"/>
              <a:t>50 Days</a:t>
            </a:r>
          </a:p>
          <a:p>
            <a:pPr lvl="1"/>
            <a:r>
              <a:rPr lang="en-US" dirty="0"/>
              <a:t>Luke Thompson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Talon P.</a:t>
            </a:r>
          </a:p>
          <a:p>
            <a:pPr lvl="1"/>
            <a:r>
              <a:rPr lang="en-US" dirty="0">
                <a:hlinkClick r:id="rId2"/>
              </a:rPr>
              <a:t>https://talon24229.github.io/</a:t>
            </a:r>
            <a:endParaRPr lang="en-US" dirty="0"/>
          </a:p>
          <a:p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pPr lvl="1"/>
            <a:r>
              <a:rPr lang="en-US" dirty="0" err="1"/>
              <a:t>Ghostmouse</a:t>
            </a:r>
            <a:r>
              <a:rPr lang="en-US" dirty="0"/>
              <a:t> Tower Defense Player</a:t>
            </a:r>
          </a:p>
          <a:p>
            <a:r>
              <a:rPr lang="en-US" dirty="0"/>
              <a:t>Parker Fink</a:t>
            </a:r>
          </a:p>
          <a:p>
            <a:pPr lvl="1"/>
            <a:r>
              <a:rPr lang="en-US" dirty="0"/>
              <a:t>Python “Command Prompt”</a:t>
            </a:r>
          </a:p>
          <a:p>
            <a:r>
              <a:rPr lang="en-US" dirty="0"/>
              <a:t>Jason Lara</a:t>
            </a:r>
          </a:p>
          <a:p>
            <a:pPr lvl="1"/>
            <a:r>
              <a:rPr lang="en-US" dirty="0"/>
              <a:t>Pog </a:t>
            </a:r>
            <a:r>
              <a:rPr lang="en-US" dirty="0" err="1"/>
              <a:t>Lootbox</a:t>
            </a:r>
            <a:r>
              <a:rPr lang="en-US" dirty="0"/>
              <a:t> Unboxing Simulator</a:t>
            </a:r>
          </a:p>
          <a:p>
            <a:r>
              <a:rPr lang="en-US" dirty="0"/>
              <a:t>John Eckert</a:t>
            </a:r>
          </a:p>
          <a:p>
            <a:pPr lvl="1"/>
            <a:r>
              <a:rPr lang="en-US" dirty="0"/>
              <a:t>Godot Game (was the only one who wrote it in their </a:t>
            </a:r>
            <a:r>
              <a:rPr lang="en-US" dirty="0" err="1"/>
              <a:t>docpac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  <a:p>
            <a:r>
              <a:rPr lang="en-US" dirty="0"/>
              <a:t>Carmen </a:t>
            </a:r>
            <a:r>
              <a:rPr lang="en-US" dirty="0" err="1"/>
              <a:t>Cedano</a:t>
            </a:r>
            <a:r>
              <a:rPr lang="en-US" dirty="0"/>
              <a:t>, Brandon Camacho, Mac Hoover, Ethan Shimmel, Alex Plitt</a:t>
            </a:r>
          </a:p>
          <a:p>
            <a:r>
              <a:rPr lang="en-US" dirty="0"/>
              <a:t>A lot of people talked about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rarely comes up, but it’s amazing when you can use it.</a:t>
            </a:r>
          </a:p>
          <a:p>
            <a:pPr lvl="1"/>
            <a:r>
              <a:rPr lang="en-US" dirty="0"/>
              <a:t>VSCODE’s Find function can use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DC9C-B0C2-4A97-AD20-7B2AB91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was sick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186F-F521-473B-AF74-DB668D67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Sunday 10am: Feel great, but I got a little bit of something in my chest</a:t>
            </a:r>
          </a:p>
          <a:p>
            <a:r>
              <a:rPr lang="en-US" dirty="0"/>
              <a:t>Sunday 4pm: Not going to school tomorrow</a:t>
            </a:r>
          </a:p>
          <a:p>
            <a:r>
              <a:rPr lang="en-US" dirty="0"/>
              <a:t>Sunday 6pm: </a:t>
            </a:r>
            <a:r>
              <a:rPr lang="en-US" dirty="0" err="1"/>
              <a:t>Gonna</a:t>
            </a:r>
            <a:r>
              <a:rPr lang="en-US" dirty="0"/>
              <a:t> lay in bed and watch anime</a:t>
            </a:r>
          </a:p>
          <a:p>
            <a:r>
              <a:rPr lang="en-US" dirty="0"/>
              <a:t>Sunday 9pm: Wrapped in 20 blankets trying not to die</a:t>
            </a:r>
          </a:p>
          <a:p>
            <a:r>
              <a:rPr lang="en-US" dirty="0"/>
              <a:t>Monday 6am: Too sick to make sub plans. Might go to hospital</a:t>
            </a:r>
          </a:p>
          <a:p>
            <a:r>
              <a:rPr lang="en-US" dirty="0"/>
              <a:t>Monday 12pm: Feel totally fine. Wish I went to school</a:t>
            </a:r>
          </a:p>
          <a:p>
            <a:r>
              <a:rPr lang="en-US" dirty="0"/>
              <a:t>Monday 3pm: Might as well go buy Breath of the Wild again</a:t>
            </a:r>
          </a:p>
          <a:p>
            <a:r>
              <a:rPr lang="en-US" dirty="0"/>
              <a:t>Tuesday 6am: Feel fine, but my body has no idea what temperature is</a:t>
            </a:r>
          </a:p>
        </p:txBody>
      </p:sp>
    </p:spTree>
    <p:extLst>
      <p:ext uri="{BB962C8B-B14F-4D97-AF65-F5344CB8AC3E}">
        <p14:creationId xmlns:p14="http://schemas.microsoft.com/office/powerpoint/2010/main" val="38443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Tours</a:t>
            </a:r>
          </a:p>
          <a:p>
            <a:r>
              <a:rPr lang="en-US" dirty="0"/>
              <a:t>Continuing CIW as normal</a:t>
            </a:r>
          </a:p>
          <a:p>
            <a:r>
              <a:rPr lang="en-US" dirty="0"/>
              <a:t>Still back grading old reflections</a:t>
            </a:r>
          </a:p>
          <a:p>
            <a:r>
              <a:rPr lang="en-US" dirty="0"/>
              <a:t>Experimenting with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TOURS! Ask for passes if </a:t>
            </a:r>
            <a:r>
              <a:rPr lang="en-US"/>
              <a:t>you want to do tours this 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245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Reflection Bonuses</vt:lpstr>
      <vt:lpstr>Chairs?</vt:lpstr>
      <vt:lpstr>I was sick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16</cp:revision>
  <dcterms:created xsi:type="dcterms:W3CDTF">2022-11-07T12:25:34Z</dcterms:created>
  <dcterms:modified xsi:type="dcterms:W3CDTF">2023-01-10T18:20:33Z</dcterms:modified>
</cp:coreProperties>
</file>